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1"/>
  </p:notesMasterIdLst>
  <p:sldIdLst>
    <p:sldId id="256" r:id="rId3"/>
    <p:sldId id="1069" r:id="rId4"/>
    <p:sldId id="1019" r:id="rId5"/>
    <p:sldId id="1068" r:id="rId6"/>
    <p:sldId id="1025" r:id="rId7"/>
    <p:sldId id="401" r:id="rId8"/>
    <p:sldId id="1064" r:id="rId9"/>
    <p:sldId id="1065" r:id="rId10"/>
    <p:sldId id="1066" r:id="rId11"/>
    <p:sldId id="818" r:id="rId12"/>
    <p:sldId id="1060" r:id="rId13"/>
    <p:sldId id="377" r:id="rId14"/>
    <p:sldId id="356" r:id="rId15"/>
    <p:sldId id="348" r:id="rId16"/>
    <p:sldId id="349" r:id="rId17"/>
    <p:sldId id="355" r:id="rId18"/>
    <p:sldId id="1047" r:id="rId19"/>
    <p:sldId id="1061" r:id="rId20"/>
    <p:sldId id="351" r:id="rId21"/>
    <p:sldId id="403" r:id="rId22"/>
    <p:sldId id="407" r:id="rId23"/>
    <p:sldId id="1062" r:id="rId24"/>
    <p:sldId id="350" r:id="rId25"/>
    <p:sldId id="359" r:id="rId26"/>
    <p:sldId id="362" r:id="rId27"/>
    <p:sldId id="293" r:id="rId28"/>
    <p:sldId id="402" r:id="rId29"/>
    <p:sldId id="1049" r:id="rId30"/>
    <p:sldId id="941" r:id="rId31"/>
    <p:sldId id="1059" r:id="rId32"/>
    <p:sldId id="363" r:id="rId33"/>
    <p:sldId id="1063" r:id="rId34"/>
    <p:sldId id="1043" r:id="rId35"/>
    <p:sldId id="931" r:id="rId36"/>
    <p:sldId id="386" r:id="rId37"/>
    <p:sldId id="374" r:id="rId38"/>
    <p:sldId id="375" r:id="rId39"/>
    <p:sldId id="370" r:id="rId40"/>
    <p:sldId id="365" r:id="rId41"/>
    <p:sldId id="366" r:id="rId42"/>
    <p:sldId id="399" r:id="rId43"/>
    <p:sldId id="926" r:id="rId44"/>
    <p:sldId id="929" r:id="rId45"/>
    <p:sldId id="1041" r:id="rId46"/>
    <p:sldId id="1039" r:id="rId47"/>
    <p:sldId id="859" r:id="rId48"/>
    <p:sldId id="1017" r:id="rId49"/>
    <p:sldId id="379" r:id="rId50"/>
    <p:sldId id="918" r:id="rId51"/>
    <p:sldId id="369" r:id="rId52"/>
    <p:sldId id="927" r:id="rId53"/>
    <p:sldId id="1037" r:id="rId54"/>
    <p:sldId id="1020" r:id="rId55"/>
    <p:sldId id="933" r:id="rId56"/>
    <p:sldId id="1038" r:id="rId57"/>
    <p:sldId id="387" r:id="rId58"/>
    <p:sldId id="388" r:id="rId59"/>
    <p:sldId id="371" r:id="rId60"/>
    <p:sldId id="367" r:id="rId61"/>
    <p:sldId id="911" r:id="rId62"/>
    <p:sldId id="412" r:id="rId63"/>
    <p:sldId id="408" r:id="rId64"/>
    <p:sldId id="1067" r:id="rId65"/>
    <p:sldId id="1048" r:id="rId66"/>
    <p:sldId id="400" r:id="rId67"/>
    <p:sldId id="397" r:id="rId68"/>
    <p:sldId id="282" r:id="rId69"/>
    <p:sldId id="357" r:id="rId70"/>
    <p:sldId id="360" r:id="rId71"/>
    <p:sldId id="361" r:id="rId72"/>
    <p:sldId id="368" r:id="rId73"/>
    <p:sldId id="395" r:id="rId74"/>
    <p:sldId id="394" r:id="rId75"/>
    <p:sldId id="283" r:id="rId76"/>
    <p:sldId id="372" r:id="rId77"/>
    <p:sldId id="265" r:id="rId78"/>
    <p:sldId id="266" r:id="rId79"/>
    <p:sldId id="373" r:id="rId80"/>
  </p:sldIdLst>
  <p:sldSz cx="11237913" cy="7023100"/>
  <p:notesSz cx="6858000" cy="9144000"/>
  <p:defaultTextStyle>
    <a:defPPr>
      <a:defRPr lang="en-US"/>
    </a:defPPr>
    <a:lvl1pPr marL="0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8143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6286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404428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72571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40714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808858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77001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45143" algn="l" defTabSz="46814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2" userDrawn="1">
          <p15:clr>
            <a:srgbClr val="A4A3A4"/>
          </p15:clr>
        </p15:guide>
        <p15:guide id="2" pos="35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8"/>
    <p:restoredTop sz="82449"/>
  </p:normalViewPr>
  <p:slideViewPr>
    <p:cSldViewPr snapToGrid="0" snapToObjects="1">
      <p:cViewPr varScale="1">
        <p:scale>
          <a:sx n="98" d="100"/>
          <a:sy n="98" d="100"/>
        </p:scale>
        <p:origin x="2120" y="176"/>
      </p:cViewPr>
      <p:guideLst>
        <p:guide orient="horz" pos="2212"/>
        <p:guide pos="3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mzlin/Documents/Papers%20and%20Patents/2015%20drafts/Clover3mRuby3%20paper/Data%20for%20figures/Figs%201-3%20v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ancois:Dropbox:ASAP%20paper:Raw%20data%20for%20figures:HEK293%20steps%20-%20ArcLight%20vs%20ASAP1:ASAP1_HEK293steps_newVer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ancois:Desktop:Research:ASAP:ASAP%20paper%20all%20versions:Raw%20data%20for%20figures:Neurons%20Example%20spontaneous%20APs%20and%20EPSPs:spontaneousV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ancois:Desktop:Research:ASAP:ASAP%20paper%20all%20versions:Raw%20data%20for%20figures:Neurons%20Example%20spontaneous%20APs%20and%20EPSPs:spontaneousV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ancois:Desktop:Research:ASAP:ASAP%20paper%20all%20versions:Raw%20data%20for%20figures:Neurons%20Example%20spontaneous%20APs%20and%20EPSPs:spontaneousV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ancois:Desktop:Research:ASAP:ASAP%20paper%20all%20versions:Raw%20data%20for%20figures:Neurons%20Example%20spontaneous%20APs%20and%20EPSPs:spontaneousV3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:HEK293%20steps:ASAP1vs2.xlsx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stp%20mbr%20HD:Users:fstp:Desktop:Research:Papers:ASAP2f%20-%20raw%20values:HEK293%20steps:ASAP1vs2f_v2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:Neuron%20AP%20shape:Gg_R153Q_R171Q_ASAP2paper_cell6_AP.xls" TargetMode="External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:Neuron%20AP%20shape:Gg_R153Q_R171Q_ASAP2paper_cell6_AP.xls" TargetMode="External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:Neuron%20AP%20shape:Gg_R153Q_R171Q_ASAP2paper_cell6_AP.xls" TargetMode="External"/><Relationship Id="rId1" Type="http://schemas.openxmlformats.org/officeDocument/2006/relationships/themeOverride" Target="../theme/themeOverride4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:Neuron%20AP%20shape:Gg_R153Q_R171Q_ASAP2paper_cell6_AP.xls" TargetMode="External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Desktop:Research:Papers:ASAP2%20paper%20-%20raw%20values:Neuron%20AP%20dF_F%20comparison:AP_dFdivF_comparison%20v3.1.xlsx" TargetMode="External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stp%20mbr%20HD:Users:fstp:Google%20Drive:Francois%20St-Pierre:ASAP2%20paper:Raw%20values:Neuron%20AP%20dF_F%20comparison:AP_dFdivF_comparison%20v3.xlsx" TargetMode="External"/><Relationship Id="rId1" Type="http://schemas.openxmlformats.org/officeDocument/2006/relationships/themeOverride" Target="../theme/themeOverride7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stp%20mbr%20HD:Users:fstp:Google%20Drive:Francois%20St-Pierre:ASAP2%20paper:Raw%20values:Neuron%20AP%20dF_F%20comparison:AP_dFdivF_comparison%20v3.1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zlin/Documents/Grants/2016%20applications/11.01%20BRAIN%20R01%20/Copy%20of%2010-26-2016%20KCl%20experimen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65686182405001"/>
          <c:y val="4.9373919723449185E-2"/>
          <c:w val="0.74029499329485104"/>
          <c:h val="0.89975349534034377"/>
        </c:manualLayout>
      </c:layout>
      <c:scatterChart>
        <c:scatterStyle val="smoothMarker"/>
        <c:varyColors val="0"/>
        <c:ser>
          <c:idx val="0"/>
          <c:order val="0"/>
          <c:tx>
            <c:v>EGFP</c:v>
          </c:tx>
          <c:spPr>
            <a:ln w="12700" cmpd="sng">
              <a:solidFill>
                <a:srgbClr val="00B050"/>
              </a:solidFill>
              <a:prstDash val="solid"/>
            </a:ln>
          </c:spPr>
          <c:marker>
            <c:symbol val="none"/>
          </c:marker>
          <c:xVal>
            <c:numRef>
              <c:f>EGFP!$J$4:$J$174</c:f>
              <c:numCache>
                <c:formatCode>General</c:formatCode>
                <c:ptCount val="171"/>
                <c:pt idx="0">
                  <c:v>480</c:v>
                </c:pt>
                <c:pt idx="1">
                  <c:v>481</c:v>
                </c:pt>
                <c:pt idx="2">
                  <c:v>482</c:v>
                </c:pt>
                <c:pt idx="3">
                  <c:v>483</c:v>
                </c:pt>
                <c:pt idx="4">
                  <c:v>484</c:v>
                </c:pt>
                <c:pt idx="5">
                  <c:v>485</c:v>
                </c:pt>
                <c:pt idx="6">
                  <c:v>486</c:v>
                </c:pt>
                <c:pt idx="7">
                  <c:v>487</c:v>
                </c:pt>
                <c:pt idx="8">
                  <c:v>488</c:v>
                </c:pt>
                <c:pt idx="9">
                  <c:v>489</c:v>
                </c:pt>
                <c:pt idx="10">
                  <c:v>490</c:v>
                </c:pt>
                <c:pt idx="11">
                  <c:v>491</c:v>
                </c:pt>
                <c:pt idx="12">
                  <c:v>492</c:v>
                </c:pt>
                <c:pt idx="13">
                  <c:v>493</c:v>
                </c:pt>
                <c:pt idx="14">
                  <c:v>494</c:v>
                </c:pt>
                <c:pt idx="15">
                  <c:v>495</c:v>
                </c:pt>
                <c:pt idx="16">
                  <c:v>496</c:v>
                </c:pt>
                <c:pt idx="17">
                  <c:v>497</c:v>
                </c:pt>
                <c:pt idx="18">
                  <c:v>498</c:v>
                </c:pt>
                <c:pt idx="19">
                  <c:v>499</c:v>
                </c:pt>
                <c:pt idx="20">
                  <c:v>500</c:v>
                </c:pt>
                <c:pt idx="21">
                  <c:v>501</c:v>
                </c:pt>
                <c:pt idx="22">
                  <c:v>502</c:v>
                </c:pt>
                <c:pt idx="23">
                  <c:v>503</c:v>
                </c:pt>
                <c:pt idx="24">
                  <c:v>504</c:v>
                </c:pt>
                <c:pt idx="25">
                  <c:v>505</c:v>
                </c:pt>
                <c:pt idx="26">
                  <c:v>506</c:v>
                </c:pt>
                <c:pt idx="27">
                  <c:v>507</c:v>
                </c:pt>
                <c:pt idx="28">
                  <c:v>508</c:v>
                </c:pt>
                <c:pt idx="29">
                  <c:v>509</c:v>
                </c:pt>
                <c:pt idx="30">
                  <c:v>510</c:v>
                </c:pt>
                <c:pt idx="31">
                  <c:v>511</c:v>
                </c:pt>
                <c:pt idx="32">
                  <c:v>512</c:v>
                </c:pt>
                <c:pt idx="33">
                  <c:v>513</c:v>
                </c:pt>
                <c:pt idx="34">
                  <c:v>514</c:v>
                </c:pt>
                <c:pt idx="35">
                  <c:v>515</c:v>
                </c:pt>
                <c:pt idx="36">
                  <c:v>516</c:v>
                </c:pt>
                <c:pt idx="37">
                  <c:v>517</c:v>
                </c:pt>
                <c:pt idx="38">
                  <c:v>518</c:v>
                </c:pt>
                <c:pt idx="39">
                  <c:v>519</c:v>
                </c:pt>
                <c:pt idx="40">
                  <c:v>520</c:v>
                </c:pt>
                <c:pt idx="41">
                  <c:v>521</c:v>
                </c:pt>
                <c:pt idx="42">
                  <c:v>522</c:v>
                </c:pt>
                <c:pt idx="43">
                  <c:v>523</c:v>
                </c:pt>
                <c:pt idx="44">
                  <c:v>524</c:v>
                </c:pt>
                <c:pt idx="45">
                  <c:v>525</c:v>
                </c:pt>
                <c:pt idx="46">
                  <c:v>526</c:v>
                </c:pt>
                <c:pt idx="47">
                  <c:v>527</c:v>
                </c:pt>
                <c:pt idx="48">
                  <c:v>528</c:v>
                </c:pt>
                <c:pt idx="49">
                  <c:v>529</c:v>
                </c:pt>
                <c:pt idx="50">
                  <c:v>530</c:v>
                </c:pt>
                <c:pt idx="51">
                  <c:v>531</c:v>
                </c:pt>
                <c:pt idx="52">
                  <c:v>532</c:v>
                </c:pt>
                <c:pt idx="53">
                  <c:v>533</c:v>
                </c:pt>
                <c:pt idx="54">
                  <c:v>534</c:v>
                </c:pt>
                <c:pt idx="55">
                  <c:v>535</c:v>
                </c:pt>
                <c:pt idx="56">
                  <c:v>536</c:v>
                </c:pt>
                <c:pt idx="57">
                  <c:v>537</c:v>
                </c:pt>
                <c:pt idx="58">
                  <c:v>538</c:v>
                </c:pt>
                <c:pt idx="59">
                  <c:v>539</c:v>
                </c:pt>
                <c:pt idx="60">
                  <c:v>540</c:v>
                </c:pt>
                <c:pt idx="61">
                  <c:v>541</c:v>
                </c:pt>
                <c:pt idx="62">
                  <c:v>542</c:v>
                </c:pt>
                <c:pt idx="63">
                  <c:v>543</c:v>
                </c:pt>
                <c:pt idx="64">
                  <c:v>544</c:v>
                </c:pt>
                <c:pt idx="65">
                  <c:v>545</c:v>
                </c:pt>
                <c:pt idx="66">
                  <c:v>546</c:v>
                </c:pt>
                <c:pt idx="67">
                  <c:v>547</c:v>
                </c:pt>
                <c:pt idx="68">
                  <c:v>548</c:v>
                </c:pt>
                <c:pt idx="69">
                  <c:v>549</c:v>
                </c:pt>
                <c:pt idx="70">
                  <c:v>550</c:v>
                </c:pt>
                <c:pt idx="71">
                  <c:v>551</c:v>
                </c:pt>
                <c:pt idx="72">
                  <c:v>552</c:v>
                </c:pt>
                <c:pt idx="73">
                  <c:v>553</c:v>
                </c:pt>
                <c:pt idx="74">
                  <c:v>554</c:v>
                </c:pt>
                <c:pt idx="75">
                  <c:v>555</c:v>
                </c:pt>
                <c:pt idx="76">
                  <c:v>556</c:v>
                </c:pt>
                <c:pt idx="77">
                  <c:v>557</c:v>
                </c:pt>
                <c:pt idx="78">
                  <c:v>558</c:v>
                </c:pt>
                <c:pt idx="79">
                  <c:v>559</c:v>
                </c:pt>
                <c:pt idx="80">
                  <c:v>560</c:v>
                </c:pt>
                <c:pt idx="81">
                  <c:v>561</c:v>
                </c:pt>
                <c:pt idx="82">
                  <c:v>562</c:v>
                </c:pt>
                <c:pt idx="83">
                  <c:v>563</c:v>
                </c:pt>
                <c:pt idx="84">
                  <c:v>564</c:v>
                </c:pt>
                <c:pt idx="85">
                  <c:v>565</c:v>
                </c:pt>
                <c:pt idx="86">
                  <c:v>566</c:v>
                </c:pt>
                <c:pt idx="87">
                  <c:v>567</c:v>
                </c:pt>
                <c:pt idx="88">
                  <c:v>568</c:v>
                </c:pt>
                <c:pt idx="89">
                  <c:v>569</c:v>
                </c:pt>
                <c:pt idx="90">
                  <c:v>570</c:v>
                </c:pt>
                <c:pt idx="91">
                  <c:v>571</c:v>
                </c:pt>
                <c:pt idx="92">
                  <c:v>572</c:v>
                </c:pt>
                <c:pt idx="93">
                  <c:v>573</c:v>
                </c:pt>
                <c:pt idx="94">
                  <c:v>574</c:v>
                </c:pt>
                <c:pt idx="95">
                  <c:v>575</c:v>
                </c:pt>
                <c:pt idx="96">
                  <c:v>576</c:v>
                </c:pt>
                <c:pt idx="97">
                  <c:v>577</c:v>
                </c:pt>
                <c:pt idx="98">
                  <c:v>578</c:v>
                </c:pt>
                <c:pt idx="99">
                  <c:v>579</c:v>
                </c:pt>
                <c:pt idx="100">
                  <c:v>580</c:v>
                </c:pt>
                <c:pt idx="101">
                  <c:v>581</c:v>
                </c:pt>
                <c:pt idx="102">
                  <c:v>582</c:v>
                </c:pt>
                <c:pt idx="103">
                  <c:v>583</c:v>
                </c:pt>
                <c:pt idx="104">
                  <c:v>584</c:v>
                </c:pt>
                <c:pt idx="105">
                  <c:v>585</c:v>
                </c:pt>
                <c:pt idx="106">
                  <c:v>586</c:v>
                </c:pt>
                <c:pt idx="107">
                  <c:v>587</c:v>
                </c:pt>
                <c:pt idx="108">
                  <c:v>588</c:v>
                </c:pt>
                <c:pt idx="109">
                  <c:v>589</c:v>
                </c:pt>
                <c:pt idx="110">
                  <c:v>590</c:v>
                </c:pt>
                <c:pt idx="111">
                  <c:v>591</c:v>
                </c:pt>
                <c:pt idx="112">
                  <c:v>592</c:v>
                </c:pt>
                <c:pt idx="113">
                  <c:v>593</c:v>
                </c:pt>
                <c:pt idx="114">
                  <c:v>594</c:v>
                </c:pt>
                <c:pt idx="115">
                  <c:v>595</c:v>
                </c:pt>
                <c:pt idx="116">
                  <c:v>596</c:v>
                </c:pt>
                <c:pt idx="117">
                  <c:v>597</c:v>
                </c:pt>
                <c:pt idx="118">
                  <c:v>598</c:v>
                </c:pt>
                <c:pt idx="119">
                  <c:v>599</c:v>
                </c:pt>
                <c:pt idx="120">
                  <c:v>600</c:v>
                </c:pt>
                <c:pt idx="121">
                  <c:v>601</c:v>
                </c:pt>
                <c:pt idx="122">
                  <c:v>602</c:v>
                </c:pt>
                <c:pt idx="123">
                  <c:v>603</c:v>
                </c:pt>
                <c:pt idx="124">
                  <c:v>604</c:v>
                </c:pt>
                <c:pt idx="125">
                  <c:v>605</c:v>
                </c:pt>
                <c:pt idx="126">
                  <c:v>606</c:v>
                </c:pt>
                <c:pt idx="127">
                  <c:v>607</c:v>
                </c:pt>
                <c:pt idx="128">
                  <c:v>608</c:v>
                </c:pt>
                <c:pt idx="129">
                  <c:v>609</c:v>
                </c:pt>
                <c:pt idx="130">
                  <c:v>610</c:v>
                </c:pt>
                <c:pt idx="131">
                  <c:v>611</c:v>
                </c:pt>
                <c:pt idx="132">
                  <c:v>612</c:v>
                </c:pt>
                <c:pt idx="133">
                  <c:v>613</c:v>
                </c:pt>
                <c:pt idx="134">
                  <c:v>614</c:v>
                </c:pt>
                <c:pt idx="135">
                  <c:v>615</c:v>
                </c:pt>
                <c:pt idx="136">
                  <c:v>616</c:v>
                </c:pt>
                <c:pt idx="137">
                  <c:v>617</c:v>
                </c:pt>
                <c:pt idx="138">
                  <c:v>618</c:v>
                </c:pt>
                <c:pt idx="139">
                  <c:v>619</c:v>
                </c:pt>
                <c:pt idx="140">
                  <c:v>620</c:v>
                </c:pt>
                <c:pt idx="141">
                  <c:v>621</c:v>
                </c:pt>
                <c:pt idx="142">
                  <c:v>622</c:v>
                </c:pt>
                <c:pt idx="143">
                  <c:v>623</c:v>
                </c:pt>
                <c:pt idx="144">
                  <c:v>624</c:v>
                </c:pt>
                <c:pt idx="145">
                  <c:v>625</c:v>
                </c:pt>
                <c:pt idx="146">
                  <c:v>626</c:v>
                </c:pt>
                <c:pt idx="147">
                  <c:v>627</c:v>
                </c:pt>
                <c:pt idx="148">
                  <c:v>628</c:v>
                </c:pt>
                <c:pt idx="149">
                  <c:v>629</c:v>
                </c:pt>
                <c:pt idx="150">
                  <c:v>630</c:v>
                </c:pt>
                <c:pt idx="151">
                  <c:v>631</c:v>
                </c:pt>
                <c:pt idx="152">
                  <c:v>632</c:v>
                </c:pt>
                <c:pt idx="153">
                  <c:v>633</c:v>
                </c:pt>
                <c:pt idx="154">
                  <c:v>634</c:v>
                </c:pt>
                <c:pt idx="155">
                  <c:v>635</c:v>
                </c:pt>
                <c:pt idx="156">
                  <c:v>636</c:v>
                </c:pt>
                <c:pt idx="157">
                  <c:v>637</c:v>
                </c:pt>
                <c:pt idx="158">
                  <c:v>638</c:v>
                </c:pt>
                <c:pt idx="159">
                  <c:v>639</c:v>
                </c:pt>
                <c:pt idx="160">
                  <c:v>640</c:v>
                </c:pt>
                <c:pt idx="161">
                  <c:v>641</c:v>
                </c:pt>
                <c:pt idx="162">
                  <c:v>642</c:v>
                </c:pt>
                <c:pt idx="163">
                  <c:v>643</c:v>
                </c:pt>
                <c:pt idx="164">
                  <c:v>644</c:v>
                </c:pt>
                <c:pt idx="165">
                  <c:v>645</c:v>
                </c:pt>
                <c:pt idx="166">
                  <c:v>646</c:v>
                </c:pt>
                <c:pt idx="167">
                  <c:v>647</c:v>
                </c:pt>
                <c:pt idx="168">
                  <c:v>648</c:v>
                </c:pt>
                <c:pt idx="169">
                  <c:v>649</c:v>
                </c:pt>
                <c:pt idx="170">
                  <c:v>650</c:v>
                </c:pt>
              </c:numCache>
            </c:numRef>
          </c:xVal>
          <c:yVal>
            <c:numRef>
              <c:f>EGFP!$O$4:$O$174</c:f>
              <c:numCache>
                <c:formatCode>General</c:formatCode>
                <c:ptCount val="171"/>
                <c:pt idx="0">
                  <c:v>3.5676582742224676E-2</c:v>
                </c:pt>
                <c:pt idx="1">
                  <c:v>4.2556852084847892E-2</c:v>
                </c:pt>
                <c:pt idx="2">
                  <c:v>5.0327538656320683E-2</c:v>
                </c:pt>
                <c:pt idx="3">
                  <c:v>6.0532280922319409E-2</c:v>
                </c:pt>
                <c:pt idx="4">
                  <c:v>7.119227083491253E-2</c:v>
                </c:pt>
                <c:pt idx="5">
                  <c:v>8.4326871900448325E-2</c:v>
                </c:pt>
                <c:pt idx="6">
                  <c:v>9.7944074699648498E-2</c:v>
                </c:pt>
                <c:pt idx="7">
                  <c:v>0.11444279391007316</c:v>
                </c:pt>
                <c:pt idx="8">
                  <c:v>0.13270091296724701</c:v>
                </c:pt>
                <c:pt idx="9">
                  <c:v>0.15326692301164516</c:v>
                </c:pt>
                <c:pt idx="10">
                  <c:v>0.17538967306063191</c:v>
                </c:pt>
                <c:pt idx="11">
                  <c:v>0.20011875435122137</c:v>
                </c:pt>
                <c:pt idx="12">
                  <c:v>0.22782859723798227</c:v>
                </c:pt>
                <c:pt idx="13">
                  <c:v>0.25640046383470405</c:v>
                </c:pt>
                <c:pt idx="14">
                  <c:v>0.28729789763206381</c:v>
                </c:pt>
                <c:pt idx="15">
                  <c:v>0.32141281334542948</c:v>
                </c:pt>
                <c:pt idx="16">
                  <c:v>0.35562679806885744</c:v>
                </c:pt>
                <c:pt idx="17">
                  <c:v>0.3935564872817166</c:v>
                </c:pt>
                <c:pt idx="18">
                  <c:v>0.43267582676478422</c:v>
                </c:pt>
                <c:pt idx="19">
                  <c:v>0.47217270902538011</c:v>
                </c:pt>
                <c:pt idx="20">
                  <c:v>0.51433558708846994</c:v>
                </c:pt>
                <c:pt idx="21">
                  <c:v>0.55553966270503541</c:v>
                </c:pt>
                <c:pt idx="22">
                  <c:v>0.59298704380903766</c:v>
                </c:pt>
                <c:pt idx="23">
                  <c:v>0.63128511470543025</c:v>
                </c:pt>
                <c:pt idx="24">
                  <c:v>0.66693586433708796</c:v>
                </c:pt>
                <c:pt idx="25">
                  <c:v>0.69825975880491131</c:v>
                </c:pt>
                <c:pt idx="26">
                  <c:v>0.72360075419440362</c:v>
                </c:pt>
                <c:pt idx="27">
                  <c:v>0.74753587400541877</c:v>
                </c:pt>
                <c:pt idx="28">
                  <c:v>0.76397710147852804</c:v>
                </c:pt>
                <c:pt idx="29">
                  <c:v>0.77303718853982506</c:v>
                </c:pt>
                <c:pt idx="30">
                  <c:v>0.77344826327037386</c:v>
                </c:pt>
                <c:pt idx="31">
                  <c:v>0.7735199077234125</c:v>
                </c:pt>
                <c:pt idx="32">
                  <c:v>0.7649137646145644</c:v>
                </c:pt>
                <c:pt idx="33">
                  <c:v>0.74997178540872822</c:v>
                </c:pt>
                <c:pt idx="34">
                  <c:v>0.72756292734727956</c:v>
                </c:pt>
                <c:pt idx="35">
                  <c:v>0.70077729790471555</c:v>
                </c:pt>
                <c:pt idx="36">
                  <c:v>0.67381138283032516</c:v>
                </c:pt>
                <c:pt idx="37">
                  <c:v>0.64548715939627832</c:v>
                </c:pt>
                <c:pt idx="38">
                  <c:v>0.61374220695444981</c:v>
                </c:pt>
                <c:pt idx="39">
                  <c:v>0.5808016730213007</c:v>
                </c:pt>
                <c:pt idx="40">
                  <c:v>0.55295858319688052</c:v>
                </c:pt>
                <c:pt idx="41">
                  <c:v>0.52615521881594141</c:v>
                </c:pt>
                <c:pt idx="42">
                  <c:v>0.50310784424802724</c:v>
                </c:pt>
                <c:pt idx="43">
                  <c:v>0.4801836159243934</c:v>
                </c:pt>
                <c:pt idx="44">
                  <c:v>0.46151571408582381</c:v>
                </c:pt>
                <c:pt idx="45">
                  <c:v>0.44078386475012993</c:v>
                </c:pt>
                <c:pt idx="46">
                  <c:v>0.42312098190279085</c:v>
                </c:pt>
                <c:pt idx="47">
                  <c:v>0.40806724909520697</c:v>
                </c:pt>
                <c:pt idx="48">
                  <c:v>0.39329075683089748</c:v>
                </c:pt>
                <c:pt idx="49">
                  <c:v>0.37903867847284539</c:v>
                </c:pt>
                <c:pt idx="50">
                  <c:v>0.36608224894052177</c:v>
                </c:pt>
                <c:pt idx="51">
                  <c:v>0.35857003441462582</c:v>
                </c:pt>
                <c:pt idx="52">
                  <c:v>0.34842805738748578</c:v>
                </c:pt>
                <c:pt idx="53">
                  <c:v>0.33978761890111764</c:v>
                </c:pt>
                <c:pt idx="54">
                  <c:v>0.33229965778432408</c:v>
                </c:pt>
                <c:pt idx="55">
                  <c:v>0.32650514838250727</c:v>
                </c:pt>
                <c:pt idx="56">
                  <c:v>0.31751970074728575</c:v>
                </c:pt>
                <c:pt idx="57">
                  <c:v>0.3105030074465856</c:v>
                </c:pt>
                <c:pt idx="58">
                  <c:v>0.3049235488538074</c:v>
                </c:pt>
                <c:pt idx="59">
                  <c:v>0.29910137999512076</c:v>
                </c:pt>
                <c:pt idx="60">
                  <c:v>0.29470252802847896</c:v>
                </c:pt>
                <c:pt idx="61">
                  <c:v>0.28563468927226304</c:v>
                </c:pt>
                <c:pt idx="62">
                  <c:v>0.28007643039058883</c:v>
                </c:pt>
                <c:pt idx="63">
                  <c:v>0.27714229641385407</c:v>
                </c:pt>
                <c:pt idx="64">
                  <c:v>0.26886706846309788</c:v>
                </c:pt>
                <c:pt idx="65">
                  <c:v>0.26247849735067647</c:v>
                </c:pt>
                <c:pt idx="66">
                  <c:v>0.25488395042874773</c:v>
                </c:pt>
                <c:pt idx="67">
                  <c:v>0.24927283908171727</c:v>
                </c:pt>
                <c:pt idx="68">
                  <c:v>0.24134673102712009</c:v>
                </c:pt>
                <c:pt idx="69">
                  <c:v>0.23322788764885705</c:v>
                </c:pt>
                <c:pt idx="70">
                  <c:v>0.22493275193614998</c:v>
                </c:pt>
                <c:pt idx="71">
                  <c:v>0.21625461202449442</c:v>
                </c:pt>
                <c:pt idx="72">
                  <c:v>0.2068449352673464</c:v>
                </c:pt>
                <c:pt idx="73">
                  <c:v>0.19834696353759429</c:v>
                </c:pt>
                <c:pt idx="74">
                  <c:v>0.1895526656520779</c:v>
                </c:pt>
                <c:pt idx="75">
                  <c:v>0.18134591100643885</c:v>
                </c:pt>
                <c:pt idx="76">
                  <c:v>0.17349467727776313</c:v>
                </c:pt>
                <c:pt idx="77">
                  <c:v>0.16675898291787392</c:v>
                </c:pt>
                <c:pt idx="78">
                  <c:v>0.15995117430525424</c:v>
                </c:pt>
                <c:pt idx="79">
                  <c:v>0.15137762355004256</c:v>
                </c:pt>
                <c:pt idx="80">
                  <c:v>0.14422967996037442</c:v>
                </c:pt>
                <c:pt idx="81">
                  <c:v>0.13972518178798146</c:v>
                </c:pt>
                <c:pt idx="82">
                  <c:v>0.13196784927275537</c:v>
                </c:pt>
                <c:pt idx="83">
                  <c:v>0.12509996502451398</c:v>
                </c:pt>
                <c:pt idx="84">
                  <c:v>0.11970255381240741</c:v>
                </c:pt>
                <c:pt idx="85">
                  <c:v>0.11488657844418144</c:v>
                </c:pt>
                <c:pt idx="86">
                  <c:v>0.10879345261310164</c:v>
                </c:pt>
                <c:pt idx="87">
                  <c:v>0.10417203304234832</c:v>
                </c:pt>
                <c:pt idx="88">
                  <c:v>9.9277366225702962E-2</c:v>
                </c:pt>
                <c:pt idx="89">
                  <c:v>9.4668396346789127E-2</c:v>
                </c:pt>
                <c:pt idx="90">
                  <c:v>9.0745627643084331E-2</c:v>
                </c:pt>
                <c:pt idx="91">
                  <c:v>8.8394162734421799E-2</c:v>
                </c:pt>
                <c:pt idx="92">
                  <c:v>8.3561979276819923E-2</c:v>
                </c:pt>
                <c:pt idx="93">
                  <c:v>8.0534648786173557E-2</c:v>
                </c:pt>
                <c:pt idx="94">
                  <c:v>7.4946851248861343E-2</c:v>
                </c:pt>
                <c:pt idx="95">
                  <c:v>7.4173091156045368E-2</c:v>
                </c:pt>
                <c:pt idx="96">
                  <c:v>7.1154921759394099E-2</c:v>
                </c:pt>
                <c:pt idx="97">
                  <c:v>6.8270351650171215E-2</c:v>
                </c:pt>
                <c:pt idx="98">
                  <c:v>6.5188230770438851E-2</c:v>
                </c:pt>
                <c:pt idx="99">
                  <c:v>6.2894316324053179E-2</c:v>
                </c:pt>
                <c:pt idx="100">
                  <c:v>6.0844991342344071E-2</c:v>
                </c:pt>
                <c:pt idx="101">
                  <c:v>5.8699809605967129E-2</c:v>
                </c:pt>
                <c:pt idx="102">
                  <c:v>5.6992299135205565E-2</c:v>
                </c:pt>
                <c:pt idx="103">
                  <c:v>5.5101466952107644E-2</c:v>
                </c:pt>
                <c:pt idx="104">
                  <c:v>5.3114507879518956E-2</c:v>
                </c:pt>
                <c:pt idx="105">
                  <c:v>5.0484786485747918E-2</c:v>
                </c:pt>
                <c:pt idx="106">
                  <c:v>4.9876160984689562E-2</c:v>
                </c:pt>
                <c:pt idx="107">
                  <c:v>4.8951166498504672E-2</c:v>
                </c:pt>
                <c:pt idx="108">
                  <c:v>4.5966687612269956E-2</c:v>
                </c:pt>
                <c:pt idx="109">
                  <c:v>4.572362499659257E-2</c:v>
                </c:pt>
                <c:pt idx="110">
                  <c:v>4.3153568163712609E-2</c:v>
                </c:pt>
                <c:pt idx="111">
                  <c:v>4.2098973559977965E-2</c:v>
                </c:pt>
                <c:pt idx="112">
                  <c:v>4.0958352760131725E-2</c:v>
                </c:pt>
                <c:pt idx="113">
                  <c:v>3.8761481312636334E-2</c:v>
                </c:pt>
                <c:pt idx="114">
                  <c:v>3.8043392483328976E-2</c:v>
                </c:pt>
                <c:pt idx="115">
                  <c:v>3.6522322020359765E-2</c:v>
                </c:pt>
                <c:pt idx="116">
                  <c:v>3.5653057522644985E-2</c:v>
                </c:pt>
                <c:pt idx="117">
                  <c:v>3.4126971947963075E-2</c:v>
                </c:pt>
                <c:pt idx="118">
                  <c:v>3.2231112908160178E-2</c:v>
                </c:pt>
                <c:pt idx="119">
                  <c:v>3.1511045047650031E-2</c:v>
                </c:pt>
                <c:pt idx="120">
                  <c:v>3.0050514147498372E-2</c:v>
                </c:pt>
                <c:pt idx="121">
                  <c:v>2.8618541196127553E-2</c:v>
                </c:pt>
                <c:pt idx="122">
                  <c:v>2.7943350951201044E-2</c:v>
                </c:pt>
                <c:pt idx="123">
                  <c:v>2.7506754352381247E-2</c:v>
                </c:pt>
                <c:pt idx="124">
                  <c:v>2.5997781231482477E-2</c:v>
                </c:pt>
                <c:pt idx="125">
                  <c:v>2.5090874033441721E-2</c:v>
                </c:pt>
                <c:pt idx="126">
                  <c:v>2.5120283494164418E-2</c:v>
                </c:pt>
                <c:pt idx="127">
                  <c:v>2.2912119236571236E-2</c:v>
                </c:pt>
                <c:pt idx="128">
                  <c:v>2.2121041152606855E-2</c:v>
                </c:pt>
                <c:pt idx="129">
                  <c:v>2.1605394883102508E-2</c:v>
                </c:pt>
                <c:pt idx="130">
                  <c:v>2.0978564643976998E-2</c:v>
                </c:pt>
                <c:pt idx="131">
                  <c:v>1.9784492384167105E-2</c:v>
                </c:pt>
                <c:pt idx="132">
                  <c:v>1.9493169595123282E-2</c:v>
                </c:pt>
                <c:pt idx="133">
                  <c:v>1.8692719007302381E-2</c:v>
                </c:pt>
                <c:pt idx="134">
                  <c:v>1.7168859108661592E-2</c:v>
                </c:pt>
                <c:pt idx="135">
                  <c:v>1.7033691864760978E-2</c:v>
                </c:pt>
                <c:pt idx="136">
                  <c:v>1.7262319884899954E-2</c:v>
                </c:pt>
                <c:pt idx="137">
                  <c:v>1.6115750246453061E-2</c:v>
                </c:pt>
                <c:pt idx="138">
                  <c:v>1.5364088356652161E-2</c:v>
                </c:pt>
                <c:pt idx="139">
                  <c:v>1.4682197593617705E-2</c:v>
                </c:pt>
                <c:pt idx="140">
                  <c:v>1.3820508615937328E-2</c:v>
                </c:pt>
                <c:pt idx="141">
                  <c:v>1.3805357575868527E-2</c:v>
                </c:pt>
                <c:pt idx="142">
                  <c:v>1.3114728538561833E-2</c:v>
                </c:pt>
                <c:pt idx="143">
                  <c:v>1.3347473178502449E-2</c:v>
                </c:pt>
                <c:pt idx="144">
                  <c:v>1.2022320932112831E-2</c:v>
                </c:pt>
                <c:pt idx="145">
                  <c:v>1.1872707347681496E-2</c:v>
                </c:pt>
                <c:pt idx="146">
                  <c:v>1.1773009980531095E-2</c:v>
                </c:pt>
                <c:pt idx="147">
                  <c:v>1.1333289213759125E-2</c:v>
                </c:pt>
                <c:pt idx="148">
                  <c:v>1.1486896095572933E-2</c:v>
                </c:pt>
                <c:pt idx="149">
                  <c:v>1.0987334593025351E-2</c:v>
                </c:pt>
                <c:pt idx="150">
                  <c:v>1.0369477528018109E-2</c:v>
                </c:pt>
                <c:pt idx="151">
                  <c:v>1.0493187531928714E-2</c:v>
                </c:pt>
                <c:pt idx="152">
                  <c:v>9.6783728185232051E-3</c:v>
                </c:pt>
                <c:pt idx="153">
                  <c:v>9.7028200199985627E-3</c:v>
                </c:pt>
                <c:pt idx="154">
                  <c:v>9.2926202913761521E-3</c:v>
                </c:pt>
                <c:pt idx="155">
                  <c:v>9.0975535867384161E-3</c:v>
                </c:pt>
                <c:pt idx="156">
                  <c:v>9.1957241048896358E-3</c:v>
                </c:pt>
                <c:pt idx="157">
                  <c:v>8.7731745168623063E-3</c:v>
                </c:pt>
                <c:pt idx="158">
                  <c:v>8.5701916874134296E-3</c:v>
                </c:pt>
                <c:pt idx="159">
                  <c:v>8.4563416045398462E-3</c:v>
                </c:pt>
                <c:pt idx="160">
                  <c:v>8.3700805085822425E-3</c:v>
                </c:pt>
                <c:pt idx="161">
                  <c:v>8.0572174036576509E-3</c:v>
                </c:pt>
                <c:pt idx="162">
                  <c:v>7.8625617737504636E-3</c:v>
                </c:pt>
                <c:pt idx="163">
                  <c:v>7.8701549112733162E-3</c:v>
                </c:pt>
                <c:pt idx="164">
                  <c:v>7.3983292080454814E-3</c:v>
                </c:pt>
                <c:pt idx="165">
                  <c:v>7.674994246697168E-3</c:v>
                </c:pt>
                <c:pt idx="166">
                  <c:v>7.4032268698351637E-3</c:v>
                </c:pt>
                <c:pt idx="167">
                  <c:v>6.7579981002695143E-3</c:v>
                </c:pt>
                <c:pt idx="168">
                  <c:v>7.4936574380597611E-3</c:v>
                </c:pt>
                <c:pt idx="169">
                  <c:v>6.8012666519078578E-3</c:v>
                </c:pt>
                <c:pt idx="170">
                  <c:v>6.958332433954429E-3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BBC-2E44-9092-853CB0D16A50}"/>
            </c:ext>
          </c:extLst>
        </c:ser>
        <c:ser>
          <c:idx val="2"/>
          <c:order val="1"/>
          <c:tx>
            <c:strRef>
              <c:f>'Clover3 - please check abs em'!$Q$3</c:f>
              <c:strCache>
                <c:ptCount val="1"/>
                <c:pt idx="0">
                  <c:v>Clover3</c:v>
                </c:pt>
              </c:strCache>
            </c:strRef>
          </c:tx>
          <c:spPr>
            <a:ln w="12700" cmpd="sng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'Clover3 - please check abs em'!$P$4:$P$354</c:f>
              <c:numCache>
                <c:formatCode>General</c:formatCode>
                <c:ptCount val="351"/>
                <c:pt idx="0">
                  <c:v>450</c:v>
                </c:pt>
                <c:pt idx="1">
                  <c:v>451</c:v>
                </c:pt>
                <c:pt idx="2">
                  <c:v>452</c:v>
                </c:pt>
                <c:pt idx="3">
                  <c:v>453</c:v>
                </c:pt>
                <c:pt idx="4">
                  <c:v>454</c:v>
                </c:pt>
                <c:pt idx="5">
                  <c:v>455</c:v>
                </c:pt>
                <c:pt idx="6">
                  <c:v>456</c:v>
                </c:pt>
                <c:pt idx="7">
                  <c:v>457</c:v>
                </c:pt>
                <c:pt idx="8">
                  <c:v>458</c:v>
                </c:pt>
                <c:pt idx="9">
                  <c:v>459</c:v>
                </c:pt>
                <c:pt idx="10">
                  <c:v>460</c:v>
                </c:pt>
                <c:pt idx="11">
                  <c:v>461</c:v>
                </c:pt>
                <c:pt idx="12">
                  <c:v>462</c:v>
                </c:pt>
                <c:pt idx="13">
                  <c:v>463</c:v>
                </c:pt>
                <c:pt idx="14">
                  <c:v>464</c:v>
                </c:pt>
                <c:pt idx="15">
                  <c:v>465</c:v>
                </c:pt>
                <c:pt idx="16">
                  <c:v>466</c:v>
                </c:pt>
                <c:pt idx="17">
                  <c:v>467</c:v>
                </c:pt>
                <c:pt idx="18">
                  <c:v>468</c:v>
                </c:pt>
                <c:pt idx="19">
                  <c:v>469</c:v>
                </c:pt>
                <c:pt idx="20">
                  <c:v>470</c:v>
                </c:pt>
                <c:pt idx="21">
                  <c:v>471</c:v>
                </c:pt>
                <c:pt idx="22">
                  <c:v>472</c:v>
                </c:pt>
                <c:pt idx="23">
                  <c:v>473</c:v>
                </c:pt>
                <c:pt idx="24">
                  <c:v>474</c:v>
                </c:pt>
                <c:pt idx="25">
                  <c:v>475</c:v>
                </c:pt>
                <c:pt idx="26">
                  <c:v>476</c:v>
                </c:pt>
                <c:pt idx="27">
                  <c:v>477</c:v>
                </c:pt>
                <c:pt idx="28">
                  <c:v>478</c:v>
                </c:pt>
                <c:pt idx="29">
                  <c:v>479</c:v>
                </c:pt>
                <c:pt idx="30">
                  <c:v>480</c:v>
                </c:pt>
                <c:pt idx="31">
                  <c:v>481</c:v>
                </c:pt>
                <c:pt idx="32">
                  <c:v>482</c:v>
                </c:pt>
                <c:pt idx="33">
                  <c:v>483</c:v>
                </c:pt>
                <c:pt idx="34">
                  <c:v>484</c:v>
                </c:pt>
                <c:pt idx="35">
                  <c:v>485</c:v>
                </c:pt>
                <c:pt idx="36">
                  <c:v>486</c:v>
                </c:pt>
                <c:pt idx="37">
                  <c:v>487</c:v>
                </c:pt>
                <c:pt idx="38">
                  <c:v>488</c:v>
                </c:pt>
                <c:pt idx="39">
                  <c:v>489</c:v>
                </c:pt>
                <c:pt idx="40">
                  <c:v>490</c:v>
                </c:pt>
                <c:pt idx="41">
                  <c:v>491</c:v>
                </c:pt>
                <c:pt idx="42">
                  <c:v>492</c:v>
                </c:pt>
                <c:pt idx="43">
                  <c:v>493</c:v>
                </c:pt>
                <c:pt idx="44">
                  <c:v>494</c:v>
                </c:pt>
                <c:pt idx="45">
                  <c:v>495</c:v>
                </c:pt>
                <c:pt idx="46">
                  <c:v>496</c:v>
                </c:pt>
                <c:pt idx="47">
                  <c:v>497</c:v>
                </c:pt>
                <c:pt idx="48">
                  <c:v>498</c:v>
                </c:pt>
                <c:pt idx="49">
                  <c:v>499</c:v>
                </c:pt>
                <c:pt idx="50">
                  <c:v>500</c:v>
                </c:pt>
                <c:pt idx="51">
                  <c:v>501</c:v>
                </c:pt>
                <c:pt idx="52">
                  <c:v>502</c:v>
                </c:pt>
                <c:pt idx="53">
                  <c:v>503</c:v>
                </c:pt>
                <c:pt idx="54">
                  <c:v>504</c:v>
                </c:pt>
                <c:pt idx="55">
                  <c:v>505</c:v>
                </c:pt>
                <c:pt idx="56">
                  <c:v>506</c:v>
                </c:pt>
                <c:pt idx="57">
                  <c:v>507</c:v>
                </c:pt>
                <c:pt idx="58">
                  <c:v>508</c:v>
                </c:pt>
                <c:pt idx="59">
                  <c:v>509</c:v>
                </c:pt>
                <c:pt idx="60">
                  <c:v>510</c:v>
                </c:pt>
                <c:pt idx="61">
                  <c:v>511</c:v>
                </c:pt>
                <c:pt idx="62">
                  <c:v>512</c:v>
                </c:pt>
                <c:pt idx="63">
                  <c:v>513</c:v>
                </c:pt>
                <c:pt idx="64">
                  <c:v>514</c:v>
                </c:pt>
                <c:pt idx="65">
                  <c:v>515</c:v>
                </c:pt>
                <c:pt idx="66">
                  <c:v>516</c:v>
                </c:pt>
                <c:pt idx="67">
                  <c:v>517</c:v>
                </c:pt>
                <c:pt idx="68">
                  <c:v>518</c:v>
                </c:pt>
                <c:pt idx="69">
                  <c:v>519</c:v>
                </c:pt>
                <c:pt idx="70">
                  <c:v>520</c:v>
                </c:pt>
                <c:pt idx="71">
                  <c:v>521</c:v>
                </c:pt>
                <c:pt idx="72">
                  <c:v>522</c:v>
                </c:pt>
                <c:pt idx="73">
                  <c:v>523</c:v>
                </c:pt>
                <c:pt idx="74">
                  <c:v>524</c:v>
                </c:pt>
                <c:pt idx="75">
                  <c:v>525</c:v>
                </c:pt>
                <c:pt idx="76">
                  <c:v>526</c:v>
                </c:pt>
                <c:pt idx="77">
                  <c:v>527</c:v>
                </c:pt>
                <c:pt idx="78">
                  <c:v>528</c:v>
                </c:pt>
                <c:pt idx="79">
                  <c:v>529</c:v>
                </c:pt>
                <c:pt idx="80">
                  <c:v>530</c:v>
                </c:pt>
                <c:pt idx="81">
                  <c:v>531</c:v>
                </c:pt>
                <c:pt idx="82">
                  <c:v>532</c:v>
                </c:pt>
                <c:pt idx="83">
                  <c:v>533</c:v>
                </c:pt>
                <c:pt idx="84">
                  <c:v>534</c:v>
                </c:pt>
                <c:pt idx="85">
                  <c:v>535</c:v>
                </c:pt>
                <c:pt idx="86">
                  <c:v>536</c:v>
                </c:pt>
                <c:pt idx="87">
                  <c:v>537</c:v>
                </c:pt>
                <c:pt idx="88">
                  <c:v>538</c:v>
                </c:pt>
                <c:pt idx="89">
                  <c:v>539</c:v>
                </c:pt>
                <c:pt idx="90">
                  <c:v>540</c:v>
                </c:pt>
                <c:pt idx="91">
                  <c:v>541</c:v>
                </c:pt>
                <c:pt idx="92">
                  <c:v>542</c:v>
                </c:pt>
                <c:pt idx="93">
                  <c:v>543</c:v>
                </c:pt>
                <c:pt idx="94">
                  <c:v>544</c:v>
                </c:pt>
                <c:pt idx="95">
                  <c:v>545</c:v>
                </c:pt>
                <c:pt idx="96">
                  <c:v>546</c:v>
                </c:pt>
                <c:pt idx="97">
                  <c:v>547</c:v>
                </c:pt>
                <c:pt idx="98">
                  <c:v>548</c:v>
                </c:pt>
                <c:pt idx="99">
                  <c:v>549</c:v>
                </c:pt>
                <c:pt idx="100">
                  <c:v>550</c:v>
                </c:pt>
                <c:pt idx="101">
                  <c:v>551</c:v>
                </c:pt>
                <c:pt idx="102">
                  <c:v>552</c:v>
                </c:pt>
                <c:pt idx="103">
                  <c:v>553</c:v>
                </c:pt>
                <c:pt idx="104">
                  <c:v>554</c:v>
                </c:pt>
                <c:pt idx="105">
                  <c:v>555</c:v>
                </c:pt>
                <c:pt idx="106">
                  <c:v>556</c:v>
                </c:pt>
                <c:pt idx="107">
                  <c:v>557</c:v>
                </c:pt>
                <c:pt idx="108">
                  <c:v>558</c:v>
                </c:pt>
                <c:pt idx="109">
                  <c:v>559</c:v>
                </c:pt>
                <c:pt idx="110">
                  <c:v>560</c:v>
                </c:pt>
                <c:pt idx="111">
                  <c:v>561</c:v>
                </c:pt>
                <c:pt idx="112">
                  <c:v>562</c:v>
                </c:pt>
                <c:pt idx="113">
                  <c:v>563</c:v>
                </c:pt>
                <c:pt idx="114">
                  <c:v>564</c:v>
                </c:pt>
                <c:pt idx="115">
                  <c:v>565</c:v>
                </c:pt>
                <c:pt idx="116">
                  <c:v>566</c:v>
                </c:pt>
                <c:pt idx="117">
                  <c:v>567</c:v>
                </c:pt>
                <c:pt idx="118">
                  <c:v>568</c:v>
                </c:pt>
                <c:pt idx="119">
                  <c:v>569</c:v>
                </c:pt>
                <c:pt idx="120">
                  <c:v>570</c:v>
                </c:pt>
                <c:pt idx="121">
                  <c:v>571</c:v>
                </c:pt>
                <c:pt idx="122">
                  <c:v>572</c:v>
                </c:pt>
                <c:pt idx="123">
                  <c:v>573</c:v>
                </c:pt>
                <c:pt idx="124">
                  <c:v>574</c:v>
                </c:pt>
                <c:pt idx="125">
                  <c:v>575</c:v>
                </c:pt>
                <c:pt idx="126">
                  <c:v>576</c:v>
                </c:pt>
                <c:pt idx="127">
                  <c:v>577</c:v>
                </c:pt>
                <c:pt idx="128">
                  <c:v>578</c:v>
                </c:pt>
                <c:pt idx="129">
                  <c:v>579</c:v>
                </c:pt>
                <c:pt idx="130">
                  <c:v>580</c:v>
                </c:pt>
                <c:pt idx="131">
                  <c:v>581</c:v>
                </c:pt>
                <c:pt idx="132">
                  <c:v>582</c:v>
                </c:pt>
                <c:pt idx="133">
                  <c:v>583</c:v>
                </c:pt>
                <c:pt idx="134">
                  <c:v>584</c:v>
                </c:pt>
                <c:pt idx="135">
                  <c:v>585</c:v>
                </c:pt>
                <c:pt idx="136">
                  <c:v>586</c:v>
                </c:pt>
                <c:pt idx="137">
                  <c:v>587</c:v>
                </c:pt>
                <c:pt idx="138">
                  <c:v>588</c:v>
                </c:pt>
                <c:pt idx="139">
                  <c:v>589</c:v>
                </c:pt>
                <c:pt idx="140">
                  <c:v>590</c:v>
                </c:pt>
                <c:pt idx="141">
                  <c:v>591</c:v>
                </c:pt>
                <c:pt idx="142">
                  <c:v>592</c:v>
                </c:pt>
                <c:pt idx="143">
                  <c:v>593</c:v>
                </c:pt>
                <c:pt idx="144">
                  <c:v>594</c:v>
                </c:pt>
                <c:pt idx="145">
                  <c:v>595</c:v>
                </c:pt>
                <c:pt idx="146">
                  <c:v>596</c:v>
                </c:pt>
                <c:pt idx="147">
                  <c:v>597</c:v>
                </c:pt>
                <c:pt idx="148">
                  <c:v>598</c:v>
                </c:pt>
                <c:pt idx="149">
                  <c:v>599</c:v>
                </c:pt>
                <c:pt idx="150">
                  <c:v>600</c:v>
                </c:pt>
                <c:pt idx="151">
                  <c:v>601</c:v>
                </c:pt>
                <c:pt idx="152">
                  <c:v>602</c:v>
                </c:pt>
                <c:pt idx="153">
                  <c:v>603</c:v>
                </c:pt>
                <c:pt idx="154">
                  <c:v>604</c:v>
                </c:pt>
                <c:pt idx="155">
                  <c:v>605</c:v>
                </c:pt>
                <c:pt idx="156">
                  <c:v>606</c:v>
                </c:pt>
                <c:pt idx="157">
                  <c:v>607</c:v>
                </c:pt>
                <c:pt idx="158">
                  <c:v>608</c:v>
                </c:pt>
                <c:pt idx="159">
                  <c:v>609</c:v>
                </c:pt>
                <c:pt idx="160">
                  <c:v>610</c:v>
                </c:pt>
                <c:pt idx="161">
                  <c:v>611</c:v>
                </c:pt>
                <c:pt idx="162">
                  <c:v>612</c:v>
                </c:pt>
                <c:pt idx="163">
                  <c:v>613</c:v>
                </c:pt>
                <c:pt idx="164">
                  <c:v>614</c:v>
                </c:pt>
                <c:pt idx="165">
                  <c:v>615</c:v>
                </c:pt>
                <c:pt idx="166">
                  <c:v>616</c:v>
                </c:pt>
                <c:pt idx="167">
                  <c:v>617</c:v>
                </c:pt>
                <c:pt idx="168">
                  <c:v>618</c:v>
                </c:pt>
                <c:pt idx="169">
                  <c:v>619</c:v>
                </c:pt>
                <c:pt idx="170">
                  <c:v>620</c:v>
                </c:pt>
                <c:pt idx="171">
                  <c:v>621</c:v>
                </c:pt>
                <c:pt idx="172">
                  <c:v>622</c:v>
                </c:pt>
                <c:pt idx="173">
                  <c:v>623</c:v>
                </c:pt>
                <c:pt idx="174">
                  <c:v>624</c:v>
                </c:pt>
                <c:pt idx="175">
                  <c:v>625</c:v>
                </c:pt>
                <c:pt idx="176">
                  <c:v>626</c:v>
                </c:pt>
                <c:pt idx="177">
                  <c:v>627</c:v>
                </c:pt>
                <c:pt idx="178">
                  <c:v>628</c:v>
                </c:pt>
                <c:pt idx="179">
                  <c:v>629</c:v>
                </c:pt>
                <c:pt idx="180">
                  <c:v>630</c:v>
                </c:pt>
                <c:pt idx="181">
                  <c:v>631</c:v>
                </c:pt>
                <c:pt idx="182">
                  <c:v>632</c:v>
                </c:pt>
                <c:pt idx="183">
                  <c:v>633</c:v>
                </c:pt>
                <c:pt idx="184">
                  <c:v>634</c:v>
                </c:pt>
                <c:pt idx="185">
                  <c:v>635</c:v>
                </c:pt>
                <c:pt idx="186">
                  <c:v>636</c:v>
                </c:pt>
                <c:pt idx="187">
                  <c:v>637</c:v>
                </c:pt>
                <c:pt idx="188">
                  <c:v>638</c:v>
                </c:pt>
                <c:pt idx="189">
                  <c:v>639</c:v>
                </c:pt>
                <c:pt idx="190">
                  <c:v>640</c:v>
                </c:pt>
                <c:pt idx="191">
                  <c:v>641</c:v>
                </c:pt>
                <c:pt idx="192">
                  <c:v>642</c:v>
                </c:pt>
                <c:pt idx="193">
                  <c:v>643</c:v>
                </c:pt>
                <c:pt idx="194">
                  <c:v>644</c:v>
                </c:pt>
                <c:pt idx="195">
                  <c:v>645</c:v>
                </c:pt>
                <c:pt idx="196">
                  <c:v>646</c:v>
                </c:pt>
                <c:pt idx="197">
                  <c:v>647</c:v>
                </c:pt>
                <c:pt idx="198">
                  <c:v>648</c:v>
                </c:pt>
                <c:pt idx="199">
                  <c:v>649</c:v>
                </c:pt>
                <c:pt idx="200">
                  <c:v>650</c:v>
                </c:pt>
                <c:pt idx="201">
                  <c:v>651</c:v>
                </c:pt>
                <c:pt idx="202">
                  <c:v>652</c:v>
                </c:pt>
                <c:pt idx="203">
                  <c:v>653</c:v>
                </c:pt>
                <c:pt idx="204">
                  <c:v>654</c:v>
                </c:pt>
                <c:pt idx="205">
                  <c:v>655</c:v>
                </c:pt>
                <c:pt idx="206">
                  <c:v>656</c:v>
                </c:pt>
                <c:pt idx="207">
                  <c:v>657</c:v>
                </c:pt>
                <c:pt idx="208">
                  <c:v>658</c:v>
                </c:pt>
                <c:pt idx="209">
                  <c:v>659</c:v>
                </c:pt>
                <c:pt idx="210">
                  <c:v>660</c:v>
                </c:pt>
                <c:pt idx="211">
                  <c:v>661</c:v>
                </c:pt>
                <c:pt idx="212">
                  <c:v>662</c:v>
                </c:pt>
                <c:pt idx="213">
                  <c:v>663</c:v>
                </c:pt>
                <c:pt idx="214">
                  <c:v>664</c:v>
                </c:pt>
                <c:pt idx="215">
                  <c:v>665</c:v>
                </c:pt>
                <c:pt idx="216">
                  <c:v>666</c:v>
                </c:pt>
                <c:pt idx="217">
                  <c:v>667</c:v>
                </c:pt>
                <c:pt idx="218">
                  <c:v>668</c:v>
                </c:pt>
                <c:pt idx="219">
                  <c:v>669</c:v>
                </c:pt>
                <c:pt idx="220">
                  <c:v>670</c:v>
                </c:pt>
                <c:pt idx="221">
                  <c:v>671</c:v>
                </c:pt>
                <c:pt idx="222">
                  <c:v>672</c:v>
                </c:pt>
                <c:pt idx="223">
                  <c:v>673</c:v>
                </c:pt>
                <c:pt idx="224">
                  <c:v>674</c:v>
                </c:pt>
                <c:pt idx="225">
                  <c:v>675</c:v>
                </c:pt>
                <c:pt idx="226">
                  <c:v>676</c:v>
                </c:pt>
                <c:pt idx="227">
                  <c:v>677</c:v>
                </c:pt>
                <c:pt idx="228">
                  <c:v>678</c:v>
                </c:pt>
                <c:pt idx="229">
                  <c:v>679</c:v>
                </c:pt>
                <c:pt idx="230">
                  <c:v>680</c:v>
                </c:pt>
                <c:pt idx="231">
                  <c:v>681</c:v>
                </c:pt>
                <c:pt idx="232">
                  <c:v>682</c:v>
                </c:pt>
                <c:pt idx="233">
                  <c:v>683</c:v>
                </c:pt>
                <c:pt idx="234">
                  <c:v>684</c:v>
                </c:pt>
                <c:pt idx="235">
                  <c:v>685</c:v>
                </c:pt>
                <c:pt idx="236">
                  <c:v>686</c:v>
                </c:pt>
                <c:pt idx="237">
                  <c:v>687</c:v>
                </c:pt>
                <c:pt idx="238">
                  <c:v>688</c:v>
                </c:pt>
                <c:pt idx="239">
                  <c:v>689</c:v>
                </c:pt>
                <c:pt idx="240">
                  <c:v>690</c:v>
                </c:pt>
                <c:pt idx="241">
                  <c:v>691</c:v>
                </c:pt>
                <c:pt idx="242">
                  <c:v>692</c:v>
                </c:pt>
                <c:pt idx="243">
                  <c:v>693</c:v>
                </c:pt>
                <c:pt idx="244">
                  <c:v>694</c:v>
                </c:pt>
                <c:pt idx="245">
                  <c:v>695</c:v>
                </c:pt>
                <c:pt idx="246">
                  <c:v>696</c:v>
                </c:pt>
                <c:pt idx="247">
                  <c:v>697</c:v>
                </c:pt>
                <c:pt idx="248">
                  <c:v>698</c:v>
                </c:pt>
                <c:pt idx="249">
                  <c:v>699</c:v>
                </c:pt>
                <c:pt idx="250">
                  <c:v>700</c:v>
                </c:pt>
                <c:pt idx="251">
                  <c:v>701</c:v>
                </c:pt>
                <c:pt idx="252">
                  <c:v>702</c:v>
                </c:pt>
                <c:pt idx="253">
                  <c:v>703</c:v>
                </c:pt>
                <c:pt idx="254">
                  <c:v>704</c:v>
                </c:pt>
                <c:pt idx="255">
                  <c:v>705</c:v>
                </c:pt>
                <c:pt idx="256">
                  <c:v>706</c:v>
                </c:pt>
                <c:pt idx="257">
                  <c:v>707</c:v>
                </c:pt>
                <c:pt idx="258">
                  <c:v>708</c:v>
                </c:pt>
                <c:pt idx="259">
                  <c:v>709</c:v>
                </c:pt>
                <c:pt idx="260">
                  <c:v>710</c:v>
                </c:pt>
                <c:pt idx="261">
                  <c:v>711</c:v>
                </c:pt>
                <c:pt idx="262">
                  <c:v>712</c:v>
                </c:pt>
                <c:pt idx="263">
                  <c:v>713</c:v>
                </c:pt>
                <c:pt idx="264">
                  <c:v>714</c:v>
                </c:pt>
                <c:pt idx="265">
                  <c:v>715</c:v>
                </c:pt>
                <c:pt idx="266">
                  <c:v>716</c:v>
                </c:pt>
                <c:pt idx="267">
                  <c:v>717</c:v>
                </c:pt>
                <c:pt idx="268">
                  <c:v>718</c:v>
                </c:pt>
                <c:pt idx="269">
                  <c:v>719</c:v>
                </c:pt>
                <c:pt idx="270">
                  <c:v>720</c:v>
                </c:pt>
                <c:pt idx="271">
                  <c:v>721</c:v>
                </c:pt>
                <c:pt idx="272">
                  <c:v>722</c:v>
                </c:pt>
                <c:pt idx="273">
                  <c:v>723</c:v>
                </c:pt>
                <c:pt idx="274">
                  <c:v>724</c:v>
                </c:pt>
                <c:pt idx="275">
                  <c:v>725</c:v>
                </c:pt>
                <c:pt idx="276">
                  <c:v>726</c:v>
                </c:pt>
                <c:pt idx="277">
                  <c:v>727</c:v>
                </c:pt>
                <c:pt idx="278">
                  <c:v>728</c:v>
                </c:pt>
                <c:pt idx="279">
                  <c:v>729</c:v>
                </c:pt>
                <c:pt idx="280">
                  <c:v>730</c:v>
                </c:pt>
                <c:pt idx="281">
                  <c:v>731</c:v>
                </c:pt>
                <c:pt idx="282">
                  <c:v>732</c:v>
                </c:pt>
                <c:pt idx="283">
                  <c:v>733</c:v>
                </c:pt>
                <c:pt idx="284">
                  <c:v>734</c:v>
                </c:pt>
                <c:pt idx="285">
                  <c:v>735</c:v>
                </c:pt>
                <c:pt idx="286">
                  <c:v>736</c:v>
                </c:pt>
                <c:pt idx="287">
                  <c:v>737</c:v>
                </c:pt>
                <c:pt idx="288">
                  <c:v>738</c:v>
                </c:pt>
                <c:pt idx="289">
                  <c:v>739</c:v>
                </c:pt>
                <c:pt idx="290">
                  <c:v>740</c:v>
                </c:pt>
                <c:pt idx="291">
                  <c:v>741</c:v>
                </c:pt>
                <c:pt idx="292">
                  <c:v>742</c:v>
                </c:pt>
                <c:pt idx="293">
                  <c:v>743</c:v>
                </c:pt>
                <c:pt idx="294">
                  <c:v>744</c:v>
                </c:pt>
                <c:pt idx="295">
                  <c:v>745</c:v>
                </c:pt>
                <c:pt idx="296">
                  <c:v>746</c:v>
                </c:pt>
                <c:pt idx="297">
                  <c:v>747</c:v>
                </c:pt>
                <c:pt idx="298">
                  <c:v>748</c:v>
                </c:pt>
                <c:pt idx="299">
                  <c:v>749</c:v>
                </c:pt>
                <c:pt idx="300">
                  <c:v>750</c:v>
                </c:pt>
                <c:pt idx="301">
                  <c:v>751</c:v>
                </c:pt>
                <c:pt idx="302">
                  <c:v>752</c:v>
                </c:pt>
                <c:pt idx="303">
                  <c:v>753</c:v>
                </c:pt>
                <c:pt idx="304">
                  <c:v>754</c:v>
                </c:pt>
                <c:pt idx="305">
                  <c:v>755</c:v>
                </c:pt>
                <c:pt idx="306">
                  <c:v>756</c:v>
                </c:pt>
                <c:pt idx="307">
                  <c:v>757</c:v>
                </c:pt>
                <c:pt idx="308">
                  <c:v>758</c:v>
                </c:pt>
                <c:pt idx="309">
                  <c:v>759</c:v>
                </c:pt>
                <c:pt idx="310">
                  <c:v>760</c:v>
                </c:pt>
                <c:pt idx="311">
                  <c:v>761</c:v>
                </c:pt>
                <c:pt idx="312">
                  <c:v>762</c:v>
                </c:pt>
                <c:pt idx="313">
                  <c:v>763</c:v>
                </c:pt>
                <c:pt idx="314">
                  <c:v>764</c:v>
                </c:pt>
                <c:pt idx="315">
                  <c:v>765</c:v>
                </c:pt>
                <c:pt idx="316">
                  <c:v>766</c:v>
                </c:pt>
                <c:pt idx="317">
                  <c:v>767</c:v>
                </c:pt>
                <c:pt idx="318">
                  <c:v>768</c:v>
                </c:pt>
                <c:pt idx="319">
                  <c:v>769</c:v>
                </c:pt>
                <c:pt idx="320">
                  <c:v>770</c:v>
                </c:pt>
                <c:pt idx="321">
                  <c:v>771</c:v>
                </c:pt>
                <c:pt idx="322">
                  <c:v>772</c:v>
                </c:pt>
                <c:pt idx="323">
                  <c:v>773</c:v>
                </c:pt>
                <c:pt idx="324">
                  <c:v>774</c:v>
                </c:pt>
                <c:pt idx="325">
                  <c:v>775</c:v>
                </c:pt>
                <c:pt idx="326">
                  <c:v>776</c:v>
                </c:pt>
                <c:pt idx="327">
                  <c:v>777</c:v>
                </c:pt>
                <c:pt idx="328">
                  <c:v>778</c:v>
                </c:pt>
                <c:pt idx="329">
                  <c:v>779</c:v>
                </c:pt>
                <c:pt idx="330">
                  <c:v>780</c:v>
                </c:pt>
                <c:pt idx="331">
                  <c:v>781</c:v>
                </c:pt>
                <c:pt idx="332">
                  <c:v>782</c:v>
                </c:pt>
                <c:pt idx="333">
                  <c:v>783</c:v>
                </c:pt>
                <c:pt idx="334">
                  <c:v>784</c:v>
                </c:pt>
                <c:pt idx="335">
                  <c:v>785</c:v>
                </c:pt>
                <c:pt idx="336">
                  <c:v>786</c:v>
                </c:pt>
                <c:pt idx="337">
                  <c:v>787</c:v>
                </c:pt>
                <c:pt idx="338">
                  <c:v>788</c:v>
                </c:pt>
                <c:pt idx="339">
                  <c:v>789</c:v>
                </c:pt>
                <c:pt idx="340">
                  <c:v>790</c:v>
                </c:pt>
                <c:pt idx="341">
                  <c:v>791</c:v>
                </c:pt>
                <c:pt idx="342">
                  <c:v>792</c:v>
                </c:pt>
                <c:pt idx="343">
                  <c:v>793</c:v>
                </c:pt>
                <c:pt idx="344">
                  <c:v>794</c:v>
                </c:pt>
                <c:pt idx="345">
                  <c:v>795</c:v>
                </c:pt>
                <c:pt idx="346">
                  <c:v>796</c:v>
                </c:pt>
                <c:pt idx="347">
                  <c:v>797</c:v>
                </c:pt>
                <c:pt idx="348">
                  <c:v>798</c:v>
                </c:pt>
                <c:pt idx="349">
                  <c:v>799</c:v>
                </c:pt>
                <c:pt idx="350">
                  <c:v>800</c:v>
                </c:pt>
              </c:numCache>
            </c:numRef>
          </c:xVal>
          <c:yVal>
            <c:numRef>
              <c:f>'Clover3 - please check abs em'!$Q$4:$Q$354</c:f>
              <c:numCache>
                <c:formatCode>General</c:formatCode>
                <c:ptCount val="3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7.378666658049421E-4</c:v>
                </c:pt>
                <c:pt idx="31">
                  <c:v>4.3824808029626862E-3</c:v>
                </c:pt>
                <c:pt idx="32">
                  <c:v>6.1936080735748179E-3</c:v>
                </c:pt>
                <c:pt idx="33">
                  <c:v>7.3339474661824533E-3</c:v>
                </c:pt>
                <c:pt idx="34">
                  <c:v>9.1674343327280677E-3</c:v>
                </c:pt>
                <c:pt idx="35">
                  <c:v>1.1872945440679522E-2</c:v>
                </c:pt>
                <c:pt idx="36">
                  <c:v>1.5159806042901538E-2</c:v>
                </c:pt>
                <c:pt idx="37">
                  <c:v>1.8044193918320857E-2</c:v>
                </c:pt>
                <c:pt idx="38">
                  <c:v>2.3008024215554104E-2</c:v>
                </c:pt>
                <c:pt idx="39">
                  <c:v>2.7994214108720834E-2</c:v>
                </c:pt>
                <c:pt idx="40">
                  <c:v>3.5820072685439922E-2</c:v>
                </c:pt>
                <c:pt idx="41">
                  <c:v>4.5255822169369783E-2</c:v>
                </c:pt>
                <c:pt idx="42">
                  <c:v>5.4289098926496956E-2</c:v>
                </c:pt>
                <c:pt idx="43">
                  <c:v>7.1349470623744568E-2</c:v>
                </c:pt>
                <c:pt idx="44">
                  <c:v>8.5704331213040691E-2</c:v>
                </c:pt>
                <c:pt idx="45">
                  <c:v>0.10913718775133097</c:v>
                </c:pt>
                <c:pt idx="46">
                  <c:v>0.13167566045228193</c:v>
                </c:pt>
                <c:pt idx="47">
                  <c:v>0.16707090081498566</c:v>
                </c:pt>
                <c:pt idx="48">
                  <c:v>0.20083389067454513</c:v>
                </c:pt>
                <c:pt idx="49">
                  <c:v>0.24658162395445155</c:v>
                </c:pt>
                <c:pt idx="50">
                  <c:v>0.30771275923659436</c:v>
                </c:pt>
                <c:pt idx="51">
                  <c:v>0.38521654055474869</c:v>
                </c:pt>
                <c:pt idx="52">
                  <c:v>0.44734415550488976</c:v>
                </c:pt>
                <c:pt idx="53">
                  <c:v>0.54356203023451621</c:v>
                </c:pt>
                <c:pt idx="54">
                  <c:v>0.6286920515427008</c:v>
                </c:pt>
                <c:pt idx="55">
                  <c:v>0.76086002630962024</c:v>
                </c:pt>
                <c:pt idx="56">
                  <c:v>0.85354031976749301</c:v>
                </c:pt>
                <c:pt idx="57">
                  <c:v>0.99899187633064834</c:v>
                </c:pt>
                <c:pt idx="58">
                  <c:v>1.1476532690467249</c:v>
                </c:pt>
                <c:pt idx="59">
                  <c:v>1.2817942901760286</c:v>
                </c:pt>
                <c:pt idx="60">
                  <c:v>1.3885704991044667</c:v>
                </c:pt>
                <c:pt idx="61">
                  <c:v>1.5396438291281314</c:v>
                </c:pt>
                <c:pt idx="62">
                  <c:v>1.6308218249617148</c:v>
                </c:pt>
                <c:pt idx="63">
                  <c:v>1.7542506952629424</c:v>
                </c:pt>
                <c:pt idx="64">
                  <c:v>1.8475899142452039</c:v>
                </c:pt>
                <c:pt idx="65">
                  <c:v>1.8986562958352444</c:v>
                </c:pt>
                <c:pt idx="66">
                  <c:v>1.9544288722426599</c:v>
                </c:pt>
                <c:pt idx="67">
                  <c:v>1.9735352667213262</c:v>
                </c:pt>
                <c:pt idx="68">
                  <c:v>1.99793798419807</c:v>
                </c:pt>
                <c:pt idx="69">
                  <c:v>1.9915292953220585</c:v>
                </c:pt>
                <c:pt idx="70">
                  <c:v>1.9816772058716439</c:v>
                </c:pt>
                <c:pt idx="71">
                  <c:v>1.9342737937324626</c:v>
                </c:pt>
                <c:pt idx="72">
                  <c:v>1.8834761375806579</c:v>
                </c:pt>
                <c:pt idx="73">
                  <c:v>1.84998224643586</c:v>
                </c:pt>
                <c:pt idx="74">
                  <c:v>1.7848673028792541</c:v>
                </c:pt>
                <c:pt idx="75">
                  <c:v>1.7174000689457873</c:v>
                </c:pt>
                <c:pt idx="76">
                  <c:v>1.6635628877460975</c:v>
                </c:pt>
                <c:pt idx="77">
                  <c:v>1.5941743822633934</c:v>
                </c:pt>
                <c:pt idx="78">
                  <c:v>1.527220603091175</c:v>
                </c:pt>
                <c:pt idx="79">
                  <c:v>1.477949716967462</c:v>
                </c:pt>
                <c:pt idx="80">
                  <c:v>1.4035452052966058</c:v>
                </c:pt>
                <c:pt idx="81">
                  <c:v>1.3604668542000433</c:v>
                </c:pt>
                <c:pt idx="82">
                  <c:v>1.2991148662959244</c:v>
                </c:pt>
                <c:pt idx="83">
                  <c:v>1.2336801843689571</c:v>
                </c:pt>
                <c:pt idx="84">
                  <c:v>1.2034949653373335</c:v>
                </c:pt>
                <c:pt idx="85">
                  <c:v>1.1438297977025804</c:v>
                </c:pt>
                <c:pt idx="86">
                  <c:v>1.0981283364793295</c:v>
                </c:pt>
                <c:pt idx="87">
                  <c:v>1.0638510689630001</c:v>
                </c:pt>
                <c:pt idx="88">
                  <c:v>1.0211955146522003</c:v>
                </c:pt>
                <c:pt idx="89">
                  <c:v>0.99008474515723666</c:v>
                </c:pt>
                <c:pt idx="90">
                  <c:v>0.95754801054796945</c:v>
                </c:pt>
                <c:pt idx="91">
                  <c:v>0.9250880548464403</c:v>
                </c:pt>
                <c:pt idx="92">
                  <c:v>0.90327901304839486</c:v>
                </c:pt>
                <c:pt idx="93">
                  <c:v>0.88152120887001317</c:v>
                </c:pt>
                <c:pt idx="94">
                  <c:v>0.85389988068885425</c:v>
                </c:pt>
                <c:pt idx="95">
                  <c:v>0.83870313996888501</c:v>
                </c:pt>
                <c:pt idx="96">
                  <c:v>0.8191468540248581</c:v>
                </c:pt>
                <c:pt idx="97">
                  <c:v>0.80546215994731396</c:v>
                </c:pt>
                <c:pt idx="98">
                  <c:v>0.79292022788643346</c:v>
                </c:pt>
                <c:pt idx="99">
                  <c:v>0.76966500837217222</c:v>
                </c:pt>
                <c:pt idx="100">
                  <c:v>0.75340395904980695</c:v>
                </c:pt>
                <c:pt idx="101">
                  <c:v>0.74027495575689384</c:v>
                </c:pt>
                <c:pt idx="102">
                  <c:v>0.7231618199365063</c:v>
                </c:pt>
                <c:pt idx="103">
                  <c:v>0.70670356144182389</c:v>
                </c:pt>
                <c:pt idx="104">
                  <c:v>0.69309947250024762</c:v>
                </c:pt>
                <c:pt idx="105">
                  <c:v>0.67206465860258968</c:v>
                </c:pt>
                <c:pt idx="106">
                  <c:v>0.65468362897783694</c:v>
                </c:pt>
                <c:pt idx="107">
                  <c:v>0.64029043046298972</c:v>
                </c:pt>
                <c:pt idx="108">
                  <c:v>0.61657147207587248</c:v>
                </c:pt>
                <c:pt idx="109">
                  <c:v>0.5917849667424564</c:v>
                </c:pt>
                <c:pt idx="110">
                  <c:v>0.57866403150571399</c:v>
                </c:pt>
                <c:pt idx="111">
                  <c:v>0.55342500479406687</c:v>
                </c:pt>
                <c:pt idx="112">
                  <c:v>0.53564363253419911</c:v>
                </c:pt>
                <c:pt idx="113">
                  <c:v>0.5083090028587729</c:v>
                </c:pt>
                <c:pt idx="114">
                  <c:v>0.49456845466731375</c:v>
                </c:pt>
                <c:pt idx="115">
                  <c:v>0.47238784517488502</c:v>
                </c:pt>
                <c:pt idx="116">
                  <c:v>0.45513404226176501</c:v>
                </c:pt>
                <c:pt idx="117">
                  <c:v>0.43370870953913609</c:v>
                </c:pt>
                <c:pt idx="118">
                  <c:v>0.41744887561391603</c:v>
                </c:pt>
                <c:pt idx="119">
                  <c:v>0.39900424092768522</c:v>
                </c:pt>
                <c:pt idx="120">
                  <c:v>0.37734422293120051</c:v>
                </c:pt>
                <c:pt idx="121">
                  <c:v>0.36293867789588591</c:v>
                </c:pt>
                <c:pt idx="122">
                  <c:v>0.34547932987710306</c:v>
                </c:pt>
                <c:pt idx="123">
                  <c:v>0.33254735352868237</c:v>
                </c:pt>
                <c:pt idx="124">
                  <c:v>0.31649015418324045</c:v>
                </c:pt>
                <c:pt idx="125">
                  <c:v>0.30018991527457484</c:v>
                </c:pt>
                <c:pt idx="126">
                  <c:v>0.2901390515731363</c:v>
                </c:pt>
                <c:pt idx="127">
                  <c:v>0.27584045868521823</c:v>
                </c:pt>
                <c:pt idx="128">
                  <c:v>0.26489306027367393</c:v>
                </c:pt>
                <c:pt idx="129">
                  <c:v>0.2539092225487789</c:v>
                </c:pt>
                <c:pt idx="130">
                  <c:v>0.23943401208372586</c:v>
                </c:pt>
                <c:pt idx="131">
                  <c:v>0.23310433957347432</c:v>
                </c:pt>
                <c:pt idx="132">
                  <c:v>0.22052897526840201</c:v>
                </c:pt>
                <c:pt idx="133">
                  <c:v>0.21296681625055622</c:v>
                </c:pt>
                <c:pt idx="134">
                  <c:v>0.20445516105424819</c:v>
                </c:pt>
                <c:pt idx="135">
                  <c:v>0.19345231105469765</c:v>
                </c:pt>
                <c:pt idx="136">
                  <c:v>0.18938167028841882</c:v>
                </c:pt>
                <c:pt idx="137">
                  <c:v>0.18017033921344661</c:v>
                </c:pt>
                <c:pt idx="138">
                  <c:v>0.17189240142556117</c:v>
                </c:pt>
                <c:pt idx="139">
                  <c:v>0.16642591298000722</c:v>
                </c:pt>
                <c:pt idx="140">
                  <c:v>0.1599347313291811</c:v>
                </c:pt>
                <c:pt idx="141">
                  <c:v>0.15213022486691541</c:v>
                </c:pt>
                <c:pt idx="142">
                  <c:v>0.14901733617536175</c:v>
                </c:pt>
                <c:pt idx="143">
                  <c:v>0.14346310883538274</c:v>
                </c:pt>
                <c:pt idx="144">
                  <c:v>0.13672221841110282</c:v>
                </c:pt>
                <c:pt idx="145">
                  <c:v>0.13433910133977792</c:v>
                </c:pt>
                <c:pt idx="146">
                  <c:v>0.12819681679396194</c:v>
                </c:pt>
                <c:pt idx="147">
                  <c:v>0.12348008407293778</c:v>
                </c:pt>
                <c:pt idx="148">
                  <c:v>0.11824834803955267</c:v>
                </c:pt>
                <c:pt idx="149">
                  <c:v>0.11366234852875372</c:v>
                </c:pt>
                <c:pt idx="150">
                  <c:v>0.11156890160709057</c:v>
                </c:pt>
                <c:pt idx="151">
                  <c:v>0.10274741268146753</c:v>
                </c:pt>
                <c:pt idx="152">
                  <c:v>0.10112021209427029</c:v>
                </c:pt>
                <c:pt idx="153">
                  <c:v>9.5477565366019909E-2</c:v>
                </c:pt>
                <c:pt idx="154">
                  <c:v>9.4508687872385491E-2</c:v>
                </c:pt>
                <c:pt idx="155">
                  <c:v>9.00982489501478E-2</c:v>
                </c:pt>
                <c:pt idx="156">
                  <c:v>8.6502740387182059E-2</c:v>
                </c:pt>
                <c:pt idx="157">
                  <c:v>8.3936921586772781E-2</c:v>
                </c:pt>
                <c:pt idx="158">
                  <c:v>7.8918864187761589E-2</c:v>
                </c:pt>
                <c:pt idx="159">
                  <c:v>7.7505062687110146E-2</c:v>
                </c:pt>
                <c:pt idx="160">
                  <c:v>7.4483981974262828E-2</c:v>
                </c:pt>
                <c:pt idx="161">
                  <c:v>7.0741674291610476E-2</c:v>
                </c:pt>
                <c:pt idx="162">
                  <c:v>6.8771934566888557E-2</c:v>
                </c:pt>
                <c:pt idx="163">
                  <c:v>6.5259074236547032E-2</c:v>
                </c:pt>
                <c:pt idx="164">
                  <c:v>6.3037314200631328E-2</c:v>
                </c:pt>
                <c:pt idx="165">
                  <c:v>6.2036227880006803E-2</c:v>
                </c:pt>
                <c:pt idx="166">
                  <c:v>5.9209217358766934E-2</c:v>
                </c:pt>
                <c:pt idx="167">
                  <c:v>5.764522670224994E-2</c:v>
                </c:pt>
                <c:pt idx="168">
                  <c:v>5.4187338150257752E-2</c:v>
                </c:pt>
                <c:pt idx="169">
                  <c:v>5.3005327124690138E-2</c:v>
                </c:pt>
                <c:pt idx="170">
                  <c:v>5.1288586050023351E-2</c:v>
                </c:pt>
                <c:pt idx="171">
                  <c:v>4.8531480414040221E-2</c:v>
                </c:pt>
                <c:pt idx="172">
                  <c:v>4.6949303449157001E-2</c:v>
                </c:pt>
                <c:pt idx="173">
                  <c:v>4.536113870129245E-2</c:v>
                </c:pt>
                <c:pt idx="174">
                  <c:v>4.5086782922599711E-2</c:v>
                </c:pt>
                <c:pt idx="175">
                  <c:v>4.3273673750341822E-2</c:v>
                </c:pt>
                <c:pt idx="176">
                  <c:v>4.0059287672164046E-2</c:v>
                </c:pt>
                <c:pt idx="177">
                  <c:v>3.9568356028123641E-2</c:v>
                </c:pt>
                <c:pt idx="178">
                  <c:v>3.8082358943139591E-2</c:v>
                </c:pt>
                <c:pt idx="179">
                  <c:v>3.6636281543420413E-2</c:v>
                </c:pt>
                <c:pt idx="180">
                  <c:v>3.6042355484757482E-2</c:v>
                </c:pt>
                <c:pt idx="181">
                  <c:v>3.4250684819329094E-2</c:v>
                </c:pt>
                <c:pt idx="182">
                  <c:v>3.3065126759509414E-2</c:v>
                </c:pt>
                <c:pt idx="183">
                  <c:v>3.1662628014255095E-2</c:v>
                </c:pt>
                <c:pt idx="184">
                  <c:v>3.0339277809644859E-2</c:v>
                </c:pt>
                <c:pt idx="185">
                  <c:v>2.9856666574532786E-2</c:v>
                </c:pt>
                <c:pt idx="186">
                  <c:v>2.772976329044189E-2</c:v>
                </c:pt>
                <c:pt idx="187">
                  <c:v>2.7439451599803266E-2</c:v>
                </c:pt>
                <c:pt idx="188">
                  <c:v>2.5935794153204815E-2</c:v>
                </c:pt>
                <c:pt idx="189">
                  <c:v>2.5386817932879002E-2</c:v>
                </c:pt>
                <c:pt idx="190">
                  <c:v>2.3401690419434365E-2</c:v>
                </c:pt>
                <c:pt idx="191">
                  <c:v>2.3036361523636965E-2</c:v>
                </c:pt>
                <c:pt idx="192">
                  <c:v>2.2438323732521033E-2</c:v>
                </c:pt>
                <c:pt idx="193">
                  <c:v>2.1111573708829781E-2</c:v>
                </c:pt>
                <c:pt idx="194">
                  <c:v>2.0161666275019256E-2</c:v>
                </c:pt>
                <c:pt idx="195">
                  <c:v>2.0137001540183806E-2</c:v>
                </c:pt>
                <c:pt idx="196">
                  <c:v>1.9341179520110569E-2</c:v>
                </c:pt>
                <c:pt idx="197">
                  <c:v>1.8200502508338854E-2</c:v>
                </c:pt>
                <c:pt idx="198">
                  <c:v>1.7481904225923276E-2</c:v>
                </c:pt>
                <c:pt idx="199">
                  <c:v>1.6567787342035217E-2</c:v>
                </c:pt>
                <c:pt idx="200">
                  <c:v>1.6549971376524933E-2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BBC-2E44-9092-853CB0D16A50}"/>
            </c:ext>
          </c:extLst>
        </c:ser>
        <c:ser>
          <c:idx val="4"/>
          <c:order val="2"/>
          <c:tx>
            <c:v>mNeongreen</c:v>
          </c:tx>
          <c:spPr>
            <a:ln w="12700" cap="flat">
              <a:solidFill>
                <a:srgbClr val="FF0000"/>
              </a:solidFill>
              <a:prstDash val="solid"/>
              <a:round/>
            </a:ln>
          </c:spPr>
          <c:marker>
            <c:symbol val="none"/>
          </c:marker>
          <c:xVal>
            <c:numRef>
              <c:f>'mNeonGreen - please add'!$R$4:$R$174</c:f>
              <c:numCache>
                <c:formatCode>General</c:formatCode>
                <c:ptCount val="171"/>
                <c:pt idx="0">
                  <c:v>480</c:v>
                </c:pt>
                <c:pt idx="1">
                  <c:v>481</c:v>
                </c:pt>
                <c:pt idx="2">
                  <c:v>482</c:v>
                </c:pt>
                <c:pt idx="3">
                  <c:v>483</c:v>
                </c:pt>
                <c:pt idx="4">
                  <c:v>484</c:v>
                </c:pt>
                <c:pt idx="5">
                  <c:v>485</c:v>
                </c:pt>
                <c:pt idx="6">
                  <c:v>486</c:v>
                </c:pt>
                <c:pt idx="7">
                  <c:v>487</c:v>
                </c:pt>
                <c:pt idx="8">
                  <c:v>488</c:v>
                </c:pt>
                <c:pt idx="9">
                  <c:v>489</c:v>
                </c:pt>
                <c:pt idx="10">
                  <c:v>490</c:v>
                </c:pt>
                <c:pt idx="11">
                  <c:v>491</c:v>
                </c:pt>
                <c:pt idx="12">
                  <c:v>492</c:v>
                </c:pt>
                <c:pt idx="13">
                  <c:v>493</c:v>
                </c:pt>
                <c:pt idx="14">
                  <c:v>494</c:v>
                </c:pt>
                <c:pt idx="15">
                  <c:v>495</c:v>
                </c:pt>
                <c:pt idx="16">
                  <c:v>496</c:v>
                </c:pt>
                <c:pt idx="17">
                  <c:v>497</c:v>
                </c:pt>
                <c:pt idx="18">
                  <c:v>498</c:v>
                </c:pt>
                <c:pt idx="19">
                  <c:v>499</c:v>
                </c:pt>
                <c:pt idx="20">
                  <c:v>500</c:v>
                </c:pt>
                <c:pt idx="21">
                  <c:v>501</c:v>
                </c:pt>
                <c:pt idx="22">
                  <c:v>502</c:v>
                </c:pt>
                <c:pt idx="23">
                  <c:v>503</c:v>
                </c:pt>
                <c:pt idx="24">
                  <c:v>504</c:v>
                </c:pt>
                <c:pt idx="25">
                  <c:v>505</c:v>
                </c:pt>
                <c:pt idx="26">
                  <c:v>506</c:v>
                </c:pt>
                <c:pt idx="27">
                  <c:v>507</c:v>
                </c:pt>
                <c:pt idx="28">
                  <c:v>508</c:v>
                </c:pt>
                <c:pt idx="29">
                  <c:v>509</c:v>
                </c:pt>
                <c:pt idx="30">
                  <c:v>510</c:v>
                </c:pt>
                <c:pt idx="31">
                  <c:v>511</c:v>
                </c:pt>
                <c:pt idx="32">
                  <c:v>512</c:v>
                </c:pt>
                <c:pt idx="33">
                  <c:v>513</c:v>
                </c:pt>
                <c:pt idx="34">
                  <c:v>514</c:v>
                </c:pt>
                <c:pt idx="35">
                  <c:v>515</c:v>
                </c:pt>
                <c:pt idx="36">
                  <c:v>516</c:v>
                </c:pt>
                <c:pt idx="37">
                  <c:v>517</c:v>
                </c:pt>
                <c:pt idx="38">
                  <c:v>518</c:v>
                </c:pt>
                <c:pt idx="39">
                  <c:v>519</c:v>
                </c:pt>
                <c:pt idx="40">
                  <c:v>520</c:v>
                </c:pt>
                <c:pt idx="41">
                  <c:v>521</c:v>
                </c:pt>
                <c:pt idx="42">
                  <c:v>522</c:v>
                </c:pt>
                <c:pt idx="43">
                  <c:v>523</c:v>
                </c:pt>
                <c:pt idx="44">
                  <c:v>524</c:v>
                </c:pt>
                <c:pt idx="45">
                  <c:v>525</c:v>
                </c:pt>
                <c:pt idx="46">
                  <c:v>526</c:v>
                </c:pt>
                <c:pt idx="47">
                  <c:v>527</c:v>
                </c:pt>
                <c:pt idx="48">
                  <c:v>528</c:v>
                </c:pt>
                <c:pt idx="49">
                  <c:v>529</c:v>
                </c:pt>
                <c:pt idx="50">
                  <c:v>530</c:v>
                </c:pt>
                <c:pt idx="51">
                  <c:v>531</c:v>
                </c:pt>
                <c:pt idx="52">
                  <c:v>532</c:v>
                </c:pt>
                <c:pt idx="53">
                  <c:v>533</c:v>
                </c:pt>
                <c:pt idx="54">
                  <c:v>534</c:v>
                </c:pt>
                <c:pt idx="55">
                  <c:v>535</c:v>
                </c:pt>
                <c:pt idx="56">
                  <c:v>536</c:v>
                </c:pt>
                <c:pt idx="57">
                  <c:v>537</c:v>
                </c:pt>
                <c:pt idx="58">
                  <c:v>538</c:v>
                </c:pt>
                <c:pt idx="59">
                  <c:v>539</c:v>
                </c:pt>
                <c:pt idx="60">
                  <c:v>540</c:v>
                </c:pt>
                <c:pt idx="61">
                  <c:v>541</c:v>
                </c:pt>
                <c:pt idx="62">
                  <c:v>542</c:v>
                </c:pt>
                <c:pt idx="63">
                  <c:v>543</c:v>
                </c:pt>
                <c:pt idx="64">
                  <c:v>544</c:v>
                </c:pt>
                <c:pt idx="65">
                  <c:v>545</c:v>
                </c:pt>
                <c:pt idx="66">
                  <c:v>546</c:v>
                </c:pt>
                <c:pt idx="67">
                  <c:v>547</c:v>
                </c:pt>
                <c:pt idx="68">
                  <c:v>548</c:v>
                </c:pt>
                <c:pt idx="69">
                  <c:v>549</c:v>
                </c:pt>
                <c:pt idx="70">
                  <c:v>550</c:v>
                </c:pt>
                <c:pt idx="71">
                  <c:v>551</c:v>
                </c:pt>
                <c:pt idx="72">
                  <c:v>552</c:v>
                </c:pt>
                <c:pt idx="73">
                  <c:v>553</c:v>
                </c:pt>
                <c:pt idx="74">
                  <c:v>554</c:v>
                </c:pt>
                <c:pt idx="75">
                  <c:v>555</c:v>
                </c:pt>
                <c:pt idx="76">
                  <c:v>556</c:v>
                </c:pt>
                <c:pt idx="77">
                  <c:v>557</c:v>
                </c:pt>
                <c:pt idx="78">
                  <c:v>558</c:v>
                </c:pt>
                <c:pt idx="79">
                  <c:v>559</c:v>
                </c:pt>
                <c:pt idx="80">
                  <c:v>560</c:v>
                </c:pt>
                <c:pt idx="81">
                  <c:v>561</c:v>
                </c:pt>
                <c:pt idx="82">
                  <c:v>562</c:v>
                </c:pt>
                <c:pt idx="83">
                  <c:v>563</c:v>
                </c:pt>
                <c:pt idx="84">
                  <c:v>564</c:v>
                </c:pt>
                <c:pt idx="85">
                  <c:v>565</c:v>
                </c:pt>
                <c:pt idx="86">
                  <c:v>566</c:v>
                </c:pt>
                <c:pt idx="87">
                  <c:v>567</c:v>
                </c:pt>
                <c:pt idx="88">
                  <c:v>568</c:v>
                </c:pt>
                <c:pt idx="89">
                  <c:v>569</c:v>
                </c:pt>
                <c:pt idx="90">
                  <c:v>570</c:v>
                </c:pt>
                <c:pt idx="91">
                  <c:v>571</c:v>
                </c:pt>
                <c:pt idx="92">
                  <c:v>572</c:v>
                </c:pt>
                <c:pt idx="93">
                  <c:v>573</c:v>
                </c:pt>
                <c:pt idx="94">
                  <c:v>574</c:v>
                </c:pt>
                <c:pt idx="95">
                  <c:v>575</c:v>
                </c:pt>
                <c:pt idx="96">
                  <c:v>576</c:v>
                </c:pt>
                <c:pt idx="97">
                  <c:v>577</c:v>
                </c:pt>
                <c:pt idx="98">
                  <c:v>578</c:v>
                </c:pt>
                <c:pt idx="99">
                  <c:v>579</c:v>
                </c:pt>
                <c:pt idx="100">
                  <c:v>580</c:v>
                </c:pt>
                <c:pt idx="101">
                  <c:v>581</c:v>
                </c:pt>
                <c:pt idx="102">
                  <c:v>582</c:v>
                </c:pt>
                <c:pt idx="103">
                  <c:v>583</c:v>
                </c:pt>
                <c:pt idx="104">
                  <c:v>584</c:v>
                </c:pt>
                <c:pt idx="105">
                  <c:v>585</c:v>
                </c:pt>
                <c:pt idx="106">
                  <c:v>586</c:v>
                </c:pt>
                <c:pt idx="107">
                  <c:v>587</c:v>
                </c:pt>
                <c:pt idx="108">
                  <c:v>588</c:v>
                </c:pt>
                <c:pt idx="109">
                  <c:v>589</c:v>
                </c:pt>
                <c:pt idx="110">
                  <c:v>590</c:v>
                </c:pt>
                <c:pt idx="111">
                  <c:v>591</c:v>
                </c:pt>
                <c:pt idx="112">
                  <c:v>592</c:v>
                </c:pt>
                <c:pt idx="113">
                  <c:v>593</c:v>
                </c:pt>
                <c:pt idx="114">
                  <c:v>594</c:v>
                </c:pt>
                <c:pt idx="115">
                  <c:v>595</c:v>
                </c:pt>
                <c:pt idx="116">
                  <c:v>596</c:v>
                </c:pt>
                <c:pt idx="117">
                  <c:v>597</c:v>
                </c:pt>
                <c:pt idx="118">
                  <c:v>598</c:v>
                </c:pt>
                <c:pt idx="119">
                  <c:v>599</c:v>
                </c:pt>
                <c:pt idx="120">
                  <c:v>600</c:v>
                </c:pt>
                <c:pt idx="121">
                  <c:v>601</c:v>
                </c:pt>
                <c:pt idx="122">
                  <c:v>602</c:v>
                </c:pt>
                <c:pt idx="123">
                  <c:v>603</c:v>
                </c:pt>
                <c:pt idx="124">
                  <c:v>604</c:v>
                </c:pt>
                <c:pt idx="125">
                  <c:v>605</c:v>
                </c:pt>
                <c:pt idx="126">
                  <c:v>606</c:v>
                </c:pt>
                <c:pt idx="127">
                  <c:v>607</c:v>
                </c:pt>
                <c:pt idx="128">
                  <c:v>608</c:v>
                </c:pt>
                <c:pt idx="129">
                  <c:v>609</c:v>
                </c:pt>
                <c:pt idx="130">
                  <c:v>610</c:v>
                </c:pt>
                <c:pt idx="131">
                  <c:v>611</c:v>
                </c:pt>
                <c:pt idx="132">
                  <c:v>612</c:v>
                </c:pt>
                <c:pt idx="133">
                  <c:v>613</c:v>
                </c:pt>
                <c:pt idx="134">
                  <c:v>614</c:v>
                </c:pt>
                <c:pt idx="135">
                  <c:v>615</c:v>
                </c:pt>
                <c:pt idx="136">
                  <c:v>616</c:v>
                </c:pt>
                <c:pt idx="137">
                  <c:v>617</c:v>
                </c:pt>
                <c:pt idx="138">
                  <c:v>618</c:v>
                </c:pt>
                <c:pt idx="139">
                  <c:v>619</c:v>
                </c:pt>
                <c:pt idx="140">
                  <c:v>620</c:v>
                </c:pt>
                <c:pt idx="141">
                  <c:v>621</c:v>
                </c:pt>
                <c:pt idx="142">
                  <c:v>622</c:v>
                </c:pt>
                <c:pt idx="143">
                  <c:v>623</c:v>
                </c:pt>
                <c:pt idx="144">
                  <c:v>624</c:v>
                </c:pt>
                <c:pt idx="145">
                  <c:v>625</c:v>
                </c:pt>
                <c:pt idx="146">
                  <c:v>626</c:v>
                </c:pt>
                <c:pt idx="147">
                  <c:v>627</c:v>
                </c:pt>
                <c:pt idx="148">
                  <c:v>628</c:v>
                </c:pt>
                <c:pt idx="149">
                  <c:v>629</c:v>
                </c:pt>
                <c:pt idx="150">
                  <c:v>630</c:v>
                </c:pt>
                <c:pt idx="151">
                  <c:v>631</c:v>
                </c:pt>
                <c:pt idx="152">
                  <c:v>632</c:v>
                </c:pt>
                <c:pt idx="153">
                  <c:v>633</c:v>
                </c:pt>
                <c:pt idx="154">
                  <c:v>634</c:v>
                </c:pt>
                <c:pt idx="155">
                  <c:v>635</c:v>
                </c:pt>
                <c:pt idx="156">
                  <c:v>636</c:v>
                </c:pt>
                <c:pt idx="157">
                  <c:v>637</c:v>
                </c:pt>
                <c:pt idx="158">
                  <c:v>638</c:v>
                </c:pt>
                <c:pt idx="159">
                  <c:v>639</c:v>
                </c:pt>
                <c:pt idx="160">
                  <c:v>640</c:v>
                </c:pt>
                <c:pt idx="161">
                  <c:v>641</c:v>
                </c:pt>
                <c:pt idx="162">
                  <c:v>642</c:v>
                </c:pt>
                <c:pt idx="163">
                  <c:v>643</c:v>
                </c:pt>
                <c:pt idx="164">
                  <c:v>644</c:v>
                </c:pt>
                <c:pt idx="165">
                  <c:v>645</c:v>
                </c:pt>
                <c:pt idx="166">
                  <c:v>646</c:v>
                </c:pt>
                <c:pt idx="167">
                  <c:v>647</c:v>
                </c:pt>
                <c:pt idx="168">
                  <c:v>648</c:v>
                </c:pt>
                <c:pt idx="169">
                  <c:v>649</c:v>
                </c:pt>
                <c:pt idx="170">
                  <c:v>650</c:v>
                </c:pt>
              </c:numCache>
            </c:numRef>
          </c:xVal>
          <c:yVal>
            <c:numRef>
              <c:f>'mNeonGreen - please add'!$S$4:$S$174</c:f>
              <c:numCache>
                <c:formatCode>General</c:formatCode>
                <c:ptCount val="171"/>
                <c:pt idx="7">
                  <c:v>3.1789975561023753E-2</c:v>
                </c:pt>
                <c:pt idx="8">
                  <c:v>3.3574912501817558E-2</c:v>
                </c:pt>
                <c:pt idx="9">
                  <c:v>4.0121165809450382E-2</c:v>
                </c:pt>
                <c:pt idx="10">
                  <c:v>4.6084413551584727E-2</c:v>
                </c:pt>
                <c:pt idx="11">
                  <c:v>5.6105869102968088E-2</c:v>
                </c:pt>
                <c:pt idx="12">
                  <c:v>6.3506079386434086E-2</c:v>
                </c:pt>
                <c:pt idx="13">
                  <c:v>7.8237668662501272E-2</c:v>
                </c:pt>
                <c:pt idx="14">
                  <c:v>9.2136556017125573E-2</c:v>
                </c:pt>
                <c:pt idx="15">
                  <c:v>0.11876750087539903</c:v>
                </c:pt>
                <c:pt idx="16">
                  <c:v>0.14470609174429025</c:v>
                </c:pt>
                <c:pt idx="17">
                  <c:v>0.18655233634638857</c:v>
                </c:pt>
                <c:pt idx="18">
                  <c:v>0.22428439689246438</c:v>
                </c:pt>
                <c:pt idx="19">
                  <c:v>0.27889530338502821</c:v>
                </c:pt>
                <c:pt idx="20">
                  <c:v>0.35273313027349307</c:v>
                </c:pt>
                <c:pt idx="21">
                  <c:v>0.4225442051109502</c:v>
                </c:pt>
                <c:pt idx="22">
                  <c:v>0.52364141838979761</c:v>
                </c:pt>
                <c:pt idx="23">
                  <c:v>0.62009351379659794</c:v>
                </c:pt>
                <c:pt idx="24">
                  <c:v>0.73797464640938748</c:v>
                </c:pt>
                <c:pt idx="25">
                  <c:v>0.89062025279540746</c:v>
                </c:pt>
                <c:pt idx="26">
                  <c:v>1.0110995322614782</c:v>
                </c:pt>
                <c:pt idx="27">
                  <c:v>1.1939150922263904</c:v>
                </c:pt>
                <c:pt idx="28">
                  <c:v>1.3346725399298807</c:v>
                </c:pt>
                <c:pt idx="29">
                  <c:v>1.5074711468423696</c:v>
                </c:pt>
                <c:pt idx="30">
                  <c:v>1.7056626718141716</c:v>
                </c:pt>
                <c:pt idx="31">
                  <c:v>1.8475129789754285</c:v>
                </c:pt>
                <c:pt idx="32">
                  <c:v>2.0215956170912128</c:v>
                </c:pt>
                <c:pt idx="33">
                  <c:v>2.1740041421505834</c:v>
                </c:pt>
                <c:pt idx="34">
                  <c:v>2.2766944089638885</c:v>
                </c:pt>
                <c:pt idx="35">
                  <c:v>2.3539929657518077</c:v>
                </c:pt>
                <c:pt idx="36">
                  <c:v>2.4182914339293875</c:v>
                </c:pt>
                <c:pt idx="37">
                  <c:v>2.4265292163696133</c:v>
                </c:pt>
                <c:pt idx="38">
                  <c:v>2.4455338501388137</c:v>
                </c:pt>
                <c:pt idx="39">
                  <c:v>2.4117044552192937</c:v>
                </c:pt>
                <c:pt idx="40">
                  <c:v>2.3774205317795571</c:v>
                </c:pt>
                <c:pt idx="41">
                  <c:v>2.2856954393862923</c:v>
                </c:pt>
                <c:pt idx="42">
                  <c:v>2.2188655684047864</c:v>
                </c:pt>
                <c:pt idx="43">
                  <c:v>2.1216122128624146</c:v>
                </c:pt>
                <c:pt idx="44">
                  <c:v>2.0072871409453197</c:v>
                </c:pt>
                <c:pt idx="45">
                  <c:v>1.9169807112883224</c:v>
                </c:pt>
                <c:pt idx="46">
                  <c:v>1.8059720316260925</c:v>
                </c:pt>
                <c:pt idx="47">
                  <c:v>1.7032257592540596</c:v>
                </c:pt>
                <c:pt idx="48">
                  <c:v>1.6371795033851821</c:v>
                </c:pt>
                <c:pt idx="49">
                  <c:v>1.5463747418731373</c:v>
                </c:pt>
                <c:pt idx="50">
                  <c:v>1.4852498255937923</c:v>
                </c:pt>
                <c:pt idx="51">
                  <c:v>1.4034538029408399</c:v>
                </c:pt>
                <c:pt idx="52">
                  <c:v>1.3236720793099441</c:v>
                </c:pt>
                <c:pt idx="53">
                  <c:v>1.2652445378195218</c:v>
                </c:pt>
                <c:pt idx="54">
                  <c:v>1.2108194012127564</c:v>
                </c:pt>
                <c:pt idx="55">
                  <c:v>1.1535345032348772</c:v>
                </c:pt>
                <c:pt idx="56">
                  <c:v>1.0992142834671819</c:v>
                </c:pt>
                <c:pt idx="57">
                  <c:v>1.0622232948401111</c:v>
                </c:pt>
                <c:pt idx="58">
                  <c:v>1.0283863837846647</c:v>
                </c:pt>
                <c:pt idx="59">
                  <c:v>0.99123131049007529</c:v>
                </c:pt>
                <c:pt idx="60">
                  <c:v>0.94881575628439152</c:v>
                </c:pt>
                <c:pt idx="61">
                  <c:v>0.92316506894954609</c:v>
                </c:pt>
                <c:pt idx="62">
                  <c:v>0.89359693098707893</c:v>
                </c:pt>
                <c:pt idx="63">
                  <c:v>0.86832367500977792</c:v>
                </c:pt>
                <c:pt idx="64">
                  <c:v>0.84777942893731906</c:v>
                </c:pt>
                <c:pt idx="65">
                  <c:v>0.83151600579801299</c:v>
                </c:pt>
                <c:pt idx="66">
                  <c:v>0.8157753788516372</c:v>
                </c:pt>
                <c:pt idx="67">
                  <c:v>0.7997306612849967</c:v>
                </c:pt>
                <c:pt idx="68">
                  <c:v>0.78046711259877921</c:v>
                </c:pt>
                <c:pt idx="69">
                  <c:v>0.7620993120469205</c:v>
                </c:pt>
                <c:pt idx="70">
                  <c:v>0.7567325083315406</c:v>
                </c:pt>
                <c:pt idx="71">
                  <c:v>0.74011475759832079</c:v>
                </c:pt>
                <c:pt idx="72">
                  <c:v>0.7344249874717611</c:v>
                </c:pt>
                <c:pt idx="73">
                  <c:v>0.71222013992072086</c:v>
                </c:pt>
                <c:pt idx="74">
                  <c:v>0.70057283806859338</c:v>
                </c:pt>
                <c:pt idx="75">
                  <c:v>0.6815347543872543</c:v>
                </c:pt>
                <c:pt idx="76">
                  <c:v>0.6665653966457219</c:v>
                </c:pt>
                <c:pt idx="77">
                  <c:v>0.64550061343289067</c:v>
                </c:pt>
                <c:pt idx="78">
                  <c:v>0.62848372984264955</c:v>
                </c:pt>
                <c:pt idx="79">
                  <c:v>0.61080834394266881</c:v>
                </c:pt>
                <c:pt idx="80">
                  <c:v>0.58068117420855803</c:v>
                </c:pt>
                <c:pt idx="81">
                  <c:v>0.56040220864732138</c:v>
                </c:pt>
                <c:pt idx="82">
                  <c:v>0.54516648074128837</c:v>
                </c:pt>
                <c:pt idx="83">
                  <c:v>0.52168898648465811</c:v>
                </c:pt>
                <c:pt idx="84">
                  <c:v>0.49940985356397083</c:v>
                </c:pt>
                <c:pt idx="85">
                  <c:v>0.48060410307941998</c:v>
                </c:pt>
                <c:pt idx="86">
                  <c:v>0.45804473826931624</c:v>
                </c:pt>
                <c:pt idx="87">
                  <c:v>0.44178670240038803</c:v>
                </c:pt>
                <c:pt idx="88">
                  <c:v>0.42010547121819264</c:v>
                </c:pt>
                <c:pt idx="89">
                  <c:v>0.40218723875896112</c:v>
                </c:pt>
                <c:pt idx="90">
                  <c:v>0.3782511663697789</c:v>
                </c:pt>
                <c:pt idx="91">
                  <c:v>0.36590132954724991</c:v>
                </c:pt>
                <c:pt idx="92">
                  <c:v>0.34629918106009833</c:v>
                </c:pt>
                <c:pt idx="93">
                  <c:v>0.32873291334724875</c:v>
                </c:pt>
                <c:pt idx="94">
                  <c:v>0.3145171427482587</c:v>
                </c:pt>
                <c:pt idx="95">
                  <c:v>0.29848243175022493</c:v>
                </c:pt>
                <c:pt idx="96">
                  <c:v>0.2854292904309223</c:v>
                </c:pt>
                <c:pt idx="97">
                  <c:v>0.27146019015870071</c:v>
                </c:pt>
                <c:pt idx="98">
                  <c:v>0.25788674072553025</c:v>
                </c:pt>
                <c:pt idx="99">
                  <c:v>0.24551431787196423</c:v>
                </c:pt>
                <c:pt idx="100">
                  <c:v>0.23237918630392179</c:v>
                </c:pt>
                <c:pt idx="101">
                  <c:v>0.22665939390239945</c:v>
                </c:pt>
                <c:pt idx="102">
                  <c:v>0.21681298512528083</c:v>
                </c:pt>
                <c:pt idx="103">
                  <c:v>0.2053125352140738</c:v>
                </c:pt>
                <c:pt idx="104">
                  <c:v>0.19737315585165568</c:v>
                </c:pt>
                <c:pt idx="105">
                  <c:v>0.18878931796159845</c:v>
                </c:pt>
                <c:pt idx="106">
                  <c:v>0.18339966025396359</c:v>
                </c:pt>
                <c:pt idx="107">
                  <c:v>0.17377959215455305</c:v>
                </c:pt>
                <c:pt idx="108">
                  <c:v>0.16312002059675168</c:v>
                </c:pt>
                <c:pt idx="109">
                  <c:v>0.1565466339973498</c:v>
                </c:pt>
                <c:pt idx="110">
                  <c:v>0.15256584674897106</c:v>
                </c:pt>
                <c:pt idx="111">
                  <c:v>0.14686287144271223</c:v>
                </c:pt>
                <c:pt idx="112">
                  <c:v>0.14143622384954671</c:v>
                </c:pt>
                <c:pt idx="113">
                  <c:v>0.13798923090760368</c:v>
                </c:pt>
                <c:pt idx="114">
                  <c:v>0.13274242882940998</c:v>
                </c:pt>
                <c:pt idx="115">
                  <c:v>0.12975949274653772</c:v>
                </c:pt>
                <c:pt idx="116">
                  <c:v>0.12349129778835988</c:v>
                </c:pt>
                <c:pt idx="117">
                  <c:v>0.12174422140943356</c:v>
                </c:pt>
                <c:pt idx="118">
                  <c:v>0.11711547618804646</c:v>
                </c:pt>
                <c:pt idx="119">
                  <c:v>0.11332463005649628</c:v>
                </c:pt>
                <c:pt idx="120">
                  <c:v>0.11105546970617869</c:v>
                </c:pt>
                <c:pt idx="121">
                  <c:v>0.10629593433936578</c:v>
                </c:pt>
                <c:pt idx="122">
                  <c:v>0.10215837706525287</c:v>
                </c:pt>
                <c:pt idx="123">
                  <c:v>9.8860769623824118E-2</c:v>
                </c:pt>
                <c:pt idx="124">
                  <c:v>9.7428068208176899E-2</c:v>
                </c:pt>
                <c:pt idx="125">
                  <c:v>9.3658044522642925E-2</c:v>
                </c:pt>
                <c:pt idx="126">
                  <c:v>8.9283719903402614E-2</c:v>
                </c:pt>
                <c:pt idx="127">
                  <c:v>8.6082235268059304E-2</c:v>
                </c:pt>
                <c:pt idx="128">
                  <c:v>8.327726967811841E-2</c:v>
                </c:pt>
                <c:pt idx="129">
                  <c:v>7.9399251204419138E-2</c:v>
                </c:pt>
                <c:pt idx="130">
                  <c:v>7.8004552472390867E-2</c:v>
                </c:pt>
                <c:pt idx="131">
                  <c:v>7.453939978722908E-2</c:v>
                </c:pt>
                <c:pt idx="132">
                  <c:v>7.1354571669718508E-2</c:v>
                </c:pt>
                <c:pt idx="133">
                  <c:v>6.9135781758398712E-2</c:v>
                </c:pt>
                <c:pt idx="134">
                  <c:v>6.5865848144101069E-2</c:v>
                </c:pt>
                <c:pt idx="135">
                  <c:v>6.3040819095388612E-2</c:v>
                </c:pt>
                <c:pt idx="136">
                  <c:v>5.9837240040508111E-2</c:v>
                </c:pt>
                <c:pt idx="137">
                  <c:v>5.8608285121764137E-2</c:v>
                </c:pt>
                <c:pt idx="138">
                  <c:v>5.5613798463224041E-2</c:v>
                </c:pt>
                <c:pt idx="139">
                  <c:v>5.3561381141754176E-2</c:v>
                </c:pt>
                <c:pt idx="140">
                  <c:v>5.0652450334847478E-2</c:v>
                </c:pt>
                <c:pt idx="141">
                  <c:v>4.8706248265408376E-2</c:v>
                </c:pt>
                <c:pt idx="142">
                  <c:v>4.6512592756492631E-2</c:v>
                </c:pt>
                <c:pt idx="143">
                  <c:v>4.5106142310012351E-2</c:v>
                </c:pt>
                <c:pt idx="144">
                  <c:v>4.2389875589417356E-2</c:v>
                </c:pt>
                <c:pt idx="145">
                  <c:v>4.0926947356440369E-2</c:v>
                </c:pt>
                <c:pt idx="146">
                  <c:v>3.8944032833493555E-2</c:v>
                </c:pt>
                <c:pt idx="147">
                  <c:v>3.6805146641684446E-2</c:v>
                </c:pt>
                <c:pt idx="148">
                  <c:v>3.5215520829562405E-2</c:v>
                </c:pt>
                <c:pt idx="149">
                  <c:v>3.4075044920205924E-2</c:v>
                </c:pt>
                <c:pt idx="150">
                  <c:v>3.2532519743694033E-2</c:v>
                </c:pt>
                <c:pt idx="151">
                  <c:v>3.0282058808672824E-2</c:v>
                </c:pt>
                <c:pt idx="152">
                  <c:v>2.8847709719938771E-2</c:v>
                </c:pt>
                <c:pt idx="153">
                  <c:v>2.8222498955025817E-2</c:v>
                </c:pt>
                <c:pt idx="154">
                  <c:v>2.6682167318496333E-2</c:v>
                </c:pt>
                <c:pt idx="155">
                  <c:v>2.5564799203328954E-2</c:v>
                </c:pt>
                <c:pt idx="156">
                  <c:v>2.4920736148928396E-2</c:v>
                </c:pt>
                <c:pt idx="157">
                  <c:v>2.4296265208623848E-2</c:v>
                </c:pt>
                <c:pt idx="158">
                  <c:v>2.2705272221751008E-2</c:v>
                </c:pt>
                <c:pt idx="159">
                  <c:v>2.1439247146868703E-2</c:v>
                </c:pt>
                <c:pt idx="160">
                  <c:v>2.101271128398691E-2</c:v>
                </c:pt>
                <c:pt idx="161">
                  <c:v>2.0462775873330528E-2</c:v>
                </c:pt>
                <c:pt idx="162">
                  <c:v>1.9486585431749602E-2</c:v>
                </c:pt>
                <c:pt idx="163">
                  <c:v>1.890479189174793E-2</c:v>
                </c:pt>
                <c:pt idx="164">
                  <c:v>1.7572977147267674E-2</c:v>
                </c:pt>
                <c:pt idx="165">
                  <c:v>1.7175333126202719E-2</c:v>
                </c:pt>
                <c:pt idx="166">
                  <c:v>1.6549920247110148E-2</c:v>
                </c:pt>
                <c:pt idx="167">
                  <c:v>1.5763090534233047E-2</c:v>
                </c:pt>
                <c:pt idx="168">
                  <c:v>1.5260676018213709E-2</c:v>
                </c:pt>
                <c:pt idx="169">
                  <c:v>1.4916361249859088E-2</c:v>
                </c:pt>
                <c:pt idx="170">
                  <c:v>1.4330868792821531E-2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BBC-2E44-9092-853CB0D16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683576"/>
        <c:axId val="2115329768"/>
      </c:scatterChart>
      <c:valAx>
        <c:axId val="-2132683576"/>
        <c:scaling>
          <c:orientation val="minMax"/>
          <c:max val="650"/>
          <c:min val="250"/>
        </c:scaling>
        <c:delete val="0"/>
        <c:axPos val="b"/>
        <c:title>
          <c:tx>
            <c:rich>
              <a:bodyPr/>
              <a:lstStyle/>
              <a:p>
                <a:pPr>
                  <a:defRPr sz="600" b="1" i="0">
                    <a:latin typeface="Helvetica-Black" pitchFamily="2" charset="0"/>
                  </a:defRPr>
                </a:pPr>
                <a:r>
                  <a:rPr lang="en-US" sz="600" b="1" i="0">
                    <a:latin typeface="Helvetica-Black" pitchFamily="2" charset="0"/>
                  </a:rPr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chemeClr val="bg1">
                <a:lumMod val="8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600" b="1" i="0">
                <a:latin typeface="Helvetica-Black" pitchFamily="2" charset="0"/>
              </a:defRPr>
            </a:pPr>
            <a:endParaRPr lang="en-US"/>
          </a:p>
        </c:txPr>
        <c:crossAx val="2115329768"/>
        <c:crosses val="autoZero"/>
        <c:crossBetween val="midCat"/>
        <c:majorUnit val="100"/>
        <c:minorUnit val="10"/>
      </c:valAx>
      <c:valAx>
        <c:axId val="2115329768"/>
        <c:scaling>
          <c:orientation val="minMax"/>
          <c:max val="2.5"/>
          <c:min val="0"/>
        </c:scaling>
        <c:delete val="1"/>
        <c:axPos val="l"/>
        <c:numFmt formatCode="0.0" sourceLinked="0"/>
        <c:majorTickMark val="none"/>
        <c:minorTickMark val="none"/>
        <c:tickLblPos val="nextTo"/>
        <c:crossAx val="-2132683576"/>
        <c:crosses val="autoZero"/>
        <c:crossBetween val="midCat"/>
        <c:majorUnit val="0.5"/>
      </c:valAx>
      <c:spPr>
        <a:noFill/>
        <a:ln w="12700">
          <a:solidFill>
            <a:schemeClr val="bg1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700" b="0" i="0" u="none" strike="noStrike" baseline="0">
          <a:solidFill>
            <a:srgbClr val="000000"/>
          </a:solidFill>
          <a:latin typeface="Helvetica"/>
          <a:ea typeface="Helvetica"/>
          <a:cs typeface="Helvetic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72838095663801"/>
          <c:y val="0.141745377265138"/>
          <c:w val="0.78668990967409702"/>
          <c:h val="0.67139306946675903"/>
        </c:manualLayout>
      </c:layout>
      <c:scatterChart>
        <c:scatterStyle val="lineMarker"/>
        <c:varyColors val="0"/>
        <c:ser>
          <c:idx val="0"/>
          <c:order val="0"/>
          <c:tx>
            <c:strRef>
              <c:f>HEK293step_pooledStatistics.csv!$B$1</c:f>
              <c:strCache>
                <c:ptCount val="1"/>
                <c:pt idx="0">
                  <c:v>∂F/F</c:v>
                </c:pt>
              </c:strCache>
            </c:strRef>
          </c:tx>
          <c:spPr>
            <a:ln w="6350" cmpd="sng">
              <a:solidFill>
                <a:schemeClr val="tx1"/>
              </a:solidFill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6350" cmpd="sng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HEK293step_pooledStatistics.csv!$C$2:$C$10</c:f>
                <c:numCache>
                  <c:formatCode>General</c:formatCode>
                  <c:ptCount val="9"/>
                  <c:pt idx="0">
                    <c:v>1.1495</c:v>
                  </c:pt>
                  <c:pt idx="1">
                    <c:v>0.62504999999999999</c:v>
                  </c:pt>
                  <c:pt idx="2">
                    <c:v>0.18873999999999999</c:v>
                  </c:pt>
                  <c:pt idx="3">
                    <c:v>0.15373999999999999</c:v>
                  </c:pt>
                  <c:pt idx="4">
                    <c:v>0.35586000000000001</c:v>
                  </c:pt>
                  <c:pt idx="5">
                    <c:v>0.54090000000000005</c:v>
                  </c:pt>
                  <c:pt idx="6">
                    <c:v>0.69325999999999999</c:v>
                  </c:pt>
                  <c:pt idx="7">
                    <c:v>1.0048999999999999</c:v>
                  </c:pt>
                  <c:pt idx="8">
                    <c:v>1.238</c:v>
                  </c:pt>
                </c:numCache>
              </c:numRef>
            </c:plus>
            <c:minus>
              <c:numRef>
                <c:f>HEK293step_pooledStatistics.csv!$C$2:$C$10</c:f>
                <c:numCache>
                  <c:formatCode>General</c:formatCode>
                  <c:ptCount val="9"/>
                  <c:pt idx="0">
                    <c:v>1.1495</c:v>
                  </c:pt>
                  <c:pt idx="1">
                    <c:v>0.62504999999999999</c:v>
                  </c:pt>
                  <c:pt idx="2">
                    <c:v>0.18873999999999999</c:v>
                  </c:pt>
                  <c:pt idx="3">
                    <c:v>0.15373999999999999</c:v>
                  </c:pt>
                  <c:pt idx="4">
                    <c:v>0.35586000000000001</c:v>
                  </c:pt>
                  <c:pt idx="5">
                    <c:v>0.54090000000000005</c:v>
                  </c:pt>
                  <c:pt idx="6">
                    <c:v>0.69325999999999999</c:v>
                  </c:pt>
                  <c:pt idx="7">
                    <c:v>1.0048999999999999</c:v>
                  </c:pt>
                  <c:pt idx="8">
                    <c:v>1.238</c:v>
                  </c:pt>
                </c:numCache>
              </c:numRef>
            </c:minus>
          </c:errBars>
          <c:xVal>
            <c:numRef>
              <c:f>HEK293step_pooledStatistics.csv!$A$2:$A$10</c:f>
              <c:numCache>
                <c:formatCode>General</c:formatCode>
                <c:ptCount val="9"/>
                <c:pt idx="0">
                  <c:v>-120</c:v>
                </c:pt>
                <c:pt idx="1">
                  <c:v>-100</c:v>
                </c:pt>
                <c:pt idx="2">
                  <c:v>-80</c:v>
                </c:pt>
                <c:pt idx="3">
                  <c:v>-60</c:v>
                </c:pt>
                <c:pt idx="4">
                  <c:v>-40</c:v>
                </c:pt>
                <c:pt idx="5">
                  <c:v>-20</c:v>
                </c:pt>
                <c:pt idx="6">
                  <c:v>0</c:v>
                </c:pt>
                <c:pt idx="7">
                  <c:v>30</c:v>
                </c:pt>
                <c:pt idx="8">
                  <c:v>50</c:v>
                </c:pt>
              </c:numCache>
            </c:numRef>
          </c:xVal>
          <c:yVal>
            <c:numRef>
              <c:f>HEK293step_pooledStatistics.csv!$B$2:$B$10</c:f>
              <c:numCache>
                <c:formatCode>General</c:formatCode>
                <c:ptCount val="9"/>
                <c:pt idx="0">
                  <c:v>23.436</c:v>
                </c:pt>
                <c:pt idx="1">
                  <c:v>11.724</c:v>
                </c:pt>
                <c:pt idx="2">
                  <c:v>3.2242999999999999</c:v>
                </c:pt>
                <c:pt idx="3">
                  <c:v>-2.7827999999999999</c:v>
                </c:pt>
                <c:pt idx="4">
                  <c:v>-6.6492000000000004</c:v>
                </c:pt>
                <c:pt idx="5">
                  <c:v>-9.7798000000000016</c:v>
                </c:pt>
                <c:pt idx="6">
                  <c:v>-12.69</c:v>
                </c:pt>
                <c:pt idx="7">
                  <c:v>-17.544</c:v>
                </c:pt>
                <c:pt idx="8">
                  <c:v>-20.949000000000002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F07-924C-B583-D054E358B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90991296"/>
        <c:axId val="1990994416"/>
      </c:scatterChart>
      <c:valAx>
        <c:axId val="1990991296"/>
        <c:scaling>
          <c:orientation val="minMax"/>
          <c:max val="50"/>
          <c:min val="-12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990994416"/>
        <c:crossesAt val="-30"/>
        <c:crossBetween val="midCat"/>
        <c:majorUnit val="40"/>
      </c:valAx>
      <c:valAx>
        <c:axId val="1990994416"/>
        <c:scaling>
          <c:orientation val="minMax"/>
          <c:max val="30"/>
          <c:min val="-3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990991296"/>
        <c:crossesAt val="-180"/>
        <c:crossBetween val="midCat"/>
        <c:majorUnit val="10"/>
        <c:min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500">
          <a:latin typeface="Helvetica"/>
          <a:cs typeface="Helvetica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51939706063501"/>
          <c:y val="6.8184297692120602E-2"/>
          <c:w val="0.71945461265052202"/>
          <c:h val="0.89016377952755898"/>
        </c:manualLayout>
      </c:layout>
      <c:scatterChart>
        <c:scatterStyle val="lineMarker"/>
        <c:varyColors val="0"/>
        <c:ser>
          <c:idx val="1"/>
          <c:order val="0"/>
          <c:tx>
            <c:strRef>
              <c:f>'SI ASAP1 20131012_C2'!$G$1</c:f>
              <c:strCache>
                <c:ptCount val="1"/>
                <c:pt idx="0">
                  <c:v>dF/F(%) [2xbinned]</c:v>
                </c:pt>
              </c:strCache>
            </c:strRef>
          </c:tx>
          <c:spPr>
            <a:ln w="12700" cap="rnd" cmpd="sng">
              <a:solidFill>
                <a:schemeClr val="tx1"/>
              </a:solidFill>
              <a:prstDash val="solid"/>
            </a:ln>
          </c:spPr>
          <c:marker>
            <c:symbol val="none"/>
          </c:marker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00-ED15-684B-A6E0-05009A8803A2}"/>
              </c:ext>
            </c:extLst>
          </c:dPt>
          <c:xVal>
            <c:numRef>
              <c:f>'SI ASAP1 20131012_C2'!$F$2:$F$10000</c:f>
              <c:numCache>
                <c:formatCode>General</c:formatCode>
                <c:ptCount val="9999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11</c:v>
                </c:pt>
                <c:pt idx="6">
                  <c:v>13</c:v>
                </c:pt>
                <c:pt idx="7">
                  <c:v>15</c:v>
                </c:pt>
                <c:pt idx="8">
                  <c:v>17</c:v>
                </c:pt>
                <c:pt idx="9">
                  <c:v>19</c:v>
                </c:pt>
                <c:pt idx="10">
                  <c:v>21</c:v>
                </c:pt>
                <c:pt idx="11">
                  <c:v>23</c:v>
                </c:pt>
                <c:pt idx="12">
                  <c:v>25</c:v>
                </c:pt>
                <c:pt idx="13">
                  <c:v>27</c:v>
                </c:pt>
                <c:pt idx="14">
                  <c:v>29</c:v>
                </c:pt>
                <c:pt idx="15">
                  <c:v>31</c:v>
                </c:pt>
                <c:pt idx="16">
                  <c:v>33</c:v>
                </c:pt>
                <c:pt idx="17">
                  <c:v>35</c:v>
                </c:pt>
                <c:pt idx="18">
                  <c:v>37</c:v>
                </c:pt>
                <c:pt idx="19">
                  <c:v>39</c:v>
                </c:pt>
                <c:pt idx="20">
                  <c:v>41</c:v>
                </c:pt>
                <c:pt idx="21">
                  <c:v>43</c:v>
                </c:pt>
                <c:pt idx="22">
                  <c:v>45</c:v>
                </c:pt>
                <c:pt idx="23">
                  <c:v>47</c:v>
                </c:pt>
                <c:pt idx="24">
                  <c:v>49</c:v>
                </c:pt>
                <c:pt idx="25">
                  <c:v>51</c:v>
                </c:pt>
                <c:pt idx="26">
                  <c:v>53</c:v>
                </c:pt>
                <c:pt idx="27">
                  <c:v>55</c:v>
                </c:pt>
                <c:pt idx="28">
                  <c:v>57</c:v>
                </c:pt>
                <c:pt idx="29">
                  <c:v>59</c:v>
                </c:pt>
                <c:pt idx="30">
                  <c:v>61</c:v>
                </c:pt>
                <c:pt idx="31">
                  <c:v>63</c:v>
                </c:pt>
                <c:pt idx="32">
                  <c:v>65</c:v>
                </c:pt>
                <c:pt idx="33">
                  <c:v>67</c:v>
                </c:pt>
                <c:pt idx="34">
                  <c:v>69</c:v>
                </c:pt>
                <c:pt idx="35">
                  <c:v>71</c:v>
                </c:pt>
                <c:pt idx="36">
                  <c:v>73</c:v>
                </c:pt>
                <c:pt idx="37">
                  <c:v>75</c:v>
                </c:pt>
                <c:pt idx="38">
                  <c:v>77</c:v>
                </c:pt>
                <c:pt idx="39">
                  <c:v>79</c:v>
                </c:pt>
                <c:pt idx="40">
                  <c:v>81</c:v>
                </c:pt>
                <c:pt idx="41">
                  <c:v>83</c:v>
                </c:pt>
                <c:pt idx="42">
                  <c:v>85</c:v>
                </c:pt>
                <c:pt idx="43">
                  <c:v>87</c:v>
                </c:pt>
                <c:pt idx="44">
                  <c:v>89</c:v>
                </c:pt>
                <c:pt idx="45">
                  <c:v>91</c:v>
                </c:pt>
                <c:pt idx="46">
                  <c:v>93</c:v>
                </c:pt>
                <c:pt idx="47">
                  <c:v>95</c:v>
                </c:pt>
                <c:pt idx="48">
                  <c:v>97</c:v>
                </c:pt>
                <c:pt idx="49">
                  <c:v>99</c:v>
                </c:pt>
                <c:pt idx="50">
                  <c:v>101</c:v>
                </c:pt>
                <c:pt idx="51">
                  <c:v>103</c:v>
                </c:pt>
                <c:pt idx="52">
                  <c:v>105</c:v>
                </c:pt>
                <c:pt idx="53">
                  <c:v>107</c:v>
                </c:pt>
                <c:pt idx="54">
                  <c:v>109</c:v>
                </c:pt>
                <c:pt idx="55">
                  <c:v>111</c:v>
                </c:pt>
                <c:pt idx="56">
                  <c:v>113</c:v>
                </c:pt>
                <c:pt idx="57">
                  <c:v>115</c:v>
                </c:pt>
                <c:pt idx="58">
                  <c:v>117</c:v>
                </c:pt>
                <c:pt idx="59">
                  <c:v>119</c:v>
                </c:pt>
                <c:pt idx="60">
                  <c:v>121</c:v>
                </c:pt>
                <c:pt idx="61">
                  <c:v>123</c:v>
                </c:pt>
                <c:pt idx="62">
                  <c:v>125</c:v>
                </c:pt>
                <c:pt idx="63">
                  <c:v>127</c:v>
                </c:pt>
                <c:pt idx="64">
                  <c:v>129</c:v>
                </c:pt>
                <c:pt idx="65">
                  <c:v>131</c:v>
                </c:pt>
                <c:pt idx="66">
                  <c:v>133</c:v>
                </c:pt>
                <c:pt idx="67">
                  <c:v>135</c:v>
                </c:pt>
                <c:pt idx="68">
                  <c:v>137</c:v>
                </c:pt>
                <c:pt idx="69">
                  <c:v>139</c:v>
                </c:pt>
                <c:pt idx="70">
                  <c:v>141</c:v>
                </c:pt>
                <c:pt idx="71">
                  <c:v>143</c:v>
                </c:pt>
                <c:pt idx="72">
                  <c:v>145</c:v>
                </c:pt>
                <c:pt idx="73">
                  <c:v>147</c:v>
                </c:pt>
                <c:pt idx="74">
                  <c:v>149</c:v>
                </c:pt>
                <c:pt idx="75">
                  <c:v>151</c:v>
                </c:pt>
                <c:pt idx="76">
                  <c:v>153</c:v>
                </c:pt>
                <c:pt idx="77">
                  <c:v>155</c:v>
                </c:pt>
                <c:pt idx="78">
                  <c:v>157</c:v>
                </c:pt>
                <c:pt idx="79">
                  <c:v>159</c:v>
                </c:pt>
                <c:pt idx="80">
                  <c:v>161</c:v>
                </c:pt>
                <c:pt idx="81">
                  <c:v>163</c:v>
                </c:pt>
                <c:pt idx="82">
                  <c:v>165</c:v>
                </c:pt>
                <c:pt idx="83">
                  <c:v>167</c:v>
                </c:pt>
                <c:pt idx="84">
                  <c:v>169</c:v>
                </c:pt>
                <c:pt idx="85">
                  <c:v>171</c:v>
                </c:pt>
                <c:pt idx="86">
                  <c:v>173</c:v>
                </c:pt>
                <c:pt idx="87">
                  <c:v>175</c:v>
                </c:pt>
                <c:pt idx="88">
                  <c:v>177</c:v>
                </c:pt>
                <c:pt idx="89">
                  <c:v>179</c:v>
                </c:pt>
                <c:pt idx="90">
                  <c:v>181</c:v>
                </c:pt>
                <c:pt idx="91">
                  <c:v>183</c:v>
                </c:pt>
                <c:pt idx="92">
                  <c:v>185</c:v>
                </c:pt>
                <c:pt idx="93">
                  <c:v>187</c:v>
                </c:pt>
                <c:pt idx="94">
                  <c:v>189</c:v>
                </c:pt>
                <c:pt idx="95">
                  <c:v>191</c:v>
                </c:pt>
                <c:pt idx="96">
                  <c:v>193</c:v>
                </c:pt>
                <c:pt idx="97">
                  <c:v>195</c:v>
                </c:pt>
                <c:pt idx="98">
                  <c:v>197</c:v>
                </c:pt>
                <c:pt idx="99">
                  <c:v>199</c:v>
                </c:pt>
                <c:pt idx="100">
                  <c:v>201</c:v>
                </c:pt>
                <c:pt idx="101">
                  <c:v>203</c:v>
                </c:pt>
                <c:pt idx="102">
                  <c:v>205</c:v>
                </c:pt>
                <c:pt idx="103">
                  <c:v>207</c:v>
                </c:pt>
                <c:pt idx="104">
                  <c:v>209</c:v>
                </c:pt>
                <c:pt idx="105">
                  <c:v>211</c:v>
                </c:pt>
                <c:pt idx="106">
                  <c:v>213</c:v>
                </c:pt>
                <c:pt idx="107">
                  <c:v>215</c:v>
                </c:pt>
                <c:pt idx="108">
                  <c:v>217</c:v>
                </c:pt>
                <c:pt idx="109">
                  <c:v>219</c:v>
                </c:pt>
                <c:pt idx="110">
                  <c:v>221</c:v>
                </c:pt>
                <c:pt idx="111">
                  <c:v>223</c:v>
                </c:pt>
                <c:pt idx="112">
                  <c:v>225</c:v>
                </c:pt>
                <c:pt idx="113">
                  <c:v>227</c:v>
                </c:pt>
                <c:pt idx="114">
                  <c:v>229</c:v>
                </c:pt>
                <c:pt idx="115">
                  <c:v>231</c:v>
                </c:pt>
                <c:pt idx="116">
                  <c:v>233</c:v>
                </c:pt>
                <c:pt idx="117">
                  <c:v>235</c:v>
                </c:pt>
                <c:pt idx="118">
                  <c:v>237</c:v>
                </c:pt>
                <c:pt idx="119">
                  <c:v>239</c:v>
                </c:pt>
                <c:pt idx="120">
                  <c:v>241</c:v>
                </c:pt>
                <c:pt idx="121">
                  <c:v>243</c:v>
                </c:pt>
                <c:pt idx="122">
                  <c:v>245</c:v>
                </c:pt>
                <c:pt idx="123">
                  <c:v>247</c:v>
                </c:pt>
                <c:pt idx="124">
                  <c:v>249</c:v>
                </c:pt>
                <c:pt idx="125">
                  <c:v>251</c:v>
                </c:pt>
                <c:pt idx="126">
                  <c:v>253</c:v>
                </c:pt>
                <c:pt idx="127">
                  <c:v>255</c:v>
                </c:pt>
                <c:pt idx="128">
                  <c:v>257</c:v>
                </c:pt>
                <c:pt idx="129">
                  <c:v>259</c:v>
                </c:pt>
                <c:pt idx="130">
                  <c:v>261</c:v>
                </c:pt>
                <c:pt idx="131">
                  <c:v>263</c:v>
                </c:pt>
                <c:pt idx="132">
                  <c:v>265</c:v>
                </c:pt>
                <c:pt idx="133">
                  <c:v>267</c:v>
                </c:pt>
                <c:pt idx="134">
                  <c:v>269</c:v>
                </c:pt>
                <c:pt idx="135">
                  <c:v>271</c:v>
                </c:pt>
                <c:pt idx="136">
                  <c:v>273</c:v>
                </c:pt>
                <c:pt idx="137">
                  <c:v>275</c:v>
                </c:pt>
                <c:pt idx="138">
                  <c:v>277</c:v>
                </c:pt>
                <c:pt idx="139">
                  <c:v>279</c:v>
                </c:pt>
                <c:pt idx="140">
                  <c:v>281</c:v>
                </c:pt>
                <c:pt idx="141">
                  <c:v>283</c:v>
                </c:pt>
                <c:pt idx="142">
                  <c:v>285</c:v>
                </c:pt>
                <c:pt idx="143">
                  <c:v>287</c:v>
                </c:pt>
                <c:pt idx="144">
                  <c:v>289</c:v>
                </c:pt>
                <c:pt idx="145">
                  <c:v>291</c:v>
                </c:pt>
                <c:pt idx="146">
                  <c:v>293</c:v>
                </c:pt>
                <c:pt idx="147">
                  <c:v>295</c:v>
                </c:pt>
                <c:pt idx="148">
                  <c:v>297</c:v>
                </c:pt>
                <c:pt idx="149">
                  <c:v>299</c:v>
                </c:pt>
                <c:pt idx="150">
                  <c:v>301</c:v>
                </c:pt>
                <c:pt idx="151">
                  <c:v>303</c:v>
                </c:pt>
                <c:pt idx="152">
                  <c:v>305</c:v>
                </c:pt>
                <c:pt idx="153">
                  <c:v>307</c:v>
                </c:pt>
                <c:pt idx="154">
                  <c:v>309</c:v>
                </c:pt>
                <c:pt idx="155">
                  <c:v>311</c:v>
                </c:pt>
                <c:pt idx="156">
                  <c:v>313</c:v>
                </c:pt>
                <c:pt idx="157">
                  <c:v>315</c:v>
                </c:pt>
                <c:pt idx="158">
                  <c:v>317</c:v>
                </c:pt>
                <c:pt idx="159">
                  <c:v>319</c:v>
                </c:pt>
                <c:pt idx="160">
                  <c:v>321</c:v>
                </c:pt>
                <c:pt idx="161">
                  <c:v>323</c:v>
                </c:pt>
                <c:pt idx="162">
                  <c:v>325</c:v>
                </c:pt>
                <c:pt idx="163">
                  <c:v>327</c:v>
                </c:pt>
                <c:pt idx="164">
                  <c:v>329</c:v>
                </c:pt>
                <c:pt idx="165">
                  <c:v>331</c:v>
                </c:pt>
                <c:pt idx="166">
                  <c:v>333</c:v>
                </c:pt>
                <c:pt idx="167">
                  <c:v>335</c:v>
                </c:pt>
                <c:pt idx="168">
                  <c:v>337</c:v>
                </c:pt>
                <c:pt idx="169">
                  <c:v>339</c:v>
                </c:pt>
                <c:pt idx="170">
                  <c:v>341</c:v>
                </c:pt>
                <c:pt idx="171">
                  <c:v>343</c:v>
                </c:pt>
                <c:pt idx="172">
                  <c:v>345</c:v>
                </c:pt>
                <c:pt idx="173">
                  <c:v>347</c:v>
                </c:pt>
                <c:pt idx="174">
                  <c:v>349</c:v>
                </c:pt>
                <c:pt idx="175">
                  <c:v>351</c:v>
                </c:pt>
                <c:pt idx="176">
                  <c:v>353</c:v>
                </c:pt>
                <c:pt idx="177">
                  <c:v>355</c:v>
                </c:pt>
                <c:pt idx="178">
                  <c:v>357</c:v>
                </c:pt>
                <c:pt idx="179">
                  <c:v>359</c:v>
                </c:pt>
                <c:pt idx="180">
                  <c:v>361</c:v>
                </c:pt>
                <c:pt idx="181">
                  <c:v>363</c:v>
                </c:pt>
                <c:pt idx="182">
                  <c:v>365</c:v>
                </c:pt>
                <c:pt idx="183">
                  <c:v>367</c:v>
                </c:pt>
                <c:pt idx="184">
                  <c:v>369</c:v>
                </c:pt>
                <c:pt idx="185">
                  <c:v>371</c:v>
                </c:pt>
                <c:pt idx="186">
                  <c:v>373</c:v>
                </c:pt>
                <c:pt idx="187">
                  <c:v>375</c:v>
                </c:pt>
                <c:pt idx="188">
                  <c:v>377</c:v>
                </c:pt>
                <c:pt idx="189">
                  <c:v>379</c:v>
                </c:pt>
                <c:pt idx="190">
                  <c:v>381</c:v>
                </c:pt>
                <c:pt idx="191">
                  <c:v>383</c:v>
                </c:pt>
                <c:pt idx="192">
                  <c:v>385</c:v>
                </c:pt>
                <c:pt idx="193">
                  <c:v>387</c:v>
                </c:pt>
                <c:pt idx="194">
                  <c:v>389</c:v>
                </c:pt>
                <c:pt idx="195">
                  <c:v>391</c:v>
                </c:pt>
                <c:pt idx="196">
                  <c:v>393</c:v>
                </c:pt>
                <c:pt idx="197">
                  <c:v>395</c:v>
                </c:pt>
                <c:pt idx="198">
                  <c:v>397</c:v>
                </c:pt>
                <c:pt idx="199">
                  <c:v>399</c:v>
                </c:pt>
                <c:pt idx="200">
                  <c:v>401</c:v>
                </c:pt>
                <c:pt idx="201">
                  <c:v>403</c:v>
                </c:pt>
                <c:pt idx="202">
                  <c:v>405</c:v>
                </c:pt>
                <c:pt idx="203">
                  <c:v>407</c:v>
                </c:pt>
                <c:pt idx="204">
                  <c:v>409</c:v>
                </c:pt>
                <c:pt idx="205">
                  <c:v>411</c:v>
                </c:pt>
                <c:pt idx="206">
                  <c:v>413</c:v>
                </c:pt>
                <c:pt idx="207">
                  <c:v>415</c:v>
                </c:pt>
                <c:pt idx="208">
                  <c:v>417</c:v>
                </c:pt>
                <c:pt idx="209">
                  <c:v>419</c:v>
                </c:pt>
                <c:pt idx="210">
                  <c:v>421</c:v>
                </c:pt>
                <c:pt idx="211">
                  <c:v>423</c:v>
                </c:pt>
                <c:pt idx="212">
                  <c:v>425</c:v>
                </c:pt>
                <c:pt idx="213">
                  <c:v>427</c:v>
                </c:pt>
                <c:pt idx="214">
                  <c:v>429</c:v>
                </c:pt>
                <c:pt idx="215">
                  <c:v>431</c:v>
                </c:pt>
                <c:pt idx="216">
                  <c:v>433</c:v>
                </c:pt>
                <c:pt idx="217">
                  <c:v>435</c:v>
                </c:pt>
                <c:pt idx="218">
                  <c:v>437</c:v>
                </c:pt>
                <c:pt idx="219">
                  <c:v>439</c:v>
                </c:pt>
                <c:pt idx="220">
                  <c:v>441</c:v>
                </c:pt>
                <c:pt idx="221">
                  <c:v>443</c:v>
                </c:pt>
                <c:pt idx="222">
                  <c:v>445</c:v>
                </c:pt>
                <c:pt idx="223">
                  <c:v>447</c:v>
                </c:pt>
                <c:pt idx="224">
                  <c:v>449</c:v>
                </c:pt>
                <c:pt idx="225">
                  <c:v>451</c:v>
                </c:pt>
                <c:pt idx="226">
                  <c:v>453</c:v>
                </c:pt>
                <c:pt idx="227">
                  <c:v>455</c:v>
                </c:pt>
                <c:pt idx="228">
                  <c:v>457</c:v>
                </c:pt>
                <c:pt idx="229">
                  <c:v>459</c:v>
                </c:pt>
                <c:pt idx="230">
                  <c:v>461</c:v>
                </c:pt>
                <c:pt idx="231">
                  <c:v>463</c:v>
                </c:pt>
                <c:pt idx="232">
                  <c:v>465</c:v>
                </c:pt>
                <c:pt idx="233">
                  <c:v>467</c:v>
                </c:pt>
                <c:pt idx="234">
                  <c:v>469</c:v>
                </c:pt>
                <c:pt idx="235">
                  <c:v>471</c:v>
                </c:pt>
                <c:pt idx="236">
                  <c:v>473</c:v>
                </c:pt>
                <c:pt idx="237">
                  <c:v>475</c:v>
                </c:pt>
                <c:pt idx="238">
                  <c:v>477</c:v>
                </c:pt>
                <c:pt idx="239">
                  <c:v>479</c:v>
                </c:pt>
                <c:pt idx="240">
                  <c:v>481</c:v>
                </c:pt>
                <c:pt idx="241">
                  <c:v>483</c:v>
                </c:pt>
                <c:pt idx="242">
                  <c:v>485</c:v>
                </c:pt>
                <c:pt idx="243">
                  <c:v>487</c:v>
                </c:pt>
                <c:pt idx="244">
                  <c:v>489</c:v>
                </c:pt>
                <c:pt idx="245">
                  <c:v>491</c:v>
                </c:pt>
                <c:pt idx="246">
                  <c:v>493</c:v>
                </c:pt>
                <c:pt idx="247">
                  <c:v>495</c:v>
                </c:pt>
                <c:pt idx="248">
                  <c:v>497</c:v>
                </c:pt>
                <c:pt idx="249">
                  <c:v>499</c:v>
                </c:pt>
                <c:pt idx="250">
                  <c:v>501</c:v>
                </c:pt>
                <c:pt idx="251">
                  <c:v>503</c:v>
                </c:pt>
                <c:pt idx="252">
                  <c:v>505</c:v>
                </c:pt>
                <c:pt idx="253">
                  <c:v>507</c:v>
                </c:pt>
                <c:pt idx="254">
                  <c:v>509</c:v>
                </c:pt>
                <c:pt idx="255">
                  <c:v>511</c:v>
                </c:pt>
                <c:pt idx="256">
                  <c:v>513</c:v>
                </c:pt>
                <c:pt idx="257">
                  <c:v>515</c:v>
                </c:pt>
                <c:pt idx="258">
                  <c:v>517</c:v>
                </c:pt>
                <c:pt idx="259">
                  <c:v>519</c:v>
                </c:pt>
                <c:pt idx="260">
                  <c:v>521</c:v>
                </c:pt>
                <c:pt idx="261">
                  <c:v>523</c:v>
                </c:pt>
                <c:pt idx="262">
                  <c:v>525</c:v>
                </c:pt>
                <c:pt idx="263">
                  <c:v>527</c:v>
                </c:pt>
                <c:pt idx="264">
                  <c:v>529</c:v>
                </c:pt>
                <c:pt idx="265">
                  <c:v>531</c:v>
                </c:pt>
                <c:pt idx="266">
                  <c:v>533</c:v>
                </c:pt>
                <c:pt idx="267">
                  <c:v>535</c:v>
                </c:pt>
                <c:pt idx="268">
                  <c:v>537</c:v>
                </c:pt>
                <c:pt idx="269">
                  <c:v>539</c:v>
                </c:pt>
                <c:pt idx="270">
                  <c:v>541</c:v>
                </c:pt>
                <c:pt idx="271">
                  <c:v>543</c:v>
                </c:pt>
                <c:pt idx="272">
                  <c:v>545</c:v>
                </c:pt>
                <c:pt idx="273">
                  <c:v>547</c:v>
                </c:pt>
                <c:pt idx="274">
                  <c:v>549</c:v>
                </c:pt>
                <c:pt idx="275">
                  <c:v>551</c:v>
                </c:pt>
                <c:pt idx="276">
                  <c:v>553</c:v>
                </c:pt>
                <c:pt idx="277">
                  <c:v>555</c:v>
                </c:pt>
                <c:pt idx="278">
                  <c:v>557</c:v>
                </c:pt>
                <c:pt idx="279">
                  <c:v>559</c:v>
                </c:pt>
                <c:pt idx="280">
                  <c:v>561</c:v>
                </c:pt>
                <c:pt idx="281">
                  <c:v>563</c:v>
                </c:pt>
                <c:pt idx="282">
                  <c:v>565</c:v>
                </c:pt>
                <c:pt idx="283">
                  <c:v>567</c:v>
                </c:pt>
                <c:pt idx="284">
                  <c:v>569</c:v>
                </c:pt>
                <c:pt idx="285">
                  <c:v>571</c:v>
                </c:pt>
                <c:pt idx="286">
                  <c:v>573</c:v>
                </c:pt>
                <c:pt idx="287">
                  <c:v>575</c:v>
                </c:pt>
                <c:pt idx="288">
                  <c:v>577</c:v>
                </c:pt>
                <c:pt idx="289">
                  <c:v>579</c:v>
                </c:pt>
                <c:pt idx="290">
                  <c:v>581</c:v>
                </c:pt>
                <c:pt idx="291">
                  <c:v>583</c:v>
                </c:pt>
                <c:pt idx="292">
                  <c:v>585</c:v>
                </c:pt>
                <c:pt idx="293">
                  <c:v>587</c:v>
                </c:pt>
                <c:pt idx="294">
                  <c:v>589</c:v>
                </c:pt>
                <c:pt idx="295">
                  <c:v>591</c:v>
                </c:pt>
                <c:pt idx="296">
                  <c:v>593</c:v>
                </c:pt>
                <c:pt idx="297">
                  <c:v>595</c:v>
                </c:pt>
                <c:pt idx="298">
                  <c:v>597</c:v>
                </c:pt>
                <c:pt idx="299">
                  <c:v>599</c:v>
                </c:pt>
                <c:pt idx="300">
                  <c:v>601</c:v>
                </c:pt>
                <c:pt idx="301">
                  <c:v>603</c:v>
                </c:pt>
                <c:pt idx="302">
                  <c:v>605</c:v>
                </c:pt>
                <c:pt idx="303">
                  <c:v>607</c:v>
                </c:pt>
                <c:pt idx="304">
                  <c:v>609</c:v>
                </c:pt>
                <c:pt idx="305">
                  <c:v>611</c:v>
                </c:pt>
                <c:pt idx="306">
                  <c:v>613</c:v>
                </c:pt>
                <c:pt idx="307">
                  <c:v>615</c:v>
                </c:pt>
                <c:pt idx="308">
                  <c:v>617</c:v>
                </c:pt>
                <c:pt idx="309">
                  <c:v>619</c:v>
                </c:pt>
                <c:pt idx="310">
                  <c:v>621</c:v>
                </c:pt>
                <c:pt idx="311">
                  <c:v>623</c:v>
                </c:pt>
                <c:pt idx="312">
                  <c:v>625</c:v>
                </c:pt>
                <c:pt idx="313">
                  <c:v>627</c:v>
                </c:pt>
                <c:pt idx="314">
                  <c:v>629</c:v>
                </c:pt>
                <c:pt idx="315">
                  <c:v>631</c:v>
                </c:pt>
                <c:pt idx="316">
                  <c:v>633</c:v>
                </c:pt>
                <c:pt idx="317">
                  <c:v>635</c:v>
                </c:pt>
                <c:pt idx="318">
                  <c:v>637</c:v>
                </c:pt>
                <c:pt idx="319">
                  <c:v>639</c:v>
                </c:pt>
                <c:pt idx="320">
                  <c:v>641</c:v>
                </c:pt>
                <c:pt idx="321">
                  <c:v>643</c:v>
                </c:pt>
                <c:pt idx="322">
                  <c:v>645</c:v>
                </c:pt>
                <c:pt idx="323">
                  <c:v>647</c:v>
                </c:pt>
                <c:pt idx="324">
                  <c:v>649</c:v>
                </c:pt>
                <c:pt idx="325">
                  <c:v>651</c:v>
                </c:pt>
                <c:pt idx="326">
                  <c:v>653</c:v>
                </c:pt>
                <c:pt idx="327">
                  <c:v>655</c:v>
                </c:pt>
                <c:pt idx="328">
                  <c:v>657</c:v>
                </c:pt>
                <c:pt idx="329">
                  <c:v>659</c:v>
                </c:pt>
                <c:pt idx="330">
                  <c:v>661</c:v>
                </c:pt>
                <c:pt idx="331">
                  <c:v>663</c:v>
                </c:pt>
                <c:pt idx="332">
                  <c:v>665</c:v>
                </c:pt>
                <c:pt idx="333">
                  <c:v>667</c:v>
                </c:pt>
                <c:pt idx="334">
                  <c:v>669</c:v>
                </c:pt>
                <c:pt idx="335">
                  <c:v>671</c:v>
                </c:pt>
                <c:pt idx="336">
                  <c:v>673</c:v>
                </c:pt>
                <c:pt idx="337">
                  <c:v>675</c:v>
                </c:pt>
                <c:pt idx="338">
                  <c:v>677</c:v>
                </c:pt>
                <c:pt idx="339">
                  <c:v>679</c:v>
                </c:pt>
                <c:pt idx="340">
                  <c:v>681</c:v>
                </c:pt>
                <c:pt idx="341">
                  <c:v>683</c:v>
                </c:pt>
                <c:pt idx="342">
                  <c:v>685</c:v>
                </c:pt>
                <c:pt idx="343">
                  <c:v>687</c:v>
                </c:pt>
                <c:pt idx="344">
                  <c:v>689</c:v>
                </c:pt>
                <c:pt idx="345">
                  <c:v>691</c:v>
                </c:pt>
                <c:pt idx="346">
                  <c:v>693</c:v>
                </c:pt>
                <c:pt idx="347">
                  <c:v>695</c:v>
                </c:pt>
                <c:pt idx="348">
                  <c:v>697</c:v>
                </c:pt>
                <c:pt idx="349">
                  <c:v>699</c:v>
                </c:pt>
                <c:pt idx="350">
                  <c:v>701</c:v>
                </c:pt>
                <c:pt idx="351">
                  <c:v>703</c:v>
                </c:pt>
                <c:pt idx="352">
                  <c:v>705</c:v>
                </c:pt>
                <c:pt idx="353">
                  <c:v>707</c:v>
                </c:pt>
                <c:pt idx="354">
                  <c:v>709</c:v>
                </c:pt>
                <c:pt idx="355">
                  <c:v>711</c:v>
                </c:pt>
                <c:pt idx="356">
                  <c:v>713</c:v>
                </c:pt>
                <c:pt idx="357">
                  <c:v>715</c:v>
                </c:pt>
                <c:pt idx="358">
                  <c:v>717</c:v>
                </c:pt>
                <c:pt idx="359">
                  <c:v>719</c:v>
                </c:pt>
                <c:pt idx="360">
                  <c:v>721</c:v>
                </c:pt>
                <c:pt idx="361">
                  <c:v>723</c:v>
                </c:pt>
                <c:pt idx="362">
                  <c:v>725</c:v>
                </c:pt>
                <c:pt idx="363">
                  <c:v>727</c:v>
                </c:pt>
                <c:pt idx="364">
                  <c:v>729</c:v>
                </c:pt>
                <c:pt idx="365">
                  <c:v>731</c:v>
                </c:pt>
                <c:pt idx="366">
                  <c:v>733</c:v>
                </c:pt>
                <c:pt idx="367">
                  <c:v>735</c:v>
                </c:pt>
                <c:pt idx="368">
                  <c:v>737</c:v>
                </c:pt>
                <c:pt idx="369">
                  <c:v>739</c:v>
                </c:pt>
                <c:pt idx="370">
                  <c:v>741</c:v>
                </c:pt>
                <c:pt idx="371">
                  <c:v>743</c:v>
                </c:pt>
                <c:pt idx="372">
                  <c:v>745</c:v>
                </c:pt>
                <c:pt idx="373">
                  <c:v>747</c:v>
                </c:pt>
                <c:pt idx="374">
                  <c:v>749</c:v>
                </c:pt>
                <c:pt idx="375">
                  <c:v>751</c:v>
                </c:pt>
                <c:pt idx="376">
                  <c:v>753</c:v>
                </c:pt>
                <c:pt idx="377">
                  <c:v>755</c:v>
                </c:pt>
                <c:pt idx="378">
                  <c:v>757</c:v>
                </c:pt>
                <c:pt idx="379">
                  <c:v>759</c:v>
                </c:pt>
                <c:pt idx="380">
                  <c:v>761</c:v>
                </c:pt>
                <c:pt idx="381">
                  <c:v>763</c:v>
                </c:pt>
                <c:pt idx="382">
                  <c:v>765</c:v>
                </c:pt>
                <c:pt idx="383">
                  <c:v>767</c:v>
                </c:pt>
                <c:pt idx="384">
                  <c:v>769</c:v>
                </c:pt>
                <c:pt idx="385">
                  <c:v>771</c:v>
                </c:pt>
                <c:pt idx="386">
                  <c:v>773</c:v>
                </c:pt>
                <c:pt idx="387">
                  <c:v>775</c:v>
                </c:pt>
                <c:pt idx="388">
                  <c:v>777</c:v>
                </c:pt>
                <c:pt idx="389">
                  <c:v>779</c:v>
                </c:pt>
                <c:pt idx="390">
                  <c:v>781</c:v>
                </c:pt>
                <c:pt idx="391">
                  <c:v>783</c:v>
                </c:pt>
                <c:pt idx="392">
                  <c:v>785</c:v>
                </c:pt>
                <c:pt idx="393">
                  <c:v>787</c:v>
                </c:pt>
                <c:pt idx="394">
                  <c:v>789</c:v>
                </c:pt>
                <c:pt idx="395">
                  <c:v>791</c:v>
                </c:pt>
                <c:pt idx="396">
                  <c:v>793</c:v>
                </c:pt>
                <c:pt idx="397">
                  <c:v>795</c:v>
                </c:pt>
                <c:pt idx="398">
                  <c:v>797</c:v>
                </c:pt>
                <c:pt idx="399">
                  <c:v>799</c:v>
                </c:pt>
                <c:pt idx="400">
                  <c:v>801</c:v>
                </c:pt>
                <c:pt idx="401">
                  <c:v>803</c:v>
                </c:pt>
                <c:pt idx="402">
                  <c:v>805</c:v>
                </c:pt>
                <c:pt idx="403">
                  <c:v>807</c:v>
                </c:pt>
                <c:pt idx="404">
                  <c:v>809</c:v>
                </c:pt>
                <c:pt idx="405">
                  <c:v>811</c:v>
                </c:pt>
                <c:pt idx="406">
                  <c:v>813</c:v>
                </c:pt>
                <c:pt idx="407">
                  <c:v>815</c:v>
                </c:pt>
                <c:pt idx="408">
                  <c:v>817</c:v>
                </c:pt>
                <c:pt idx="409">
                  <c:v>819</c:v>
                </c:pt>
                <c:pt idx="410">
                  <c:v>821</c:v>
                </c:pt>
                <c:pt idx="411">
                  <c:v>823</c:v>
                </c:pt>
                <c:pt idx="412">
                  <c:v>825</c:v>
                </c:pt>
                <c:pt idx="413">
                  <c:v>827</c:v>
                </c:pt>
                <c:pt idx="414">
                  <c:v>829</c:v>
                </c:pt>
                <c:pt idx="415">
                  <c:v>831</c:v>
                </c:pt>
                <c:pt idx="416">
                  <c:v>833</c:v>
                </c:pt>
                <c:pt idx="417">
                  <c:v>835</c:v>
                </c:pt>
                <c:pt idx="418">
                  <c:v>837</c:v>
                </c:pt>
                <c:pt idx="419">
                  <c:v>839</c:v>
                </c:pt>
                <c:pt idx="420">
                  <c:v>841</c:v>
                </c:pt>
                <c:pt idx="421">
                  <c:v>843</c:v>
                </c:pt>
                <c:pt idx="422">
                  <c:v>845</c:v>
                </c:pt>
                <c:pt idx="423">
                  <c:v>847</c:v>
                </c:pt>
                <c:pt idx="424">
                  <c:v>849</c:v>
                </c:pt>
                <c:pt idx="425">
                  <c:v>851</c:v>
                </c:pt>
                <c:pt idx="426">
                  <c:v>853</c:v>
                </c:pt>
                <c:pt idx="427">
                  <c:v>855</c:v>
                </c:pt>
                <c:pt idx="428">
                  <c:v>857</c:v>
                </c:pt>
                <c:pt idx="429">
                  <c:v>859</c:v>
                </c:pt>
                <c:pt idx="430">
                  <c:v>861</c:v>
                </c:pt>
                <c:pt idx="431">
                  <c:v>863</c:v>
                </c:pt>
                <c:pt idx="432">
                  <c:v>865</c:v>
                </c:pt>
                <c:pt idx="433">
                  <c:v>867</c:v>
                </c:pt>
                <c:pt idx="434">
                  <c:v>869</c:v>
                </c:pt>
                <c:pt idx="435">
                  <c:v>871</c:v>
                </c:pt>
                <c:pt idx="436">
                  <c:v>873</c:v>
                </c:pt>
                <c:pt idx="437">
                  <c:v>875</c:v>
                </c:pt>
                <c:pt idx="438">
                  <c:v>877</c:v>
                </c:pt>
                <c:pt idx="439">
                  <c:v>879</c:v>
                </c:pt>
                <c:pt idx="440">
                  <c:v>881</c:v>
                </c:pt>
                <c:pt idx="441">
                  <c:v>883</c:v>
                </c:pt>
                <c:pt idx="442">
                  <c:v>885</c:v>
                </c:pt>
                <c:pt idx="443">
                  <c:v>887</c:v>
                </c:pt>
                <c:pt idx="444">
                  <c:v>889</c:v>
                </c:pt>
                <c:pt idx="445">
                  <c:v>891</c:v>
                </c:pt>
                <c:pt idx="446">
                  <c:v>893</c:v>
                </c:pt>
                <c:pt idx="447">
                  <c:v>895</c:v>
                </c:pt>
                <c:pt idx="448">
                  <c:v>897</c:v>
                </c:pt>
                <c:pt idx="449">
                  <c:v>899</c:v>
                </c:pt>
                <c:pt idx="450">
                  <c:v>901</c:v>
                </c:pt>
                <c:pt idx="451">
                  <c:v>903</c:v>
                </c:pt>
                <c:pt idx="452">
                  <c:v>905</c:v>
                </c:pt>
                <c:pt idx="453">
                  <c:v>907</c:v>
                </c:pt>
                <c:pt idx="454">
                  <c:v>909</c:v>
                </c:pt>
                <c:pt idx="455">
                  <c:v>911</c:v>
                </c:pt>
                <c:pt idx="456">
                  <c:v>913</c:v>
                </c:pt>
                <c:pt idx="457">
                  <c:v>915</c:v>
                </c:pt>
                <c:pt idx="458">
                  <c:v>917</c:v>
                </c:pt>
                <c:pt idx="459">
                  <c:v>919</c:v>
                </c:pt>
                <c:pt idx="460">
                  <c:v>921</c:v>
                </c:pt>
                <c:pt idx="461">
                  <c:v>923</c:v>
                </c:pt>
                <c:pt idx="462">
                  <c:v>925</c:v>
                </c:pt>
                <c:pt idx="463">
                  <c:v>927</c:v>
                </c:pt>
                <c:pt idx="464">
                  <c:v>929</c:v>
                </c:pt>
                <c:pt idx="465">
                  <c:v>931</c:v>
                </c:pt>
                <c:pt idx="466">
                  <c:v>933</c:v>
                </c:pt>
                <c:pt idx="467">
                  <c:v>935</c:v>
                </c:pt>
                <c:pt idx="468">
                  <c:v>937</c:v>
                </c:pt>
                <c:pt idx="469">
                  <c:v>939</c:v>
                </c:pt>
                <c:pt idx="470">
                  <c:v>941</c:v>
                </c:pt>
                <c:pt idx="471">
                  <c:v>943</c:v>
                </c:pt>
                <c:pt idx="472">
                  <c:v>945</c:v>
                </c:pt>
                <c:pt idx="473">
                  <c:v>947</c:v>
                </c:pt>
                <c:pt idx="474">
                  <c:v>949</c:v>
                </c:pt>
                <c:pt idx="475">
                  <c:v>951</c:v>
                </c:pt>
                <c:pt idx="476">
                  <c:v>953</c:v>
                </c:pt>
                <c:pt idx="477">
                  <c:v>955</c:v>
                </c:pt>
                <c:pt idx="478">
                  <c:v>957</c:v>
                </c:pt>
                <c:pt idx="479">
                  <c:v>959</c:v>
                </c:pt>
                <c:pt idx="480">
                  <c:v>961</c:v>
                </c:pt>
                <c:pt idx="481">
                  <c:v>963</c:v>
                </c:pt>
                <c:pt idx="482">
                  <c:v>965</c:v>
                </c:pt>
                <c:pt idx="483">
                  <c:v>967</c:v>
                </c:pt>
                <c:pt idx="484">
                  <c:v>969</c:v>
                </c:pt>
                <c:pt idx="485">
                  <c:v>971</c:v>
                </c:pt>
                <c:pt idx="486">
                  <c:v>973</c:v>
                </c:pt>
                <c:pt idx="487">
                  <c:v>975</c:v>
                </c:pt>
                <c:pt idx="488">
                  <c:v>977</c:v>
                </c:pt>
                <c:pt idx="489">
                  <c:v>979</c:v>
                </c:pt>
                <c:pt idx="490">
                  <c:v>981</c:v>
                </c:pt>
                <c:pt idx="491">
                  <c:v>983</c:v>
                </c:pt>
                <c:pt idx="492">
                  <c:v>985</c:v>
                </c:pt>
                <c:pt idx="493">
                  <c:v>987</c:v>
                </c:pt>
                <c:pt idx="494">
                  <c:v>989</c:v>
                </c:pt>
                <c:pt idx="495">
                  <c:v>991</c:v>
                </c:pt>
                <c:pt idx="496">
                  <c:v>993</c:v>
                </c:pt>
                <c:pt idx="497">
                  <c:v>995</c:v>
                </c:pt>
                <c:pt idx="498">
                  <c:v>997</c:v>
                </c:pt>
                <c:pt idx="499">
                  <c:v>999</c:v>
                </c:pt>
                <c:pt idx="500">
                  <c:v>1001</c:v>
                </c:pt>
                <c:pt idx="501">
                  <c:v>1003</c:v>
                </c:pt>
                <c:pt idx="502">
                  <c:v>1005</c:v>
                </c:pt>
                <c:pt idx="503">
                  <c:v>1007</c:v>
                </c:pt>
                <c:pt idx="504">
                  <c:v>1009</c:v>
                </c:pt>
                <c:pt idx="505">
                  <c:v>1011</c:v>
                </c:pt>
                <c:pt idx="506">
                  <c:v>1013</c:v>
                </c:pt>
                <c:pt idx="507">
                  <c:v>1015</c:v>
                </c:pt>
                <c:pt idx="508">
                  <c:v>1017</c:v>
                </c:pt>
                <c:pt idx="509">
                  <c:v>1019</c:v>
                </c:pt>
                <c:pt idx="510">
                  <c:v>1021</c:v>
                </c:pt>
                <c:pt idx="511">
                  <c:v>1023</c:v>
                </c:pt>
                <c:pt idx="512">
                  <c:v>1025</c:v>
                </c:pt>
                <c:pt idx="513">
                  <c:v>1027</c:v>
                </c:pt>
                <c:pt idx="514">
                  <c:v>1029</c:v>
                </c:pt>
                <c:pt idx="515">
                  <c:v>1031</c:v>
                </c:pt>
                <c:pt idx="516">
                  <c:v>1033</c:v>
                </c:pt>
                <c:pt idx="517">
                  <c:v>1035</c:v>
                </c:pt>
                <c:pt idx="518">
                  <c:v>1037</c:v>
                </c:pt>
                <c:pt idx="519">
                  <c:v>1039</c:v>
                </c:pt>
                <c:pt idx="520">
                  <c:v>1041</c:v>
                </c:pt>
                <c:pt idx="521">
                  <c:v>1043</c:v>
                </c:pt>
                <c:pt idx="522">
                  <c:v>1045</c:v>
                </c:pt>
                <c:pt idx="523">
                  <c:v>1047</c:v>
                </c:pt>
                <c:pt idx="524">
                  <c:v>1049</c:v>
                </c:pt>
                <c:pt idx="525">
                  <c:v>1051</c:v>
                </c:pt>
                <c:pt idx="526">
                  <c:v>1053</c:v>
                </c:pt>
                <c:pt idx="527">
                  <c:v>1055</c:v>
                </c:pt>
                <c:pt idx="528">
                  <c:v>1057</c:v>
                </c:pt>
                <c:pt idx="529">
                  <c:v>1059</c:v>
                </c:pt>
                <c:pt idx="530">
                  <c:v>1061</c:v>
                </c:pt>
                <c:pt idx="531">
                  <c:v>1063</c:v>
                </c:pt>
                <c:pt idx="532">
                  <c:v>1065</c:v>
                </c:pt>
                <c:pt idx="533">
                  <c:v>1067</c:v>
                </c:pt>
                <c:pt idx="534">
                  <c:v>1069</c:v>
                </c:pt>
                <c:pt idx="535">
                  <c:v>1071</c:v>
                </c:pt>
                <c:pt idx="536">
                  <c:v>1073</c:v>
                </c:pt>
                <c:pt idx="537">
                  <c:v>1075</c:v>
                </c:pt>
                <c:pt idx="538">
                  <c:v>1077</c:v>
                </c:pt>
                <c:pt idx="539">
                  <c:v>1079</c:v>
                </c:pt>
                <c:pt idx="540">
                  <c:v>1081</c:v>
                </c:pt>
                <c:pt idx="541">
                  <c:v>1083</c:v>
                </c:pt>
                <c:pt idx="542">
                  <c:v>1085</c:v>
                </c:pt>
                <c:pt idx="543">
                  <c:v>1087</c:v>
                </c:pt>
                <c:pt idx="544">
                  <c:v>1089</c:v>
                </c:pt>
                <c:pt idx="545">
                  <c:v>1091</c:v>
                </c:pt>
                <c:pt idx="546">
                  <c:v>1093</c:v>
                </c:pt>
                <c:pt idx="547">
                  <c:v>1095</c:v>
                </c:pt>
                <c:pt idx="548">
                  <c:v>1097</c:v>
                </c:pt>
                <c:pt idx="549">
                  <c:v>1099</c:v>
                </c:pt>
                <c:pt idx="550">
                  <c:v>1101</c:v>
                </c:pt>
                <c:pt idx="551">
                  <c:v>1103</c:v>
                </c:pt>
                <c:pt idx="552">
                  <c:v>1105</c:v>
                </c:pt>
                <c:pt idx="553">
                  <c:v>1107</c:v>
                </c:pt>
                <c:pt idx="554">
                  <c:v>1109</c:v>
                </c:pt>
                <c:pt idx="555">
                  <c:v>1111</c:v>
                </c:pt>
                <c:pt idx="556">
                  <c:v>1113</c:v>
                </c:pt>
                <c:pt idx="557">
                  <c:v>1115</c:v>
                </c:pt>
                <c:pt idx="558">
                  <c:v>1117</c:v>
                </c:pt>
                <c:pt idx="559">
                  <c:v>1119</c:v>
                </c:pt>
                <c:pt idx="560">
                  <c:v>1121</c:v>
                </c:pt>
                <c:pt idx="561">
                  <c:v>1123</c:v>
                </c:pt>
                <c:pt idx="562">
                  <c:v>1125</c:v>
                </c:pt>
                <c:pt idx="563">
                  <c:v>1127</c:v>
                </c:pt>
                <c:pt idx="564">
                  <c:v>1129</c:v>
                </c:pt>
                <c:pt idx="565">
                  <c:v>1131</c:v>
                </c:pt>
                <c:pt idx="566">
                  <c:v>1133</c:v>
                </c:pt>
                <c:pt idx="567">
                  <c:v>1135</c:v>
                </c:pt>
                <c:pt idx="568">
                  <c:v>1137</c:v>
                </c:pt>
                <c:pt idx="569">
                  <c:v>1139</c:v>
                </c:pt>
                <c:pt idx="570">
                  <c:v>1141</c:v>
                </c:pt>
                <c:pt idx="571">
                  <c:v>1143</c:v>
                </c:pt>
                <c:pt idx="572">
                  <c:v>1145</c:v>
                </c:pt>
                <c:pt idx="573">
                  <c:v>1147</c:v>
                </c:pt>
                <c:pt idx="574">
                  <c:v>1149</c:v>
                </c:pt>
                <c:pt idx="575">
                  <c:v>1151</c:v>
                </c:pt>
                <c:pt idx="576">
                  <c:v>1153</c:v>
                </c:pt>
                <c:pt idx="577">
                  <c:v>1155</c:v>
                </c:pt>
                <c:pt idx="578">
                  <c:v>1157</c:v>
                </c:pt>
                <c:pt idx="579">
                  <c:v>1159</c:v>
                </c:pt>
                <c:pt idx="580">
                  <c:v>1161</c:v>
                </c:pt>
                <c:pt idx="581">
                  <c:v>1163</c:v>
                </c:pt>
                <c:pt idx="582">
                  <c:v>1165</c:v>
                </c:pt>
                <c:pt idx="583">
                  <c:v>1167</c:v>
                </c:pt>
                <c:pt idx="584">
                  <c:v>1169</c:v>
                </c:pt>
                <c:pt idx="585">
                  <c:v>1171</c:v>
                </c:pt>
                <c:pt idx="586">
                  <c:v>1173</c:v>
                </c:pt>
                <c:pt idx="587">
                  <c:v>1175</c:v>
                </c:pt>
                <c:pt idx="588">
                  <c:v>1177</c:v>
                </c:pt>
                <c:pt idx="589">
                  <c:v>1179</c:v>
                </c:pt>
                <c:pt idx="590">
                  <c:v>1181</c:v>
                </c:pt>
                <c:pt idx="591">
                  <c:v>1183</c:v>
                </c:pt>
                <c:pt idx="592">
                  <c:v>1185</c:v>
                </c:pt>
                <c:pt idx="593">
                  <c:v>1187</c:v>
                </c:pt>
                <c:pt idx="594">
                  <c:v>1189</c:v>
                </c:pt>
                <c:pt idx="595">
                  <c:v>1191</c:v>
                </c:pt>
                <c:pt idx="596">
                  <c:v>1193</c:v>
                </c:pt>
                <c:pt idx="597">
                  <c:v>1195</c:v>
                </c:pt>
                <c:pt idx="598">
                  <c:v>1197</c:v>
                </c:pt>
                <c:pt idx="599">
                  <c:v>1199</c:v>
                </c:pt>
                <c:pt idx="600">
                  <c:v>1201</c:v>
                </c:pt>
                <c:pt idx="601">
                  <c:v>1203</c:v>
                </c:pt>
                <c:pt idx="602">
                  <c:v>1205</c:v>
                </c:pt>
                <c:pt idx="603">
                  <c:v>1207</c:v>
                </c:pt>
                <c:pt idx="604">
                  <c:v>1209</c:v>
                </c:pt>
                <c:pt idx="605">
                  <c:v>1211</c:v>
                </c:pt>
                <c:pt idx="606">
                  <c:v>1213</c:v>
                </c:pt>
                <c:pt idx="607">
                  <c:v>1215</c:v>
                </c:pt>
                <c:pt idx="608">
                  <c:v>1217</c:v>
                </c:pt>
                <c:pt idx="609">
                  <c:v>1219</c:v>
                </c:pt>
                <c:pt idx="610">
                  <c:v>1221</c:v>
                </c:pt>
                <c:pt idx="611">
                  <c:v>1223</c:v>
                </c:pt>
                <c:pt idx="612">
                  <c:v>1225</c:v>
                </c:pt>
                <c:pt idx="613">
                  <c:v>1227</c:v>
                </c:pt>
                <c:pt idx="614">
                  <c:v>1229</c:v>
                </c:pt>
                <c:pt idx="615">
                  <c:v>1231</c:v>
                </c:pt>
                <c:pt idx="616">
                  <c:v>1233</c:v>
                </c:pt>
                <c:pt idx="617">
                  <c:v>1235</c:v>
                </c:pt>
                <c:pt idx="618">
                  <c:v>1237</c:v>
                </c:pt>
                <c:pt idx="619">
                  <c:v>1239</c:v>
                </c:pt>
                <c:pt idx="620">
                  <c:v>1241</c:v>
                </c:pt>
                <c:pt idx="621">
                  <c:v>1243</c:v>
                </c:pt>
                <c:pt idx="622">
                  <c:v>1245</c:v>
                </c:pt>
                <c:pt idx="623">
                  <c:v>1247</c:v>
                </c:pt>
                <c:pt idx="624">
                  <c:v>1249</c:v>
                </c:pt>
                <c:pt idx="625">
                  <c:v>1251</c:v>
                </c:pt>
                <c:pt idx="626">
                  <c:v>1253</c:v>
                </c:pt>
                <c:pt idx="627">
                  <c:v>1255</c:v>
                </c:pt>
                <c:pt idx="628">
                  <c:v>1257</c:v>
                </c:pt>
                <c:pt idx="629">
                  <c:v>1259</c:v>
                </c:pt>
                <c:pt idx="630">
                  <c:v>1261</c:v>
                </c:pt>
                <c:pt idx="631">
                  <c:v>1263</c:v>
                </c:pt>
                <c:pt idx="632">
                  <c:v>1265</c:v>
                </c:pt>
                <c:pt idx="633">
                  <c:v>1267</c:v>
                </c:pt>
                <c:pt idx="634">
                  <c:v>1269</c:v>
                </c:pt>
                <c:pt idx="635">
                  <c:v>1271</c:v>
                </c:pt>
                <c:pt idx="636">
                  <c:v>1273</c:v>
                </c:pt>
                <c:pt idx="637">
                  <c:v>1275</c:v>
                </c:pt>
                <c:pt idx="638">
                  <c:v>1277</c:v>
                </c:pt>
                <c:pt idx="639">
                  <c:v>1279</c:v>
                </c:pt>
                <c:pt idx="640">
                  <c:v>1281</c:v>
                </c:pt>
                <c:pt idx="641">
                  <c:v>1283</c:v>
                </c:pt>
                <c:pt idx="642">
                  <c:v>1285</c:v>
                </c:pt>
                <c:pt idx="643">
                  <c:v>1287</c:v>
                </c:pt>
                <c:pt idx="644">
                  <c:v>1289</c:v>
                </c:pt>
                <c:pt idx="645">
                  <c:v>1291</c:v>
                </c:pt>
                <c:pt idx="646">
                  <c:v>1293</c:v>
                </c:pt>
                <c:pt idx="647">
                  <c:v>1295</c:v>
                </c:pt>
                <c:pt idx="648">
                  <c:v>1297</c:v>
                </c:pt>
                <c:pt idx="649">
                  <c:v>1299</c:v>
                </c:pt>
                <c:pt idx="650">
                  <c:v>1301</c:v>
                </c:pt>
                <c:pt idx="651">
                  <c:v>1303</c:v>
                </c:pt>
                <c:pt idx="652">
                  <c:v>1305</c:v>
                </c:pt>
                <c:pt idx="653">
                  <c:v>1307</c:v>
                </c:pt>
                <c:pt idx="654">
                  <c:v>1309</c:v>
                </c:pt>
                <c:pt idx="655">
                  <c:v>1311</c:v>
                </c:pt>
                <c:pt idx="656">
                  <c:v>1313</c:v>
                </c:pt>
                <c:pt idx="657">
                  <c:v>1315</c:v>
                </c:pt>
                <c:pt idx="658">
                  <c:v>1317</c:v>
                </c:pt>
                <c:pt idx="659">
                  <c:v>1319</c:v>
                </c:pt>
                <c:pt idx="660">
                  <c:v>1321</c:v>
                </c:pt>
                <c:pt idx="661">
                  <c:v>1323</c:v>
                </c:pt>
                <c:pt idx="662">
                  <c:v>1325</c:v>
                </c:pt>
                <c:pt idx="663">
                  <c:v>1327</c:v>
                </c:pt>
                <c:pt idx="664">
                  <c:v>1329</c:v>
                </c:pt>
                <c:pt idx="665">
                  <c:v>1331</c:v>
                </c:pt>
                <c:pt idx="666">
                  <c:v>1333</c:v>
                </c:pt>
                <c:pt idx="667">
                  <c:v>1335</c:v>
                </c:pt>
                <c:pt idx="668">
                  <c:v>1337</c:v>
                </c:pt>
                <c:pt idx="669">
                  <c:v>1339</c:v>
                </c:pt>
                <c:pt idx="670">
                  <c:v>1341</c:v>
                </c:pt>
                <c:pt idx="671">
                  <c:v>1343</c:v>
                </c:pt>
                <c:pt idx="672">
                  <c:v>1345</c:v>
                </c:pt>
                <c:pt idx="673">
                  <c:v>1347</c:v>
                </c:pt>
                <c:pt idx="674">
                  <c:v>1349</c:v>
                </c:pt>
                <c:pt idx="675">
                  <c:v>1351</c:v>
                </c:pt>
                <c:pt idx="676">
                  <c:v>1353</c:v>
                </c:pt>
                <c:pt idx="677">
                  <c:v>1355</c:v>
                </c:pt>
                <c:pt idx="678">
                  <c:v>1357</c:v>
                </c:pt>
                <c:pt idx="679">
                  <c:v>1359</c:v>
                </c:pt>
                <c:pt idx="680">
                  <c:v>1361</c:v>
                </c:pt>
                <c:pt idx="681">
                  <c:v>1363</c:v>
                </c:pt>
                <c:pt idx="682">
                  <c:v>1365</c:v>
                </c:pt>
                <c:pt idx="683">
                  <c:v>1367</c:v>
                </c:pt>
                <c:pt idx="684">
                  <c:v>1369</c:v>
                </c:pt>
                <c:pt idx="685">
                  <c:v>1371</c:v>
                </c:pt>
                <c:pt idx="686">
                  <c:v>1373</c:v>
                </c:pt>
                <c:pt idx="687">
                  <c:v>1375</c:v>
                </c:pt>
                <c:pt idx="688">
                  <c:v>1377</c:v>
                </c:pt>
                <c:pt idx="689">
                  <c:v>1379</c:v>
                </c:pt>
                <c:pt idx="690">
                  <c:v>1381</c:v>
                </c:pt>
                <c:pt idx="691">
                  <c:v>1383</c:v>
                </c:pt>
                <c:pt idx="692">
                  <c:v>1385</c:v>
                </c:pt>
                <c:pt idx="693">
                  <c:v>1387</c:v>
                </c:pt>
                <c:pt idx="694">
                  <c:v>1389</c:v>
                </c:pt>
                <c:pt idx="695">
                  <c:v>1391</c:v>
                </c:pt>
                <c:pt idx="696">
                  <c:v>1393</c:v>
                </c:pt>
                <c:pt idx="697">
                  <c:v>1395</c:v>
                </c:pt>
                <c:pt idx="698">
                  <c:v>1397</c:v>
                </c:pt>
                <c:pt idx="699">
                  <c:v>1399</c:v>
                </c:pt>
                <c:pt idx="700">
                  <c:v>1401</c:v>
                </c:pt>
                <c:pt idx="701">
                  <c:v>1403</c:v>
                </c:pt>
                <c:pt idx="702">
                  <c:v>1405</c:v>
                </c:pt>
                <c:pt idx="703">
                  <c:v>1407</c:v>
                </c:pt>
                <c:pt idx="704">
                  <c:v>1409</c:v>
                </c:pt>
                <c:pt idx="705">
                  <c:v>1411</c:v>
                </c:pt>
                <c:pt idx="706">
                  <c:v>1413</c:v>
                </c:pt>
                <c:pt idx="707">
                  <c:v>1415</c:v>
                </c:pt>
                <c:pt idx="708">
                  <c:v>1417</c:v>
                </c:pt>
                <c:pt idx="709">
                  <c:v>1419</c:v>
                </c:pt>
                <c:pt idx="710">
                  <c:v>1421</c:v>
                </c:pt>
                <c:pt idx="711">
                  <c:v>1423</c:v>
                </c:pt>
                <c:pt idx="712">
                  <c:v>1425</c:v>
                </c:pt>
                <c:pt idx="713">
                  <c:v>1427</c:v>
                </c:pt>
                <c:pt idx="714">
                  <c:v>1429</c:v>
                </c:pt>
                <c:pt idx="715">
                  <c:v>1431</c:v>
                </c:pt>
                <c:pt idx="716">
                  <c:v>1433</c:v>
                </c:pt>
                <c:pt idx="717">
                  <c:v>1435</c:v>
                </c:pt>
                <c:pt idx="718">
                  <c:v>1437</c:v>
                </c:pt>
                <c:pt idx="719">
                  <c:v>1439</c:v>
                </c:pt>
                <c:pt idx="720">
                  <c:v>1441</c:v>
                </c:pt>
                <c:pt idx="721">
                  <c:v>1443</c:v>
                </c:pt>
                <c:pt idx="722">
                  <c:v>1445</c:v>
                </c:pt>
                <c:pt idx="723">
                  <c:v>1447</c:v>
                </c:pt>
                <c:pt idx="724">
                  <c:v>1449</c:v>
                </c:pt>
                <c:pt idx="725">
                  <c:v>1451</c:v>
                </c:pt>
                <c:pt idx="726">
                  <c:v>1453</c:v>
                </c:pt>
                <c:pt idx="727">
                  <c:v>1455</c:v>
                </c:pt>
                <c:pt idx="728">
                  <c:v>1457</c:v>
                </c:pt>
                <c:pt idx="729">
                  <c:v>1459</c:v>
                </c:pt>
                <c:pt idx="730">
                  <c:v>1461</c:v>
                </c:pt>
                <c:pt idx="731">
                  <c:v>1463</c:v>
                </c:pt>
                <c:pt idx="732">
                  <c:v>1465</c:v>
                </c:pt>
                <c:pt idx="733">
                  <c:v>1467</c:v>
                </c:pt>
                <c:pt idx="734">
                  <c:v>1469</c:v>
                </c:pt>
                <c:pt idx="735">
                  <c:v>1471</c:v>
                </c:pt>
                <c:pt idx="736">
                  <c:v>1473</c:v>
                </c:pt>
                <c:pt idx="737">
                  <c:v>1475</c:v>
                </c:pt>
                <c:pt idx="738">
                  <c:v>1477</c:v>
                </c:pt>
                <c:pt idx="739">
                  <c:v>1479</c:v>
                </c:pt>
                <c:pt idx="740">
                  <c:v>1481</c:v>
                </c:pt>
                <c:pt idx="741">
                  <c:v>1483</c:v>
                </c:pt>
                <c:pt idx="742">
                  <c:v>1485</c:v>
                </c:pt>
                <c:pt idx="743">
                  <c:v>1487</c:v>
                </c:pt>
                <c:pt idx="744">
                  <c:v>1489</c:v>
                </c:pt>
                <c:pt idx="745">
                  <c:v>1491</c:v>
                </c:pt>
                <c:pt idx="746">
                  <c:v>1493</c:v>
                </c:pt>
                <c:pt idx="747">
                  <c:v>1495</c:v>
                </c:pt>
                <c:pt idx="748">
                  <c:v>1497</c:v>
                </c:pt>
                <c:pt idx="749">
                  <c:v>1499</c:v>
                </c:pt>
                <c:pt idx="750">
                  <c:v>1501</c:v>
                </c:pt>
                <c:pt idx="751">
                  <c:v>1503</c:v>
                </c:pt>
                <c:pt idx="752">
                  <c:v>1505</c:v>
                </c:pt>
                <c:pt idx="753">
                  <c:v>1507</c:v>
                </c:pt>
                <c:pt idx="754">
                  <c:v>1509</c:v>
                </c:pt>
                <c:pt idx="755">
                  <c:v>1511</c:v>
                </c:pt>
                <c:pt idx="756">
                  <c:v>1513</c:v>
                </c:pt>
                <c:pt idx="757">
                  <c:v>1515</c:v>
                </c:pt>
                <c:pt idx="758">
                  <c:v>1517</c:v>
                </c:pt>
                <c:pt idx="759">
                  <c:v>1519</c:v>
                </c:pt>
                <c:pt idx="760">
                  <c:v>1521</c:v>
                </c:pt>
                <c:pt idx="761">
                  <c:v>1523</c:v>
                </c:pt>
                <c:pt idx="762">
                  <c:v>1525</c:v>
                </c:pt>
                <c:pt idx="763">
                  <c:v>1527</c:v>
                </c:pt>
                <c:pt idx="764">
                  <c:v>1529</c:v>
                </c:pt>
                <c:pt idx="765">
                  <c:v>1531</c:v>
                </c:pt>
                <c:pt idx="766">
                  <c:v>1533</c:v>
                </c:pt>
                <c:pt idx="767">
                  <c:v>1535</c:v>
                </c:pt>
                <c:pt idx="768">
                  <c:v>1537</c:v>
                </c:pt>
                <c:pt idx="769">
                  <c:v>1539</c:v>
                </c:pt>
                <c:pt idx="770">
                  <c:v>1541</c:v>
                </c:pt>
                <c:pt idx="771">
                  <c:v>1543</c:v>
                </c:pt>
                <c:pt idx="772">
                  <c:v>1545</c:v>
                </c:pt>
                <c:pt idx="773">
                  <c:v>1547</c:v>
                </c:pt>
                <c:pt idx="774">
                  <c:v>1549</c:v>
                </c:pt>
                <c:pt idx="775">
                  <c:v>1551</c:v>
                </c:pt>
                <c:pt idx="776">
                  <c:v>1553</c:v>
                </c:pt>
                <c:pt idx="777">
                  <c:v>1555</c:v>
                </c:pt>
                <c:pt idx="778">
                  <c:v>1557</c:v>
                </c:pt>
                <c:pt idx="779">
                  <c:v>1559</c:v>
                </c:pt>
                <c:pt idx="780">
                  <c:v>1561</c:v>
                </c:pt>
                <c:pt idx="781">
                  <c:v>1563</c:v>
                </c:pt>
                <c:pt idx="782">
                  <c:v>1565</c:v>
                </c:pt>
                <c:pt idx="783">
                  <c:v>1567</c:v>
                </c:pt>
                <c:pt idx="784">
                  <c:v>1569</c:v>
                </c:pt>
                <c:pt idx="785">
                  <c:v>1571</c:v>
                </c:pt>
                <c:pt idx="786">
                  <c:v>1573</c:v>
                </c:pt>
                <c:pt idx="787">
                  <c:v>1575</c:v>
                </c:pt>
                <c:pt idx="788">
                  <c:v>1577</c:v>
                </c:pt>
                <c:pt idx="789">
                  <c:v>1579</c:v>
                </c:pt>
                <c:pt idx="790">
                  <c:v>1581</c:v>
                </c:pt>
                <c:pt idx="791">
                  <c:v>1583</c:v>
                </c:pt>
                <c:pt idx="792">
                  <c:v>1585</c:v>
                </c:pt>
                <c:pt idx="793">
                  <c:v>1587</c:v>
                </c:pt>
                <c:pt idx="794">
                  <c:v>1589</c:v>
                </c:pt>
                <c:pt idx="795">
                  <c:v>1591</c:v>
                </c:pt>
                <c:pt idx="796">
                  <c:v>1593</c:v>
                </c:pt>
                <c:pt idx="797">
                  <c:v>1595</c:v>
                </c:pt>
                <c:pt idx="798">
                  <c:v>1597</c:v>
                </c:pt>
                <c:pt idx="799">
                  <c:v>1599</c:v>
                </c:pt>
                <c:pt idx="800">
                  <c:v>1601</c:v>
                </c:pt>
                <c:pt idx="801">
                  <c:v>1603</c:v>
                </c:pt>
                <c:pt idx="802">
                  <c:v>1605</c:v>
                </c:pt>
                <c:pt idx="803">
                  <c:v>1607</c:v>
                </c:pt>
                <c:pt idx="804">
                  <c:v>1609</c:v>
                </c:pt>
                <c:pt idx="805">
                  <c:v>1611</c:v>
                </c:pt>
                <c:pt idx="806">
                  <c:v>1613</c:v>
                </c:pt>
                <c:pt idx="807">
                  <c:v>1615</c:v>
                </c:pt>
                <c:pt idx="808">
                  <c:v>1617</c:v>
                </c:pt>
                <c:pt idx="809">
                  <c:v>1619</c:v>
                </c:pt>
                <c:pt idx="810">
                  <c:v>1621</c:v>
                </c:pt>
                <c:pt idx="811">
                  <c:v>1623</c:v>
                </c:pt>
                <c:pt idx="812">
                  <c:v>1625</c:v>
                </c:pt>
                <c:pt idx="813">
                  <c:v>1627</c:v>
                </c:pt>
                <c:pt idx="814">
                  <c:v>1629</c:v>
                </c:pt>
                <c:pt idx="815">
                  <c:v>1631</c:v>
                </c:pt>
                <c:pt idx="816">
                  <c:v>1633</c:v>
                </c:pt>
                <c:pt idx="817">
                  <c:v>1635</c:v>
                </c:pt>
                <c:pt idx="818">
                  <c:v>1637</c:v>
                </c:pt>
                <c:pt idx="819">
                  <c:v>1639</c:v>
                </c:pt>
                <c:pt idx="820">
                  <c:v>1641</c:v>
                </c:pt>
                <c:pt idx="821">
                  <c:v>1643</c:v>
                </c:pt>
                <c:pt idx="822">
                  <c:v>1645</c:v>
                </c:pt>
                <c:pt idx="823">
                  <c:v>1647</c:v>
                </c:pt>
                <c:pt idx="824">
                  <c:v>1649</c:v>
                </c:pt>
                <c:pt idx="825">
                  <c:v>1651</c:v>
                </c:pt>
                <c:pt idx="826">
                  <c:v>1653</c:v>
                </c:pt>
                <c:pt idx="827">
                  <c:v>1655</c:v>
                </c:pt>
                <c:pt idx="828">
                  <c:v>1657</c:v>
                </c:pt>
                <c:pt idx="829">
                  <c:v>1659</c:v>
                </c:pt>
                <c:pt idx="830">
                  <c:v>1661</c:v>
                </c:pt>
                <c:pt idx="831">
                  <c:v>1663</c:v>
                </c:pt>
                <c:pt idx="832">
                  <c:v>1665</c:v>
                </c:pt>
                <c:pt idx="833">
                  <c:v>1667</c:v>
                </c:pt>
                <c:pt idx="834">
                  <c:v>1669</c:v>
                </c:pt>
                <c:pt idx="835">
                  <c:v>1671</c:v>
                </c:pt>
                <c:pt idx="836">
                  <c:v>1673</c:v>
                </c:pt>
                <c:pt idx="837">
                  <c:v>1675</c:v>
                </c:pt>
                <c:pt idx="838">
                  <c:v>1677</c:v>
                </c:pt>
                <c:pt idx="839">
                  <c:v>1679</c:v>
                </c:pt>
                <c:pt idx="840">
                  <c:v>1681</c:v>
                </c:pt>
                <c:pt idx="841">
                  <c:v>1683</c:v>
                </c:pt>
                <c:pt idx="842">
                  <c:v>1685</c:v>
                </c:pt>
                <c:pt idx="843">
                  <c:v>1687</c:v>
                </c:pt>
                <c:pt idx="844">
                  <c:v>1689</c:v>
                </c:pt>
                <c:pt idx="845">
                  <c:v>1691</c:v>
                </c:pt>
                <c:pt idx="846">
                  <c:v>1693</c:v>
                </c:pt>
                <c:pt idx="847">
                  <c:v>1695</c:v>
                </c:pt>
                <c:pt idx="848">
                  <c:v>1697</c:v>
                </c:pt>
                <c:pt idx="849">
                  <c:v>1699</c:v>
                </c:pt>
                <c:pt idx="850">
                  <c:v>1701</c:v>
                </c:pt>
                <c:pt idx="851">
                  <c:v>1703</c:v>
                </c:pt>
                <c:pt idx="852">
                  <c:v>1705</c:v>
                </c:pt>
                <c:pt idx="853">
                  <c:v>1707</c:v>
                </c:pt>
                <c:pt idx="854">
                  <c:v>1709</c:v>
                </c:pt>
                <c:pt idx="855">
                  <c:v>1711</c:v>
                </c:pt>
                <c:pt idx="856">
                  <c:v>1713</c:v>
                </c:pt>
                <c:pt idx="857">
                  <c:v>1715</c:v>
                </c:pt>
                <c:pt idx="858">
                  <c:v>1717</c:v>
                </c:pt>
                <c:pt idx="859">
                  <c:v>1719</c:v>
                </c:pt>
                <c:pt idx="860">
                  <c:v>1721</c:v>
                </c:pt>
                <c:pt idx="861">
                  <c:v>1723</c:v>
                </c:pt>
                <c:pt idx="862">
                  <c:v>1725</c:v>
                </c:pt>
                <c:pt idx="863">
                  <c:v>1727</c:v>
                </c:pt>
                <c:pt idx="864">
                  <c:v>1729</c:v>
                </c:pt>
                <c:pt idx="865">
                  <c:v>1731</c:v>
                </c:pt>
                <c:pt idx="866">
                  <c:v>1733</c:v>
                </c:pt>
                <c:pt idx="867">
                  <c:v>1735</c:v>
                </c:pt>
                <c:pt idx="868">
                  <c:v>1737</c:v>
                </c:pt>
                <c:pt idx="869">
                  <c:v>1739</c:v>
                </c:pt>
                <c:pt idx="870">
                  <c:v>1741</c:v>
                </c:pt>
                <c:pt idx="871">
                  <c:v>1743</c:v>
                </c:pt>
                <c:pt idx="872">
                  <c:v>1745</c:v>
                </c:pt>
                <c:pt idx="873">
                  <c:v>1747</c:v>
                </c:pt>
                <c:pt idx="874">
                  <c:v>1749</c:v>
                </c:pt>
                <c:pt idx="875">
                  <c:v>1751</c:v>
                </c:pt>
                <c:pt idx="876">
                  <c:v>1753</c:v>
                </c:pt>
                <c:pt idx="877">
                  <c:v>1755</c:v>
                </c:pt>
                <c:pt idx="878">
                  <c:v>1757</c:v>
                </c:pt>
                <c:pt idx="879">
                  <c:v>1759</c:v>
                </c:pt>
                <c:pt idx="880">
                  <c:v>1761</c:v>
                </c:pt>
                <c:pt idx="881">
                  <c:v>1763</c:v>
                </c:pt>
                <c:pt idx="882">
                  <c:v>1765</c:v>
                </c:pt>
                <c:pt idx="883">
                  <c:v>1767</c:v>
                </c:pt>
                <c:pt idx="884">
                  <c:v>1769</c:v>
                </c:pt>
                <c:pt idx="885">
                  <c:v>1771</c:v>
                </c:pt>
                <c:pt idx="886">
                  <c:v>1773</c:v>
                </c:pt>
                <c:pt idx="887">
                  <c:v>1775</c:v>
                </c:pt>
                <c:pt idx="888">
                  <c:v>1777</c:v>
                </c:pt>
                <c:pt idx="889">
                  <c:v>1779</c:v>
                </c:pt>
                <c:pt idx="890">
                  <c:v>1781</c:v>
                </c:pt>
                <c:pt idx="891">
                  <c:v>1783</c:v>
                </c:pt>
                <c:pt idx="892">
                  <c:v>1785</c:v>
                </c:pt>
                <c:pt idx="893">
                  <c:v>1787</c:v>
                </c:pt>
                <c:pt idx="894">
                  <c:v>1789</c:v>
                </c:pt>
                <c:pt idx="895">
                  <c:v>1791</c:v>
                </c:pt>
                <c:pt idx="896">
                  <c:v>1793</c:v>
                </c:pt>
                <c:pt idx="897">
                  <c:v>1795</c:v>
                </c:pt>
                <c:pt idx="898">
                  <c:v>1797</c:v>
                </c:pt>
                <c:pt idx="899">
                  <c:v>1799</c:v>
                </c:pt>
                <c:pt idx="900">
                  <c:v>1801</c:v>
                </c:pt>
                <c:pt idx="901">
                  <c:v>1803</c:v>
                </c:pt>
                <c:pt idx="902">
                  <c:v>1805</c:v>
                </c:pt>
                <c:pt idx="903">
                  <c:v>1807</c:v>
                </c:pt>
                <c:pt idx="904">
                  <c:v>1809</c:v>
                </c:pt>
                <c:pt idx="905">
                  <c:v>1811</c:v>
                </c:pt>
                <c:pt idx="906">
                  <c:v>1813</c:v>
                </c:pt>
                <c:pt idx="907">
                  <c:v>1815</c:v>
                </c:pt>
                <c:pt idx="908">
                  <c:v>1817</c:v>
                </c:pt>
                <c:pt idx="909">
                  <c:v>1819</c:v>
                </c:pt>
                <c:pt idx="910">
                  <c:v>1821</c:v>
                </c:pt>
                <c:pt idx="911">
                  <c:v>1823</c:v>
                </c:pt>
                <c:pt idx="912">
                  <c:v>1825</c:v>
                </c:pt>
                <c:pt idx="913">
                  <c:v>1827</c:v>
                </c:pt>
                <c:pt idx="914">
                  <c:v>1829</c:v>
                </c:pt>
                <c:pt idx="915">
                  <c:v>1831</c:v>
                </c:pt>
                <c:pt idx="916">
                  <c:v>1833</c:v>
                </c:pt>
                <c:pt idx="917">
                  <c:v>1835</c:v>
                </c:pt>
                <c:pt idx="918">
                  <c:v>1837</c:v>
                </c:pt>
                <c:pt idx="919">
                  <c:v>1839</c:v>
                </c:pt>
                <c:pt idx="920">
                  <c:v>1841</c:v>
                </c:pt>
                <c:pt idx="921">
                  <c:v>1843</c:v>
                </c:pt>
                <c:pt idx="922">
                  <c:v>1845</c:v>
                </c:pt>
                <c:pt idx="923">
                  <c:v>1847</c:v>
                </c:pt>
                <c:pt idx="924">
                  <c:v>1849</c:v>
                </c:pt>
                <c:pt idx="925">
                  <c:v>1851</c:v>
                </c:pt>
                <c:pt idx="926">
                  <c:v>1853</c:v>
                </c:pt>
                <c:pt idx="927">
                  <c:v>1855</c:v>
                </c:pt>
                <c:pt idx="928">
                  <c:v>1857</c:v>
                </c:pt>
                <c:pt idx="929">
                  <c:v>1859</c:v>
                </c:pt>
                <c:pt idx="930">
                  <c:v>1861</c:v>
                </c:pt>
                <c:pt idx="931">
                  <c:v>1863</c:v>
                </c:pt>
                <c:pt idx="932">
                  <c:v>1865</c:v>
                </c:pt>
                <c:pt idx="933">
                  <c:v>1867</c:v>
                </c:pt>
                <c:pt idx="934">
                  <c:v>1869</c:v>
                </c:pt>
                <c:pt idx="935">
                  <c:v>1871</c:v>
                </c:pt>
                <c:pt idx="936">
                  <c:v>1873</c:v>
                </c:pt>
                <c:pt idx="937">
                  <c:v>1875</c:v>
                </c:pt>
                <c:pt idx="938">
                  <c:v>1877</c:v>
                </c:pt>
                <c:pt idx="939">
                  <c:v>1879</c:v>
                </c:pt>
                <c:pt idx="940">
                  <c:v>1881</c:v>
                </c:pt>
                <c:pt idx="941">
                  <c:v>1883</c:v>
                </c:pt>
                <c:pt idx="942">
                  <c:v>1885</c:v>
                </c:pt>
                <c:pt idx="943">
                  <c:v>1887</c:v>
                </c:pt>
                <c:pt idx="944">
                  <c:v>1889</c:v>
                </c:pt>
                <c:pt idx="945">
                  <c:v>1891</c:v>
                </c:pt>
                <c:pt idx="946">
                  <c:v>1893</c:v>
                </c:pt>
                <c:pt idx="947">
                  <c:v>1895</c:v>
                </c:pt>
                <c:pt idx="948">
                  <c:v>1897</c:v>
                </c:pt>
                <c:pt idx="949">
                  <c:v>1899</c:v>
                </c:pt>
                <c:pt idx="950">
                  <c:v>1901</c:v>
                </c:pt>
                <c:pt idx="951">
                  <c:v>1903</c:v>
                </c:pt>
                <c:pt idx="952">
                  <c:v>1905</c:v>
                </c:pt>
                <c:pt idx="953">
                  <c:v>1907</c:v>
                </c:pt>
                <c:pt idx="954">
                  <c:v>1909</c:v>
                </c:pt>
                <c:pt idx="955">
                  <c:v>1911</c:v>
                </c:pt>
                <c:pt idx="956">
                  <c:v>1913</c:v>
                </c:pt>
                <c:pt idx="957">
                  <c:v>1915</c:v>
                </c:pt>
                <c:pt idx="958">
                  <c:v>1917</c:v>
                </c:pt>
                <c:pt idx="959">
                  <c:v>1919</c:v>
                </c:pt>
                <c:pt idx="960">
                  <c:v>1921</c:v>
                </c:pt>
                <c:pt idx="961">
                  <c:v>1923</c:v>
                </c:pt>
                <c:pt idx="962">
                  <c:v>1925</c:v>
                </c:pt>
                <c:pt idx="963">
                  <c:v>1927</c:v>
                </c:pt>
                <c:pt idx="964">
                  <c:v>1929</c:v>
                </c:pt>
                <c:pt idx="965">
                  <c:v>1931</c:v>
                </c:pt>
                <c:pt idx="966">
                  <c:v>1933</c:v>
                </c:pt>
                <c:pt idx="967">
                  <c:v>1935</c:v>
                </c:pt>
                <c:pt idx="968">
                  <c:v>1937</c:v>
                </c:pt>
                <c:pt idx="969">
                  <c:v>1939</c:v>
                </c:pt>
                <c:pt idx="970">
                  <c:v>1941</c:v>
                </c:pt>
                <c:pt idx="971">
                  <c:v>1943</c:v>
                </c:pt>
                <c:pt idx="972">
                  <c:v>1945</c:v>
                </c:pt>
                <c:pt idx="973">
                  <c:v>1947</c:v>
                </c:pt>
                <c:pt idx="974">
                  <c:v>1949</c:v>
                </c:pt>
                <c:pt idx="975">
                  <c:v>1951</c:v>
                </c:pt>
                <c:pt idx="976">
                  <c:v>1953</c:v>
                </c:pt>
                <c:pt idx="977">
                  <c:v>1955</c:v>
                </c:pt>
                <c:pt idx="978">
                  <c:v>1957</c:v>
                </c:pt>
                <c:pt idx="979">
                  <c:v>1959</c:v>
                </c:pt>
                <c:pt idx="980">
                  <c:v>1961</c:v>
                </c:pt>
                <c:pt idx="981">
                  <c:v>1963</c:v>
                </c:pt>
                <c:pt idx="982">
                  <c:v>1965</c:v>
                </c:pt>
                <c:pt idx="983">
                  <c:v>1967</c:v>
                </c:pt>
                <c:pt idx="984">
                  <c:v>1969</c:v>
                </c:pt>
                <c:pt idx="985">
                  <c:v>1971</c:v>
                </c:pt>
                <c:pt idx="986">
                  <c:v>1973</c:v>
                </c:pt>
                <c:pt idx="987">
                  <c:v>1975</c:v>
                </c:pt>
                <c:pt idx="988">
                  <c:v>1977</c:v>
                </c:pt>
                <c:pt idx="989">
                  <c:v>1979</c:v>
                </c:pt>
                <c:pt idx="990">
                  <c:v>1981</c:v>
                </c:pt>
                <c:pt idx="991">
                  <c:v>1983</c:v>
                </c:pt>
                <c:pt idx="992">
                  <c:v>1985</c:v>
                </c:pt>
                <c:pt idx="993">
                  <c:v>1987</c:v>
                </c:pt>
                <c:pt idx="994">
                  <c:v>1989</c:v>
                </c:pt>
                <c:pt idx="995">
                  <c:v>1991</c:v>
                </c:pt>
                <c:pt idx="996">
                  <c:v>1993</c:v>
                </c:pt>
                <c:pt idx="997">
                  <c:v>1995</c:v>
                </c:pt>
                <c:pt idx="998">
                  <c:v>1997</c:v>
                </c:pt>
                <c:pt idx="999">
                  <c:v>1999</c:v>
                </c:pt>
                <c:pt idx="1000">
                  <c:v>2001</c:v>
                </c:pt>
                <c:pt idx="1001">
                  <c:v>2003</c:v>
                </c:pt>
                <c:pt idx="1002">
                  <c:v>2005</c:v>
                </c:pt>
                <c:pt idx="1003">
                  <c:v>2007</c:v>
                </c:pt>
                <c:pt idx="1004">
                  <c:v>2009</c:v>
                </c:pt>
                <c:pt idx="1005">
                  <c:v>2011</c:v>
                </c:pt>
                <c:pt idx="1006">
                  <c:v>2013</c:v>
                </c:pt>
                <c:pt idx="1007">
                  <c:v>2015</c:v>
                </c:pt>
                <c:pt idx="1008">
                  <c:v>2017</c:v>
                </c:pt>
                <c:pt idx="1009">
                  <c:v>2019</c:v>
                </c:pt>
                <c:pt idx="1010">
                  <c:v>2021</c:v>
                </c:pt>
                <c:pt idx="1011">
                  <c:v>2023</c:v>
                </c:pt>
                <c:pt idx="1012">
                  <c:v>2025</c:v>
                </c:pt>
                <c:pt idx="1013">
                  <c:v>2027</c:v>
                </c:pt>
                <c:pt idx="1014">
                  <c:v>2029</c:v>
                </c:pt>
                <c:pt idx="1015">
                  <c:v>2031</c:v>
                </c:pt>
                <c:pt idx="1016">
                  <c:v>2033</c:v>
                </c:pt>
                <c:pt idx="1017">
                  <c:v>2035</c:v>
                </c:pt>
                <c:pt idx="1018">
                  <c:v>2037</c:v>
                </c:pt>
                <c:pt idx="1019">
                  <c:v>2039</c:v>
                </c:pt>
                <c:pt idx="1020">
                  <c:v>2041</c:v>
                </c:pt>
                <c:pt idx="1021">
                  <c:v>2043</c:v>
                </c:pt>
                <c:pt idx="1022">
                  <c:v>2045</c:v>
                </c:pt>
                <c:pt idx="1023">
                  <c:v>2047</c:v>
                </c:pt>
                <c:pt idx="1024">
                  <c:v>2049</c:v>
                </c:pt>
                <c:pt idx="1025">
                  <c:v>2051</c:v>
                </c:pt>
                <c:pt idx="1026">
                  <c:v>2053</c:v>
                </c:pt>
                <c:pt idx="1027">
                  <c:v>2055</c:v>
                </c:pt>
                <c:pt idx="1028">
                  <c:v>2057</c:v>
                </c:pt>
                <c:pt idx="1029">
                  <c:v>2059</c:v>
                </c:pt>
                <c:pt idx="1030">
                  <c:v>2061</c:v>
                </c:pt>
                <c:pt idx="1031">
                  <c:v>2063</c:v>
                </c:pt>
                <c:pt idx="1032">
                  <c:v>2065</c:v>
                </c:pt>
                <c:pt idx="1033">
                  <c:v>2067</c:v>
                </c:pt>
                <c:pt idx="1034">
                  <c:v>2069</c:v>
                </c:pt>
                <c:pt idx="1035">
                  <c:v>2071</c:v>
                </c:pt>
                <c:pt idx="1036">
                  <c:v>2073</c:v>
                </c:pt>
                <c:pt idx="1037">
                  <c:v>2075</c:v>
                </c:pt>
                <c:pt idx="1038">
                  <c:v>2077</c:v>
                </c:pt>
                <c:pt idx="1039">
                  <c:v>2079</c:v>
                </c:pt>
                <c:pt idx="1040">
                  <c:v>2081</c:v>
                </c:pt>
                <c:pt idx="1041">
                  <c:v>2083</c:v>
                </c:pt>
                <c:pt idx="1042">
                  <c:v>2085</c:v>
                </c:pt>
                <c:pt idx="1043">
                  <c:v>2087</c:v>
                </c:pt>
                <c:pt idx="1044">
                  <c:v>2089</c:v>
                </c:pt>
                <c:pt idx="1045">
                  <c:v>2091</c:v>
                </c:pt>
                <c:pt idx="1046">
                  <c:v>2093</c:v>
                </c:pt>
                <c:pt idx="1047">
                  <c:v>2095</c:v>
                </c:pt>
                <c:pt idx="1048">
                  <c:v>2097</c:v>
                </c:pt>
                <c:pt idx="1049">
                  <c:v>2099</c:v>
                </c:pt>
                <c:pt idx="1050">
                  <c:v>2101</c:v>
                </c:pt>
                <c:pt idx="1051">
                  <c:v>2103</c:v>
                </c:pt>
                <c:pt idx="1052">
                  <c:v>2105</c:v>
                </c:pt>
                <c:pt idx="1053">
                  <c:v>2107</c:v>
                </c:pt>
                <c:pt idx="1054">
                  <c:v>2109</c:v>
                </c:pt>
                <c:pt idx="1055">
                  <c:v>2111</c:v>
                </c:pt>
                <c:pt idx="1056">
                  <c:v>2113</c:v>
                </c:pt>
                <c:pt idx="1057">
                  <c:v>2115</c:v>
                </c:pt>
                <c:pt idx="1058">
                  <c:v>2117</c:v>
                </c:pt>
                <c:pt idx="1059">
                  <c:v>2119</c:v>
                </c:pt>
                <c:pt idx="1060">
                  <c:v>2121</c:v>
                </c:pt>
                <c:pt idx="1061">
                  <c:v>2123</c:v>
                </c:pt>
                <c:pt idx="1062">
                  <c:v>2125</c:v>
                </c:pt>
                <c:pt idx="1063">
                  <c:v>2127</c:v>
                </c:pt>
                <c:pt idx="1064">
                  <c:v>2129</c:v>
                </c:pt>
                <c:pt idx="1065">
                  <c:v>2131</c:v>
                </c:pt>
                <c:pt idx="1066">
                  <c:v>2133</c:v>
                </c:pt>
                <c:pt idx="1067">
                  <c:v>2135</c:v>
                </c:pt>
                <c:pt idx="1068">
                  <c:v>2137</c:v>
                </c:pt>
                <c:pt idx="1069">
                  <c:v>2139</c:v>
                </c:pt>
                <c:pt idx="1070">
                  <c:v>2141</c:v>
                </c:pt>
                <c:pt idx="1071">
                  <c:v>2143</c:v>
                </c:pt>
                <c:pt idx="1072">
                  <c:v>2145</c:v>
                </c:pt>
                <c:pt idx="1073">
                  <c:v>2147</c:v>
                </c:pt>
                <c:pt idx="1074">
                  <c:v>2149</c:v>
                </c:pt>
                <c:pt idx="1075">
                  <c:v>2151</c:v>
                </c:pt>
                <c:pt idx="1076">
                  <c:v>2153</c:v>
                </c:pt>
                <c:pt idx="1077">
                  <c:v>2155</c:v>
                </c:pt>
                <c:pt idx="1078">
                  <c:v>2157</c:v>
                </c:pt>
                <c:pt idx="1079">
                  <c:v>2159</c:v>
                </c:pt>
                <c:pt idx="1080">
                  <c:v>2161</c:v>
                </c:pt>
                <c:pt idx="1081">
                  <c:v>2163</c:v>
                </c:pt>
                <c:pt idx="1082">
                  <c:v>2165</c:v>
                </c:pt>
                <c:pt idx="1083">
                  <c:v>2167</c:v>
                </c:pt>
                <c:pt idx="1084">
                  <c:v>2169</c:v>
                </c:pt>
                <c:pt idx="1085">
                  <c:v>2171</c:v>
                </c:pt>
                <c:pt idx="1086">
                  <c:v>2173</c:v>
                </c:pt>
                <c:pt idx="1087">
                  <c:v>2175</c:v>
                </c:pt>
                <c:pt idx="1088">
                  <c:v>2177</c:v>
                </c:pt>
                <c:pt idx="1089">
                  <c:v>2179</c:v>
                </c:pt>
                <c:pt idx="1090">
                  <c:v>2181</c:v>
                </c:pt>
                <c:pt idx="1091">
                  <c:v>2183</c:v>
                </c:pt>
                <c:pt idx="1092">
                  <c:v>2185</c:v>
                </c:pt>
                <c:pt idx="1093">
                  <c:v>2187</c:v>
                </c:pt>
                <c:pt idx="1094">
                  <c:v>2189</c:v>
                </c:pt>
                <c:pt idx="1095">
                  <c:v>2191</c:v>
                </c:pt>
                <c:pt idx="1096">
                  <c:v>2193</c:v>
                </c:pt>
                <c:pt idx="1097">
                  <c:v>2195</c:v>
                </c:pt>
                <c:pt idx="1098">
                  <c:v>2197</c:v>
                </c:pt>
                <c:pt idx="1099">
                  <c:v>2199</c:v>
                </c:pt>
                <c:pt idx="1100">
                  <c:v>2201</c:v>
                </c:pt>
                <c:pt idx="1101">
                  <c:v>2203</c:v>
                </c:pt>
                <c:pt idx="1102">
                  <c:v>2205</c:v>
                </c:pt>
                <c:pt idx="1103">
                  <c:v>2207</c:v>
                </c:pt>
                <c:pt idx="1104">
                  <c:v>2209</c:v>
                </c:pt>
                <c:pt idx="1105">
                  <c:v>2211</c:v>
                </c:pt>
                <c:pt idx="1106">
                  <c:v>2213</c:v>
                </c:pt>
                <c:pt idx="1107">
                  <c:v>2215</c:v>
                </c:pt>
                <c:pt idx="1108">
                  <c:v>2217</c:v>
                </c:pt>
                <c:pt idx="1109">
                  <c:v>2219</c:v>
                </c:pt>
                <c:pt idx="1110">
                  <c:v>2221</c:v>
                </c:pt>
                <c:pt idx="1111">
                  <c:v>2223</c:v>
                </c:pt>
                <c:pt idx="1112">
                  <c:v>2225</c:v>
                </c:pt>
                <c:pt idx="1113">
                  <c:v>2227</c:v>
                </c:pt>
                <c:pt idx="1114">
                  <c:v>2229</c:v>
                </c:pt>
                <c:pt idx="1115">
                  <c:v>2231</c:v>
                </c:pt>
                <c:pt idx="1116">
                  <c:v>2233</c:v>
                </c:pt>
                <c:pt idx="1117">
                  <c:v>2235</c:v>
                </c:pt>
                <c:pt idx="1118">
                  <c:v>2237</c:v>
                </c:pt>
                <c:pt idx="1119">
                  <c:v>2239</c:v>
                </c:pt>
                <c:pt idx="1120">
                  <c:v>2241</c:v>
                </c:pt>
                <c:pt idx="1121">
                  <c:v>2243</c:v>
                </c:pt>
                <c:pt idx="1122">
                  <c:v>2245</c:v>
                </c:pt>
                <c:pt idx="1123">
                  <c:v>2247</c:v>
                </c:pt>
                <c:pt idx="1124">
                  <c:v>2249</c:v>
                </c:pt>
                <c:pt idx="1125">
                  <c:v>2251</c:v>
                </c:pt>
                <c:pt idx="1126">
                  <c:v>2253</c:v>
                </c:pt>
                <c:pt idx="1127">
                  <c:v>2255</c:v>
                </c:pt>
                <c:pt idx="1128">
                  <c:v>2257</c:v>
                </c:pt>
                <c:pt idx="1129">
                  <c:v>2259</c:v>
                </c:pt>
                <c:pt idx="1130">
                  <c:v>2261</c:v>
                </c:pt>
                <c:pt idx="1131">
                  <c:v>2263</c:v>
                </c:pt>
                <c:pt idx="1132">
                  <c:v>2265</c:v>
                </c:pt>
                <c:pt idx="1133">
                  <c:v>2267</c:v>
                </c:pt>
                <c:pt idx="1134">
                  <c:v>2269</c:v>
                </c:pt>
                <c:pt idx="1135">
                  <c:v>2271</c:v>
                </c:pt>
                <c:pt idx="1136">
                  <c:v>2273</c:v>
                </c:pt>
                <c:pt idx="1137">
                  <c:v>2275</c:v>
                </c:pt>
                <c:pt idx="1138">
                  <c:v>2277</c:v>
                </c:pt>
                <c:pt idx="1139">
                  <c:v>2279</c:v>
                </c:pt>
                <c:pt idx="1140">
                  <c:v>2281</c:v>
                </c:pt>
                <c:pt idx="1141">
                  <c:v>2283</c:v>
                </c:pt>
                <c:pt idx="1142">
                  <c:v>2285</c:v>
                </c:pt>
                <c:pt idx="1143">
                  <c:v>2287</c:v>
                </c:pt>
                <c:pt idx="1144">
                  <c:v>2289</c:v>
                </c:pt>
                <c:pt idx="1145">
                  <c:v>2291</c:v>
                </c:pt>
                <c:pt idx="1146">
                  <c:v>2293</c:v>
                </c:pt>
                <c:pt idx="1147">
                  <c:v>2295</c:v>
                </c:pt>
                <c:pt idx="1148">
                  <c:v>2297</c:v>
                </c:pt>
                <c:pt idx="1149">
                  <c:v>2299</c:v>
                </c:pt>
                <c:pt idx="1150">
                  <c:v>2301</c:v>
                </c:pt>
                <c:pt idx="1151">
                  <c:v>2303</c:v>
                </c:pt>
                <c:pt idx="1152">
                  <c:v>2305</c:v>
                </c:pt>
                <c:pt idx="1153">
                  <c:v>2307</c:v>
                </c:pt>
                <c:pt idx="1154">
                  <c:v>2309</c:v>
                </c:pt>
                <c:pt idx="1155">
                  <c:v>2311</c:v>
                </c:pt>
                <c:pt idx="1156">
                  <c:v>2313</c:v>
                </c:pt>
                <c:pt idx="1157">
                  <c:v>2315</c:v>
                </c:pt>
                <c:pt idx="1158">
                  <c:v>2317</c:v>
                </c:pt>
                <c:pt idx="1159">
                  <c:v>2319</c:v>
                </c:pt>
                <c:pt idx="1160">
                  <c:v>2321</c:v>
                </c:pt>
                <c:pt idx="1161">
                  <c:v>2323</c:v>
                </c:pt>
                <c:pt idx="1162">
                  <c:v>2325</c:v>
                </c:pt>
                <c:pt idx="1163">
                  <c:v>2327</c:v>
                </c:pt>
                <c:pt idx="1164">
                  <c:v>2329</c:v>
                </c:pt>
                <c:pt idx="1165">
                  <c:v>2331</c:v>
                </c:pt>
                <c:pt idx="1166">
                  <c:v>2333</c:v>
                </c:pt>
                <c:pt idx="1167">
                  <c:v>2335</c:v>
                </c:pt>
                <c:pt idx="1168">
                  <c:v>2337</c:v>
                </c:pt>
                <c:pt idx="1169">
                  <c:v>2339</c:v>
                </c:pt>
                <c:pt idx="1170">
                  <c:v>2341</c:v>
                </c:pt>
                <c:pt idx="1171">
                  <c:v>2343</c:v>
                </c:pt>
                <c:pt idx="1172">
                  <c:v>2345</c:v>
                </c:pt>
                <c:pt idx="1173">
                  <c:v>2347</c:v>
                </c:pt>
                <c:pt idx="1174">
                  <c:v>2349</c:v>
                </c:pt>
                <c:pt idx="1175">
                  <c:v>2351</c:v>
                </c:pt>
                <c:pt idx="1176">
                  <c:v>2353</c:v>
                </c:pt>
                <c:pt idx="1177">
                  <c:v>2355</c:v>
                </c:pt>
                <c:pt idx="1178">
                  <c:v>2357</c:v>
                </c:pt>
                <c:pt idx="1179">
                  <c:v>2359</c:v>
                </c:pt>
                <c:pt idx="1180">
                  <c:v>2361</c:v>
                </c:pt>
                <c:pt idx="1181">
                  <c:v>2363</c:v>
                </c:pt>
                <c:pt idx="1182">
                  <c:v>2365</c:v>
                </c:pt>
                <c:pt idx="1183">
                  <c:v>2367</c:v>
                </c:pt>
                <c:pt idx="1184">
                  <c:v>2369</c:v>
                </c:pt>
                <c:pt idx="1185">
                  <c:v>2371</c:v>
                </c:pt>
                <c:pt idx="1186">
                  <c:v>2373</c:v>
                </c:pt>
                <c:pt idx="1187">
                  <c:v>2375</c:v>
                </c:pt>
                <c:pt idx="1188">
                  <c:v>2377</c:v>
                </c:pt>
                <c:pt idx="1189">
                  <c:v>2379</c:v>
                </c:pt>
                <c:pt idx="1190">
                  <c:v>2381</c:v>
                </c:pt>
                <c:pt idx="1191">
                  <c:v>2383</c:v>
                </c:pt>
                <c:pt idx="1192">
                  <c:v>2385</c:v>
                </c:pt>
                <c:pt idx="1193">
                  <c:v>2387</c:v>
                </c:pt>
                <c:pt idx="1194">
                  <c:v>2389</c:v>
                </c:pt>
                <c:pt idx="1195">
                  <c:v>2391</c:v>
                </c:pt>
                <c:pt idx="1196">
                  <c:v>2393</c:v>
                </c:pt>
                <c:pt idx="1197">
                  <c:v>2395</c:v>
                </c:pt>
                <c:pt idx="1198">
                  <c:v>2397</c:v>
                </c:pt>
                <c:pt idx="1199">
                  <c:v>2399</c:v>
                </c:pt>
                <c:pt idx="1200">
                  <c:v>2401</c:v>
                </c:pt>
                <c:pt idx="1201">
                  <c:v>2403</c:v>
                </c:pt>
                <c:pt idx="1202">
                  <c:v>2405</c:v>
                </c:pt>
                <c:pt idx="1203">
                  <c:v>2407</c:v>
                </c:pt>
                <c:pt idx="1204">
                  <c:v>2409</c:v>
                </c:pt>
                <c:pt idx="1205">
                  <c:v>2411</c:v>
                </c:pt>
                <c:pt idx="1206">
                  <c:v>2413</c:v>
                </c:pt>
                <c:pt idx="1207">
                  <c:v>2415</c:v>
                </c:pt>
                <c:pt idx="1208">
                  <c:v>2417</c:v>
                </c:pt>
                <c:pt idx="1209">
                  <c:v>2419</c:v>
                </c:pt>
                <c:pt idx="1210">
                  <c:v>2421</c:v>
                </c:pt>
                <c:pt idx="1211">
                  <c:v>2423</c:v>
                </c:pt>
                <c:pt idx="1212">
                  <c:v>2425</c:v>
                </c:pt>
                <c:pt idx="1213">
                  <c:v>2427</c:v>
                </c:pt>
                <c:pt idx="1214">
                  <c:v>2429</c:v>
                </c:pt>
                <c:pt idx="1215">
                  <c:v>2431</c:v>
                </c:pt>
                <c:pt idx="1216">
                  <c:v>2433</c:v>
                </c:pt>
                <c:pt idx="1217">
                  <c:v>2435</c:v>
                </c:pt>
                <c:pt idx="1218">
                  <c:v>2437</c:v>
                </c:pt>
                <c:pt idx="1219">
                  <c:v>2439</c:v>
                </c:pt>
                <c:pt idx="1220">
                  <c:v>2441</c:v>
                </c:pt>
                <c:pt idx="1221">
                  <c:v>2443</c:v>
                </c:pt>
                <c:pt idx="1222">
                  <c:v>2445</c:v>
                </c:pt>
                <c:pt idx="1223">
                  <c:v>2447</c:v>
                </c:pt>
                <c:pt idx="1224">
                  <c:v>2449</c:v>
                </c:pt>
                <c:pt idx="1225">
                  <c:v>2451</c:v>
                </c:pt>
                <c:pt idx="1226">
                  <c:v>2453</c:v>
                </c:pt>
                <c:pt idx="1227">
                  <c:v>2455</c:v>
                </c:pt>
                <c:pt idx="1228">
                  <c:v>2457</c:v>
                </c:pt>
                <c:pt idx="1229">
                  <c:v>2459</c:v>
                </c:pt>
                <c:pt idx="1230">
                  <c:v>2461</c:v>
                </c:pt>
                <c:pt idx="1231">
                  <c:v>2463</c:v>
                </c:pt>
                <c:pt idx="1232">
                  <c:v>2465</c:v>
                </c:pt>
                <c:pt idx="1233">
                  <c:v>2467</c:v>
                </c:pt>
                <c:pt idx="1234">
                  <c:v>2469</c:v>
                </c:pt>
                <c:pt idx="1235">
                  <c:v>2471</c:v>
                </c:pt>
                <c:pt idx="1236">
                  <c:v>2473</c:v>
                </c:pt>
                <c:pt idx="1237">
                  <c:v>2475</c:v>
                </c:pt>
                <c:pt idx="1238">
                  <c:v>2477</c:v>
                </c:pt>
                <c:pt idx="1239">
                  <c:v>2479</c:v>
                </c:pt>
                <c:pt idx="1240">
                  <c:v>2481</c:v>
                </c:pt>
                <c:pt idx="1241">
                  <c:v>2483</c:v>
                </c:pt>
                <c:pt idx="1242">
                  <c:v>2485</c:v>
                </c:pt>
                <c:pt idx="1243">
                  <c:v>2487</c:v>
                </c:pt>
                <c:pt idx="1244">
                  <c:v>2489</c:v>
                </c:pt>
                <c:pt idx="1245">
                  <c:v>2491</c:v>
                </c:pt>
                <c:pt idx="1246">
                  <c:v>2493</c:v>
                </c:pt>
                <c:pt idx="1247">
                  <c:v>2495</c:v>
                </c:pt>
                <c:pt idx="1248">
                  <c:v>2497</c:v>
                </c:pt>
                <c:pt idx="1249">
                  <c:v>2499</c:v>
                </c:pt>
                <c:pt idx="1250">
                  <c:v>2501</c:v>
                </c:pt>
                <c:pt idx="1251">
                  <c:v>2503</c:v>
                </c:pt>
                <c:pt idx="1252">
                  <c:v>2505</c:v>
                </c:pt>
                <c:pt idx="1253">
                  <c:v>2507</c:v>
                </c:pt>
                <c:pt idx="1254">
                  <c:v>2509</c:v>
                </c:pt>
                <c:pt idx="1255">
                  <c:v>2511</c:v>
                </c:pt>
                <c:pt idx="1256">
                  <c:v>2513</c:v>
                </c:pt>
                <c:pt idx="1257">
                  <c:v>2515</c:v>
                </c:pt>
                <c:pt idx="1258">
                  <c:v>2517</c:v>
                </c:pt>
                <c:pt idx="1259">
                  <c:v>2519</c:v>
                </c:pt>
                <c:pt idx="1260">
                  <c:v>2521</c:v>
                </c:pt>
                <c:pt idx="1261">
                  <c:v>2523</c:v>
                </c:pt>
                <c:pt idx="1262">
                  <c:v>2525</c:v>
                </c:pt>
                <c:pt idx="1263">
                  <c:v>2527</c:v>
                </c:pt>
                <c:pt idx="1264">
                  <c:v>2529</c:v>
                </c:pt>
                <c:pt idx="1265">
                  <c:v>2531</c:v>
                </c:pt>
                <c:pt idx="1266">
                  <c:v>2533</c:v>
                </c:pt>
                <c:pt idx="1267">
                  <c:v>2535</c:v>
                </c:pt>
                <c:pt idx="1268">
                  <c:v>2537</c:v>
                </c:pt>
                <c:pt idx="1269">
                  <c:v>2539</c:v>
                </c:pt>
                <c:pt idx="1270">
                  <c:v>2541</c:v>
                </c:pt>
                <c:pt idx="1271">
                  <c:v>2543</c:v>
                </c:pt>
                <c:pt idx="1272">
                  <c:v>2545</c:v>
                </c:pt>
                <c:pt idx="1273">
                  <c:v>2547</c:v>
                </c:pt>
                <c:pt idx="1274">
                  <c:v>2549</c:v>
                </c:pt>
                <c:pt idx="1275">
                  <c:v>2551</c:v>
                </c:pt>
                <c:pt idx="1276">
                  <c:v>2553</c:v>
                </c:pt>
                <c:pt idx="1277">
                  <c:v>2555</c:v>
                </c:pt>
                <c:pt idx="1278">
                  <c:v>2557</c:v>
                </c:pt>
                <c:pt idx="1279">
                  <c:v>2559</c:v>
                </c:pt>
                <c:pt idx="1280">
                  <c:v>2561</c:v>
                </c:pt>
                <c:pt idx="1281">
                  <c:v>2563</c:v>
                </c:pt>
                <c:pt idx="1282">
                  <c:v>2565</c:v>
                </c:pt>
                <c:pt idx="1283">
                  <c:v>2567</c:v>
                </c:pt>
                <c:pt idx="1284">
                  <c:v>2569</c:v>
                </c:pt>
                <c:pt idx="1285">
                  <c:v>2571</c:v>
                </c:pt>
                <c:pt idx="1286">
                  <c:v>2573</c:v>
                </c:pt>
                <c:pt idx="1287">
                  <c:v>2575</c:v>
                </c:pt>
                <c:pt idx="1288">
                  <c:v>2577</c:v>
                </c:pt>
                <c:pt idx="1289">
                  <c:v>2579</c:v>
                </c:pt>
                <c:pt idx="1290">
                  <c:v>2581</c:v>
                </c:pt>
                <c:pt idx="1291">
                  <c:v>2583</c:v>
                </c:pt>
                <c:pt idx="1292">
                  <c:v>2585</c:v>
                </c:pt>
                <c:pt idx="1293">
                  <c:v>2587</c:v>
                </c:pt>
                <c:pt idx="1294">
                  <c:v>2589</c:v>
                </c:pt>
                <c:pt idx="1295">
                  <c:v>2591</c:v>
                </c:pt>
                <c:pt idx="1296">
                  <c:v>2593</c:v>
                </c:pt>
                <c:pt idx="1297">
                  <c:v>2595</c:v>
                </c:pt>
                <c:pt idx="1298">
                  <c:v>2597</c:v>
                </c:pt>
                <c:pt idx="1299">
                  <c:v>2599</c:v>
                </c:pt>
                <c:pt idx="1300">
                  <c:v>2601</c:v>
                </c:pt>
                <c:pt idx="1301">
                  <c:v>2603</c:v>
                </c:pt>
                <c:pt idx="1302">
                  <c:v>2605</c:v>
                </c:pt>
                <c:pt idx="1303">
                  <c:v>2607</c:v>
                </c:pt>
                <c:pt idx="1304">
                  <c:v>2609</c:v>
                </c:pt>
                <c:pt idx="1305">
                  <c:v>2611</c:v>
                </c:pt>
                <c:pt idx="1306">
                  <c:v>2613</c:v>
                </c:pt>
                <c:pt idx="1307">
                  <c:v>2615</c:v>
                </c:pt>
                <c:pt idx="1308">
                  <c:v>2617</c:v>
                </c:pt>
                <c:pt idx="1309">
                  <c:v>2619</c:v>
                </c:pt>
                <c:pt idx="1310">
                  <c:v>2621</c:v>
                </c:pt>
                <c:pt idx="1311">
                  <c:v>2623</c:v>
                </c:pt>
                <c:pt idx="1312">
                  <c:v>2625</c:v>
                </c:pt>
                <c:pt idx="1313">
                  <c:v>2627</c:v>
                </c:pt>
                <c:pt idx="1314">
                  <c:v>2629</c:v>
                </c:pt>
                <c:pt idx="1315">
                  <c:v>2631</c:v>
                </c:pt>
                <c:pt idx="1316">
                  <c:v>2633</c:v>
                </c:pt>
                <c:pt idx="1317">
                  <c:v>2635</c:v>
                </c:pt>
                <c:pt idx="1318">
                  <c:v>2637</c:v>
                </c:pt>
                <c:pt idx="1319">
                  <c:v>2639</c:v>
                </c:pt>
                <c:pt idx="1320">
                  <c:v>2641</c:v>
                </c:pt>
                <c:pt idx="1321">
                  <c:v>2643</c:v>
                </c:pt>
                <c:pt idx="1322">
                  <c:v>2645</c:v>
                </c:pt>
                <c:pt idx="1323">
                  <c:v>2647</c:v>
                </c:pt>
                <c:pt idx="1324">
                  <c:v>2649</c:v>
                </c:pt>
                <c:pt idx="1325">
                  <c:v>2651</c:v>
                </c:pt>
                <c:pt idx="1326">
                  <c:v>2653</c:v>
                </c:pt>
                <c:pt idx="1327">
                  <c:v>2655</c:v>
                </c:pt>
                <c:pt idx="1328">
                  <c:v>2657</c:v>
                </c:pt>
                <c:pt idx="1329">
                  <c:v>2659</c:v>
                </c:pt>
                <c:pt idx="1330">
                  <c:v>2661</c:v>
                </c:pt>
                <c:pt idx="1331">
                  <c:v>2663</c:v>
                </c:pt>
                <c:pt idx="1332">
                  <c:v>2665</c:v>
                </c:pt>
                <c:pt idx="1333">
                  <c:v>2667</c:v>
                </c:pt>
                <c:pt idx="1334">
                  <c:v>2669</c:v>
                </c:pt>
                <c:pt idx="1335">
                  <c:v>2671</c:v>
                </c:pt>
                <c:pt idx="1336">
                  <c:v>2673</c:v>
                </c:pt>
                <c:pt idx="1337">
                  <c:v>2675</c:v>
                </c:pt>
                <c:pt idx="1338">
                  <c:v>2677</c:v>
                </c:pt>
                <c:pt idx="1339">
                  <c:v>2679</c:v>
                </c:pt>
                <c:pt idx="1340">
                  <c:v>2681</c:v>
                </c:pt>
                <c:pt idx="1341">
                  <c:v>2683</c:v>
                </c:pt>
                <c:pt idx="1342">
                  <c:v>2685</c:v>
                </c:pt>
                <c:pt idx="1343">
                  <c:v>2687</c:v>
                </c:pt>
                <c:pt idx="1344">
                  <c:v>2689</c:v>
                </c:pt>
                <c:pt idx="1345">
                  <c:v>2691</c:v>
                </c:pt>
                <c:pt idx="1346">
                  <c:v>2693</c:v>
                </c:pt>
                <c:pt idx="1347">
                  <c:v>2695</c:v>
                </c:pt>
                <c:pt idx="1348">
                  <c:v>2697</c:v>
                </c:pt>
                <c:pt idx="1349">
                  <c:v>2699</c:v>
                </c:pt>
                <c:pt idx="1350">
                  <c:v>2701</c:v>
                </c:pt>
                <c:pt idx="1351">
                  <c:v>2703</c:v>
                </c:pt>
                <c:pt idx="1352">
                  <c:v>2705</c:v>
                </c:pt>
                <c:pt idx="1353">
                  <c:v>2707</c:v>
                </c:pt>
                <c:pt idx="1354">
                  <c:v>2709</c:v>
                </c:pt>
                <c:pt idx="1355">
                  <c:v>2711</c:v>
                </c:pt>
                <c:pt idx="1356">
                  <c:v>2713</c:v>
                </c:pt>
                <c:pt idx="1357">
                  <c:v>2715</c:v>
                </c:pt>
                <c:pt idx="1358">
                  <c:v>2717</c:v>
                </c:pt>
                <c:pt idx="1359">
                  <c:v>2719</c:v>
                </c:pt>
                <c:pt idx="1360">
                  <c:v>2721</c:v>
                </c:pt>
                <c:pt idx="1361">
                  <c:v>2723</c:v>
                </c:pt>
                <c:pt idx="1362">
                  <c:v>2725</c:v>
                </c:pt>
                <c:pt idx="1363">
                  <c:v>2727</c:v>
                </c:pt>
                <c:pt idx="1364">
                  <c:v>2729</c:v>
                </c:pt>
                <c:pt idx="1365">
                  <c:v>2731</c:v>
                </c:pt>
                <c:pt idx="1366">
                  <c:v>2733</c:v>
                </c:pt>
                <c:pt idx="1367">
                  <c:v>2735</c:v>
                </c:pt>
                <c:pt idx="1368">
                  <c:v>2737</c:v>
                </c:pt>
                <c:pt idx="1369">
                  <c:v>2739</c:v>
                </c:pt>
                <c:pt idx="1370">
                  <c:v>2741</c:v>
                </c:pt>
                <c:pt idx="1371">
                  <c:v>2743</c:v>
                </c:pt>
                <c:pt idx="1372">
                  <c:v>2745</c:v>
                </c:pt>
                <c:pt idx="1373">
                  <c:v>2747</c:v>
                </c:pt>
                <c:pt idx="1374">
                  <c:v>2749</c:v>
                </c:pt>
                <c:pt idx="1375">
                  <c:v>2751</c:v>
                </c:pt>
                <c:pt idx="1376">
                  <c:v>2753</c:v>
                </c:pt>
                <c:pt idx="1377">
                  <c:v>2755</c:v>
                </c:pt>
                <c:pt idx="1378">
                  <c:v>2757</c:v>
                </c:pt>
                <c:pt idx="1379">
                  <c:v>2759</c:v>
                </c:pt>
                <c:pt idx="1380">
                  <c:v>2761</c:v>
                </c:pt>
                <c:pt idx="1381">
                  <c:v>2763</c:v>
                </c:pt>
                <c:pt idx="1382">
                  <c:v>2765</c:v>
                </c:pt>
                <c:pt idx="1383">
                  <c:v>2767</c:v>
                </c:pt>
                <c:pt idx="1384">
                  <c:v>2769</c:v>
                </c:pt>
                <c:pt idx="1385">
                  <c:v>2771</c:v>
                </c:pt>
                <c:pt idx="1386">
                  <c:v>2773</c:v>
                </c:pt>
                <c:pt idx="1387">
                  <c:v>2775</c:v>
                </c:pt>
                <c:pt idx="1388">
                  <c:v>2777</c:v>
                </c:pt>
                <c:pt idx="1389">
                  <c:v>2779</c:v>
                </c:pt>
                <c:pt idx="1390">
                  <c:v>2781</c:v>
                </c:pt>
                <c:pt idx="1391">
                  <c:v>2783</c:v>
                </c:pt>
                <c:pt idx="1392">
                  <c:v>2785</c:v>
                </c:pt>
                <c:pt idx="1393">
                  <c:v>2787</c:v>
                </c:pt>
                <c:pt idx="1394">
                  <c:v>2789</c:v>
                </c:pt>
                <c:pt idx="1395">
                  <c:v>2791</c:v>
                </c:pt>
                <c:pt idx="1396">
                  <c:v>2793</c:v>
                </c:pt>
                <c:pt idx="1397">
                  <c:v>2795</c:v>
                </c:pt>
                <c:pt idx="1398">
                  <c:v>2797</c:v>
                </c:pt>
                <c:pt idx="1399">
                  <c:v>2799</c:v>
                </c:pt>
                <c:pt idx="1400">
                  <c:v>2801</c:v>
                </c:pt>
                <c:pt idx="1401">
                  <c:v>2803</c:v>
                </c:pt>
                <c:pt idx="1402">
                  <c:v>2805</c:v>
                </c:pt>
                <c:pt idx="1403">
                  <c:v>2807</c:v>
                </c:pt>
                <c:pt idx="1404">
                  <c:v>2809</c:v>
                </c:pt>
                <c:pt idx="1405">
                  <c:v>2811</c:v>
                </c:pt>
                <c:pt idx="1406">
                  <c:v>2813</c:v>
                </c:pt>
                <c:pt idx="1407">
                  <c:v>2815</c:v>
                </c:pt>
                <c:pt idx="1408">
                  <c:v>2817</c:v>
                </c:pt>
                <c:pt idx="1409">
                  <c:v>2819</c:v>
                </c:pt>
                <c:pt idx="1410">
                  <c:v>2821</c:v>
                </c:pt>
                <c:pt idx="1411">
                  <c:v>2823</c:v>
                </c:pt>
                <c:pt idx="1412">
                  <c:v>2825</c:v>
                </c:pt>
                <c:pt idx="1413">
                  <c:v>2827</c:v>
                </c:pt>
                <c:pt idx="1414">
                  <c:v>2829</c:v>
                </c:pt>
                <c:pt idx="1415">
                  <c:v>2831</c:v>
                </c:pt>
                <c:pt idx="1416">
                  <c:v>2833</c:v>
                </c:pt>
                <c:pt idx="1417">
                  <c:v>2835</c:v>
                </c:pt>
                <c:pt idx="1418">
                  <c:v>2837</c:v>
                </c:pt>
                <c:pt idx="1419">
                  <c:v>2839</c:v>
                </c:pt>
                <c:pt idx="1420">
                  <c:v>2841</c:v>
                </c:pt>
                <c:pt idx="1421">
                  <c:v>2843</c:v>
                </c:pt>
                <c:pt idx="1422">
                  <c:v>2845</c:v>
                </c:pt>
                <c:pt idx="1423">
                  <c:v>2847</c:v>
                </c:pt>
                <c:pt idx="1424">
                  <c:v>2849</c:v>
                </c:pt>
                <c:pt idx="1425">
                  <c:v>2851</c:v>
                </c:pt>
                <c:pt idx="1426">
                  <c:v>2853</c:v>
                </c:pt>
                <c:pt idx="1427">
                  <c:v>2855</c:v>
                </c:pt>
                <c:pt idx="1428">
                  <c:v>2857</c:v>
                </c:pt>
                <c:pt idx="1429">
                  <c:v>2859</c:v>
                </c:pt>
                <c:pt idx="1430">
                  <c:v>2861</c:v>
                </c:pt>
                <c:pt idx="1431">
                  <c:v>2863</c:v>
                </c:pt>
                <c:pt idx="1432">
                  <c:v>2865</c:v>
                </c:pt>
                <c:pt idx="1433">
                  <c:v>2867</c:v>
                </c:pt>
                <c:pt idx="1434">
                  <c:v>2869</c:v>
                </c:pt>
                <c:pt idx="1435">
                  <c:v>2871</c:v>
                </c:pt>
                <c:pt idx="1436">
                  <c:v>2873</c:v>
                </c:pt>
                <c:pt idx="1437">
                  <c:v>2875</c:v>
                </c:pt>
                <c:pt idx="1438">
                  <c:v>2877</c:v>
                </c:pt>
                <c:pt idx="1439">
                  <c:v>2879</c:v>
                </c:pt>
                <c:pt idx="1440">
                  <c:v>2881</c:v>
                </c:pt>
                <c:pt idx="1441">
                  <c:v>2883</c:v>
                </c:pt>
                <c:pt idx="1442">
                  <c:v>2885</c:v>
                </c:pt>
                <c:pt idx="1443">
                  <c:v>2887</c:v>
                </c:pt>
                <c:pt idx="1444">
                  <c:v>2889</c:v>
                </c:pt>
                <c:pt idx="1445">
                  <c:v>2891</c:v>
                </c:pt>
                <c:pt idx="1446">
                  <c:v>2893</c:v>
                </c:pt>
                <c:pt idx="1447">
                  <c:v>2895</c:v>
                </c:pt>
                <c:pt idx="1448">
                  <c:v>2897</c:v>
                </c:pt>
                <c:pt idx="1449">
                  <c:v>2899</c:v>
                </c:pt>
                <c:pt idx="1450">
                  <c:v>2901</c:v>
                </c:pt>
                <c:pt idx="1451">
                  <c:v>2903</c:v>
                </c:pt>
                <c:pt idx="1452">
                  <c:v>2905</c:v>
                </c:pt>
                <c:pt idx="1453">
                  <c:v>2907</c:v>
                </c:pt>
                <c:pt idx="1454">
                  <c:v>2909</c:v>
                </c:pt>
                <c:pt idx="1455">
                  <c:v>2911</c:v>
                </c:pt>
                <c:pt idx="1456">
                  <c:v>2913</c:v>
                </c:pt>
                <c:pt idx="1457">
                  <c:v>2915</c:v>
                </c:pt>
                <c:pt idx="1458">
                  <c:v>2917</c:v>
                </c:pt>
                <c:pt idx="1459">
                  <c:v>2919</c:v>
                </c:pt>
                <c:pt idx="1460">
                  <c:v>2921</c:v>
                </c:pt>
                <c:pt idx="1461">
                  <c:v>2923</c:v>
                </c:pt>
                <c:pt idx="1462">
                  <c:v>2925</c:v>
                </c:pt>
                <c:pt idx="1463">
                  <c:v>2927</c:v>
                </c:pt>
                <c:pt idx="1464">
                  <c:v>2929</c:v>
                </c:pt>
                <c:pt idx="1465">
                  <c:v>2931</c:v>
                </c:pt>
                <c:pt idx="1466">
                  <c:v>2933</c:v>
                </c:pt>
                <c:pt idx="1467">
                  <c:v>2935</c:v>
                </c:pt>
                <c:pt idx="1468">
                  <c:v>2937</c:v>
                </c:pt>
                <c:pt idx="1469">
                  <c:v>2939</c:v>
                </c:pt>
                <c:pt idx="1470">
                  <c:v>2941</c:v>
                </c:pt>
                <c:pt idx="1471">
                  <c:v>2943</c:v>
                </c:pt>
                <c:pt idx="1472">
                  <c:v>2945</c:v>
                </c:pt>
                <c:pt idx="1473">
                  <c:v>2947</c:v>
                </c:pt>
                <c:pt idx="1474">
                  <c:v>2949</c:v>
                </c:pt>
                <c:pt idx="1475">
                  <c:v>2951</c:v>
                </c:pt>
                <c:pt idx="1476">
                  <c:v>2953</c:v>
                </c:pt>
                <c:pt idx="1477">
                  <c:v>2955</c:v>
                </c:pt>
                <c:pt idx="1478">
                  <c:v>2957</c:v>
                </c:pt>
                <c:pt idx="1479">
                  <c:v>2959</c:v>
                </c:pt>
                <c:pt idx="1480">
                  <c:v>2961</c:v>
                </c:pt>
                <c:pt idx="1481">
                  <c:v>2963</c:v>
                </c:pt>
                <c:pt idx="1482">
                  <c:v>2965</c:v>
                </c:pt>
                <c:pt idx="1483">
                  <c:v>2967</c:v>
                </c:pt>
                <c:pt idx="1484">
                  <c:v>2969</c:v>
                </c:pt>
                <c:pt idx="1485">
                  <c:v>2971</c:v>
                </c:pt>
                <c:pt idx="1486">
                  <c:v>2973</c:v>
                </c:pt>
                <c:pt idx="1487">
                  <c:v>2975</c:v>
                </c:pt>
                <c:pt idx="1488">
                  <c:v>2977</c:v>
                </c:pt>
                <c:pt idx="1489">
                  <c:v>2979</c:v>
                </c:pt>
                <c:pt idx="1490">
                  <c:v>2981</c:v>
                </c:pt>
                <c:pt idx="1491">
                  <c:v>2983</c:v>
                </c:pt>
                <c:pt idx="1492">
                  <c:v>2985</c:v>
                </c:pt>
                <c:pt idx="1493">
                  <c:v>2987</c:v>
                </c:pt>
                <c:pt idx="1494">
                  <c:v>2989</c:v>
                </c:pt>
                <c:pt idx="1495">
                  <c:v>2991</c:v>
                </c:pt>
                <c:pt idx="1496">
                  <c:v>2993</c:v>
                </c:pt>
                <c:pt idx="1497">
                  <c:v>2995</c:v>
                </c:pt>
                <c:pt idx="1498">
                  <c:v>2997</c:v>
                </c:pt>
                <c:pt idx="1499">
                  <c:v>2999</c:v>
                </c:pt>
                <c:pt idx="1500">
                  <c:v>3001</c:v>
                </c:pt>
                <c:pt idx="1501">
                  <c:v>3003</c:v>
                </c:pt>
                <c:pt idx="1502">
                  <c:v>3005</c:v>
                </c:pt>
                <c:pt idx="1503">
                  <c:v>3007</c:v>
                </c:pt>
                <c:pt idx="1504">
                  <c:v>3009</c:v>
                </c:pt>
                <c:pt idx="1505">
                  <c:v>3011</c:v>
                </c:pt>
                <c:pt idx="1506">
                  <c:v>3013</c:v>
                </c:pt>
                <c:pt idx="1507">
                  <c:v>3015</c:v>
                </c:pt>
                <c:pt idx="1508">
                  <c:v>3017</c:v>
                </c:pt>
                <c:pt idx="1509">
                  <c:v>3019</c:v>
                </c:pt>
                <c:pt idx="1510">
                  <c:v>3021</c:v>
                </c:pt>
                <c:pt idx="1511">
                  <c:v>3023</c:v>
                </c:pt>
                <c:pt idx="1512">
                  <c:v>3025</c:v>
                </c:pt>
                <c:pt idx="1513">
                  <c:v>3027</c:v>
                </c:pt>
                <c:pt idx="1514">
                  <c:v>3029</c:v>
                </c:pt>
                <c:pt idx="1515">
                  <c:v>3031</c:v>
                </c:pt>
                <c:pt idx="1516">
                  <c:v>3033</c:v>
                </c:pt>
                <c:pt idx="1517">
                  <c:v>3035</c:v>
                </c:pt>
                <c:pt idx="1518">
                  <c:v>3037</c:v>
                </c:pt>
                <c:pt idx="1519">
                  <c:v>3039</c:v>
                </c:pt>
                <c:pt idx="1520">
                  <c:v>3041</c:v>
                </c:pt>
                <c:pt idx="1521">
                  <c:v>3043</c:v>
                </c:pt>
                <c:pt idx="1522">
                  <c:v>3045</c:v>
                </c:pt>
                <c:pt idx="1523">
                  <c:v>3047</c:v>
                </c:pt>
                <c:pt idx="1524">
                  <c:v>3049</c:v>
                </c:pt>
                <c:pt idx="1525">
                  <c:v>3051</c:v>
                </c:pt>
                <c:pt idx="1526">
                  <c:v>3053</c:v>
                </c:pt>
                <c:pt idx="1527">
                  <c:v>3055</c:v>
                </c:pt>
                <c:pt idx="1528">
                  <c:v>3057</c:v>
                </c:pt>
                <c:pt idx="1529">
                  <c:v>3059</c:v>
                </c:pt>
                <c:pt idx="1530">
                  <c:v>3061</c:v>
                </c:pt>
                <c:pt idx="1531">
                  <c:v>3063</c:v>
                </c:pt>
                <c:pt idx="1532">
                  <c:v>3065</c:v>
                </c:pt>
                <c:pt idx="1533">
                  <c:v>3067</c:v>
                </c:pt>
                <c:pt idx="1534">
                  <c:v>3069</c:v>
                </c:pt>
                <c:pt idx="1535">
                  <c:v>3071</c:v>
                </c:pt>
                <c:pt idx="1536">
                  <c:v>3073</c:v>
                </c:pt>
                <c:pt idx="1537">
                  <c:v>3075</c:v>
                </c:pt>
                <c:pt idx="1538">
                  <c:v>3077</c:v>
                </c:pt>
                <c:pt idx="1539">
                  <c:v>3079</c:v>
                </c:pt>
                <c:pt idx="1540">
                  <c:v>3081</c:v>
                </c:pt>
                <c:pt idx="1541">
                  <c:v>3083</c:v>
                </c:pt>
                <c:pt idx="1542">
                  <c:v>3085</c:v>
                </c:pt>
                <c:pt idx="1543">
                  <c:v>3087</c:v>
                </c:pt>
                <c:pt idx="1544">
                  <c:v>3089</c:v>
                </c:pt>
                <c:pt idx="1545">
                  <c:v>3091</c:v>
                </c:pt>
                <c:pt idx="1546">
                  <c:v>3093</c:v>
                </c:pt>
                <c:pt idx="1547">
                  <c:v>3095</c:v>
                </c:pt>
                <c:pt idx="1548">
                  <c:v>3097</c:v>
                </c:pt>
                <c:pt idx="1549">
                  <c:v>3099</c:v>
                </c:pt>
                <c:pt idx="1550">
                  <c:v>3101</c:v>
                </c:pt>
                <c:pt idx="1551">
                  <c:v>3103</c:v>
                </c:pt>
                <c:pt idx="1552">
                  <c:v>3105</c:v>
                </c:pt>
                <c:pt idx="1553">
                  <c:v>3107</c:v>
                </c:pt>
                <c:pt idx="1554">
                  <c:v>3109</c:v>
                </c:pt>
                <c:pt idx="1555">
                  <c:v>3111</c:v>
                </c:pt>
                <c:pt idx="1556">
                  <c:v>3113</c:v>
                </c:pt>
                <c:pt idx="1557">
                  <c:v>3115</c:v>
                </c:pt>
                <c:pt idx="1558">
                  <c:v>3117</c:v>
                </c:pt>
                <c:pt idx="1559">
                  <c:v>3119</c:v>
                </c:pt>
                <c:pt idx="1560">
                  <c:v>3121</c:v>
                </c:pt>
                <c:pt idx="1561">
                  <c:v>3123</c:v>
                </c:pt>
                <c:pt idx="1562">
                  <c:v>3125</c:v>
                </c:pt>
                <c:pt idx="1563">
                  <c:v>3127</c:v>
                </c:pt>
                <c:pt idx="1564">
                  <c:v>3129</c:v>
                </c:pt>
                <c:pt idx="1565">
                  <c:v>3131</c:v>
                </c:pt>
                <c:pt idx="1566">
                  <c:v>3133</c:v>
                </c:pt>
                <c:pt idx="1567">
                  <c:v>3135</c:v>
                </c:pt>
                <c:pt idx="1568">
                  <c:v>3137</c:v>
                </c:pt>
                <c:pt idx="1569">
                  <c:v>3139</c:v>
                </c:pt>
                <c:pt idx="1570">
                  <c:v>3141</c:v>
                </c:pt>
                <c:pt idx="1571">
                  <c:v>3143</c:v>
                </c:pt>
                <c:pt idx="1572">
                  <c:v>3145</c:v>
                </c:pt>
                <c:pt idx="1573">
                  <c:v>3147</c:v>
                </c:pt>
                <c:pt idx="1574">
                  <c:v>3149</c:v>
                </c:pt>
                <c:pt idx="1575">
                  <c:v>3151</c:v>
                </c:pt>
                <c:pt idx="1576">
                  <c:v>3153</c:v>
                </c:pt>
                <c:pt idx="1577">
                  <c:v>3155</c:v>
                </c:pt>
                <c:pt idx="1578">
                  <c:v>3157</c:v>
                </c:pt>
                <c:pt idx="1579">
                  <c:v>3159</c:v>
                </c:pt>
                <c:pt idx="1580">
                  <c:v>3161</c:v>
                </c:pt>
                <c:pt idx="1581">
                  <c:v>3163</c:v>
                </c:pt>
                <c:pt idx="1582">
                  <c:v>3165</c:v>
                </c:pt>
                <c:pt idx="1583">
                  <c:v>3167</c:v>
                </c:pt>
                <c:pt idx="1584">
                  <c:v>3169</c:v>
                </c:pt>
                <c:pt idx="1585">
                  <c:v>3171</c:v>
                </c:pt>
                <c:pt idx="1586">
                  <c:v>3173</c:v>
                </c:pt>
                <c:pt idx="1587">
                  <c:v>3175</c:v>
                </c:pt>
                <c:pt idx="1588">
                  <c:v>3177</c:v>
                </c:pt>
                <c:pt idx="1589">
                  <c:v>3179</c:v>
                </c:pt>
                <c:pt idx="1590">
                  <c:v>3181</c:v>
                </c:pt>
                <c:pt idx="1591">
                  <c:v>3183</c:v>
                </c:pt>
                <c:pt idx="1592">
                  <c:v>3185</c:v>
                </c:pt>
                <c:pt idx="1593">
                  <c:v>3187</c:v>
                </c:pt>
                <c:pt idx="1594">
                  <c:v>3189</c:v>
                </c:pt>
                <c:pt idx="1595">
                  <c:v>3191</c:v>
                </c:pt>
                <c:pt idx="1596">
                  <c:v>3193</c:v>
                </c:pt>
                <c:pt idx="1597">
                  <c:v>3195</c:v>
                </c:pt>
                <c:pt idx="1598">
                  <c:v>3197</c:v>
                </c:pt>
                <c:pt idx="1599">
                  <c:v>3199</c:v>
                </c:pt>
                <c:pt idx="1600">
                  <c:v>3201</c:v>
                </c:pt>
                <c:pt idx="1601">
                  <c:v>3203</c:v>
                </c:pt>
                <c:pt idx="1602">
                  <c:v>3205</c:v>
                </c:pt>
                <c:pt idx="1603">
                  <c:v>3207</c:v>
                </c:pt>
                <c:pt idx="1604">
                  <c:v>3209</c:v>
                </c:pt>
                <c:pt idx="1605">
                  <c:v>3211</c:v>
                </c:pt>
                <c:pt idx="1606">
                  <c:v>3213</c:v>
                </c:pt>
                <c:pt idx="1607">
                  <c:v>3215</c:v>
                </c:pt>
                <c:pt idx="1608">
                  <c:v>3217</c:v>
                </c:pt>
                <c:pt idx="1609">
                  <c:v>3219</c:v>
                </c:pt>
                <c:pt idx="1610">
                  <c:v>3221</c:v>
                </c:pt>
                <c:pt idx="1611">
                  <c:v>3223</c:v>
                </c:pt>
                <c:pt idx="1612">
                  <c:v>3225</c:v>
                </c:pt>
                <c:pt idx="1613">
                  <c:v>3227</c:v>
                </c:pt>
                <c:pt idx="1614">
                  <c:v>3229</c:v>
                </c:pt>
                <c:pt idx="1615">
                  <c:v>3231</c:v>
                </c:pt>
                <c:pt idx="1616">
                  <c:v>3233</c:v>
                </c:pt>
                <c:pt idx="1617">
                  <c:v>3235</c:v>
                </c:pt>
                <c:pt idx="1618">
                  <c:v>3237</c:v>
                </c:pt>
                <c:pt idx="1619">
                  <c:v>3239</c:v>
                </c:pt>
                <c:pt idx="1620">
                  <c:v>3241</c:v>
                </c:pt>
                <c:pt idx="1621">
                  <c:v>3243</c:v>
                </c:pt>
                <c:pt idx="1622">
                  <c:v>3245</c:v>
                </c:pt>
                <c:pt idx="1623">
                  <c:v>3247</c:v>
                </c:pt>
                <c:pt idx="1624">
                  <c:v>3249</c:v>
                </c:pt>
                <c:pt idx="1625">
                  <c:v>3251</c:v>
                </c:pt>
                <c:pt idx="1626">
                  <c:v>3253</c:v>
                </c:pt>
                <c:pt idx="1627">
                  <c:v>3255</c:v>
                </c:pt>
                <c:pt idx="1628">
                  <c:v>3257</c:v>
                </c:pt>
                <c:pt idx="1629">
                  <c:v>3259</c:v>
                </c:pt>
                <c:pt idx="1630">
                  <c:v>3261</c:v>
                </c:pt>
                <c:pt idx="1631">
                  <c:v>3263</c:v>
                </c:pt>
                <c:pt idx="1632">
                  <c:v>3265</c:v>
                </c:pt>
                <c:pt idx="1633">
                  <c:v>3267</c:v>
                </c:pt>
                <c:pt idx="1634">
                  <c:v>3269</c:v>
                </c:pt>
                <c:pt idx="1635">
                  <c:v>3271</c:v>
                </c:pt>
                <c:pt idx="1636">
                  <c:v>3273</c:v>
                </c:pt>
                <c:pt idx="1637">
                  <c:v>3275</c:v>
                </c:pt>
                <c:pt idx="1638">
                  <c:v>3277</c:v>
                </c:pt>
                <c:pt idx="1639">
                  <c:v>3279</c:v>
                </c:pt>
                <c:pt idx="1640">
                  <c:v>3281</c:v>
                </c:pt>
                <c:pt idx="1641">
                  <c:v>3283</c:v>
                </c:pt>
                <c:pt idx="1642">
                  <c:v>3285</c:v>
                </c:pt>
                <c:pt idx="1643">
                  <c:v>3287</c:v>
                </c:pt>
                <c:pt idx="1644">
                  <c:v>3289</c:v>
                </c:pt>
                <c:pt idx="1645">
                  <c:v>3291</c:v>
                </c:pt>
                <c:pt idx="1646">
                  <c:v>3293</c:v>
                </c:pt>
                <c:pt idx="1647">
                  <c:v>3295</c:v>
                </c:pt>
                <c:pt idx="1648">
                  <c:v>3297</c:v>
                </c:pt>
                <c:pt idx="1649">
                  <c:v>3299</c:v>
                </c:pt>
                <c:pt idx="1650">
                  <c:v>3301</c:v>
                </c:pt>
                <c:pt idx="1651">
                  <c:v>3303</c:v>
                </c:pt>
                <c:pt idx="1652">
                  <c:v>3305</c:v>
                </c:pt>
                <c:pt idx="1653">
                  <c:v>3307</c:v>
                </c:pt>
                <c:pt idx="1654">
                  <c:v>3309</c:v>
                </c:pt>
                <c:pt idx="1655">
                  <c:v>3311</c:v>
                </c:pt>
                <c:pt idx="1656">
                  <c:v>3313</c:v>
                </c:pt>
                <c:pt idx="1657">
                  <c:v>3315</c:v>
                </c:pt>
                <c:pt idx="1658">
                  <c:v>3317</c:v>
                </c:pt>
                <c:pt idx="1659">
                  <c:v>3319</c:v>
                </c:pt>
                <c:pt idx="1660">
                  <c:v>3321</c:v>
                </c:pt>
                <c:pt idx="1661">
                  <c:v>3323</c:v>
                </c:pt>
                <c:pt idx="1662">
                  <c:v>3325</c:v>
                </c:pt>
                <c:pt idx="1663">
                  <c:v>3327</c:v>
                </c:pt>
                <c:pt idx="1664">
                  <c:v>3329</c:v>
                </c:pt>
                <c:pt idx="1665">
                  <c:v>3331</c:v>
                </c:pt>
                <c:pt idx="1666">
                  <c:v>3333</c:v>
                </c:pt>
                <c:pt idx="1667">
                  <c:v>3335</c:v>
                </c:pt>
                <c:pt idx="1668">
                  <c:v>3337</c:v>
                </c:pt>
                <c:pt idx="1669">
                  <c:v>3339</c:v>
                </c:pt>
                <c:pt idx="1670">
                  <c:v>3341</c:v>
                </c:pt>
                <c:pt idx="1671">
                  <c:v>3343</c:v>
                </c:pt>
                <c:pt idx="1672">
                  <c:v>3345</c:v>
                </c:pt>
                <c:pt idx="1673">
                  <c:v>3347</c:v>
                </c:pt>
                <c:pt idx="1674">
                  <c:v>3349</c:v>
                </c:pt>
                <c:pt idx="1675">
                  <c:v>3351</c:v>
                </c:pt>
                <c:pt idx="1676">
                  <c:v>3353</c:v>
                </c:pt>
                <c:pt idx="1677">
                  <c:v>3355</c:v>
                </c:pt>
                <c:pt idx="1678">
                  <c:v>3357</c:v>
                </c:pt>
                <c:pt idx="1679">
                  <c:v>3359</c:v>
                </c:pt>
                <c:pt idx="1680">
                  <c:v>3361</c:v>
                </c:pt>
                <c:pt idx="1681">
                  <c:v>3363</c:v>
                </c:pt>
                <c:pt idx="1682">
                  <c:v>3365</c:v>
                </c:pt>
                <c:pt idx="1683">
                  <c:v>3367</c:v>
                </c:pt>
                <c:pt idx="1684">
                  <c:v>3369</c:v>
                </c:pt>
                <c:pt idx="1685">
                  <c:v>3371</c:v>
                </c:pt>
                <c:pt idx="1686">
                  <c:v>3373</c:v>
                </c:pt>
                <c:pt idx="1687">
                  <c:v>3375</c:v>
                </c:pt>
                <c:pt idx="1688">
                  <c:v>3377</c:v>
                </c:pt>
                <c:pt idx="1689">
                  <c:v>3379</c:v>
                </c:pt>
                <c:pt idx="1690">
                  <c:v>3381</c:v>
                </c:pt>
                <c:pt idx="1691">
                  <c:v>3383</c:v>
                </c:pt>
                <c:pt idx="1692">
                  <c:v>3385</c:v>
                </c:pt>
                <c:pt idx="1693">
                  <c:v>3387</c:v>
                </c:pt>
                <c:pt idx="1694">
                  <c:v>3389</c:v>
                </c:pt>
                <c:pt idx="1695">
                  <c:v>3391</c:v>
                </c:pt>
                <c:pt idx="1696">
                  <c:v>3393</c:v>
                </c:pt>
                <c:pt idx="1697">
                  <c:v>3395</c:v>
                </c:pt>
                <c:pt idx="1698">
                  <c:v>3397</c:v>
                </c:pt>
                <c:pt idx="1699">
                  <c:v>3399</c:v>
                </c:pt>
                <c:pt idx="1700">
                  <c:v>3401</c:v>
                </c:pt>
                <c:pt idx="1701">
                  <c:v>3403</c:v>
                </c:pt>
                <c:pt idx="1702">
                  <c:v>3405</c:v>
                </c:pt>
                <c:pt idx="1703">
                  <c:v>3407</c:v>
                </c:pt>
                <c:pt idx="1704">
                  <c:v>3409</c:v>
                </c:pt>
                <c:pt idx="1705">
                  <c:v>3411</c:v>
                </c:pt>
                <c:pt idx="1706">
                  <c:v>3413</c:v>
                </c:pt>
                <c:pt idx="1707">
                  <c:v>3415</c:v>
                </c:pt>
                <c:pt idx="1708">
                  <c:v>3417</c:v>
                </c:pt>
                <c:pt idx="1709">
                  <c:v>3419</c:v>
                </c:pt>
                <c:pt idx="1710">
                  <c:v>3421</c:v>
                </c:pt>
                <c:pt idx="1711">
                  <c:v>3423</c:v>
                </c:pt>
                <c:pt idx="1712">
                  <c:v>3425</c:v>
                </c:pt>
                <c:pt idx="1713">
                  <c:v>3427</c:v>
                </c:pt>
                <c:pt idx="1714">
                  <c:v>3429</c:v>
                </c:pt>
                <c:pt idx="1715">
                  <c:v>3431</c:v>
                </c:pt>
                <c:pt idx="1716">
                  <c:v>3433</c:v>
                </c:pt>
                <c:pt idx="1717">
                  <c:v>3435</c:v>
                </c:pt>
                <c:pt idx="1718">
                  <c:v>3437</c:v>
                </c:pt>
                <c:pt idx="1719">
                  <c:v>3439</c:v>
                </c:pt>
                <c:pt idx="1720">
                  <c:v>3441</c:v>
                </c:pt>
                <c:pt idx="1721">
                  <c:v>3443</c:v>
                </c:pt>
                <c:pt idx="1722">
                  <c:v>3445</c:v>
                </c:pt>
                <c:pt idx="1723">
                  <c:v>3447</c:v>
                </c:pt>
                <c:pt idx="1724">
                  <c:v>3449</c:v>
                </c:pt>
                <c:pt idx="1725">
                  <c:v>3451</c:v>
                </c:pt>
                <c:pt idx="1726">
                  <c:v>3453</c:v>
                </c:pt>
                <c:pt idx="1727">
                  <c:v>3455</c:v>
                </c:pt>
                <c:pt idx="1728">
                  <c:v>3457</c:v>
                </c:pt>
                <c:pt idx="1729">
                  <c:v>3459</c:v>
                </c:pt>
                <c:pt idx="1730">
                  <c:v>3461</c:v>
                </c:pt>
                <c:pt idx="1731">
                  <c:v>3463</c:v>
                </c:pt>
                <c:pt idx="1732">
                  <c:v>3465</c:v>
                </c:pt>
                <c:pt idx="1733">
                  <c:v>3467</c:v>
                </c:pt>
                <c:pt idx="1734">
                  <c:v>3469</c:v>
                </c:pt>
                <c:pt idx="1735">
                  <c:v>3471</c:v>
                </c:pt>
                <c:pt idx="1736">
                  <c:v>3473</c:v>
                </c:pt>
                <c:pt idx="1737">
                  <c:v>3475</c:v>
                </c:pt>
                <c:pt idx="1738">
                  <c:v>3477</c:v>
                </c:pt>
                <c:pt idx="1739">
                  <c:v>3479</c:v>
                </c:pt>
                <c:pt idx="1740">
                  <c:v>3481</c:v>
                </c:pt>
                <c:pt idx="1741">
                  <c:v>3483</c:v>
                </c:pt>
                <c:pt idx="1742">
                  <c:v>3485</c:v>
                </c:pt>
                <c:pt idx="1743">
                  <c:v>3487</c:v>
                </c:pt>
                <c:pt idx="1744">
                  <c:v>3489</c:v>
                </c:pt>
                <c:pt idx="1745">
                  <c:v>3491</c:v>
                </c:pt>
                <c:pt idx="1746">
                  <c:v>3493</c:v>
                </c:pt>
                <c:pt idx="1747">
                  <c:v>3495</c:v>
                </c:pt>
                <c:pt idx="1748">
                  <c:v>3497</c:v>
                </c:pt>
                <c:pt idx="1749">
                  <c:v>3499</c:v>
                </c:pt>
                <c:pt idx="1750">
                  <c:v>3501</c:v>
                </c:pt>
                <c:pt idx="1751">
                  <c:v>3503</c:v>
                </c:pt>
                <c:pt idx="1752">
                  <c:v>3505</c:v>
                </c:pt>
                <c:pt idx="1753">
                  <c:v>3507</c:v>
                </c:pt>
                <c:pt idx="1754">
                  <c:v>3509</c:v>
                </c:pt>
                <c:pt idx="1755">
                  <c:v>3511</c:v>
                </c:pt>
                <c:pt idx="1756">
                  <c:v>3513</c:v>
                </c:pt>
                <c:pt idx="1757">
                  <c:v>3515</c:v>
                </c:pt>
                <c:pt idx="1758">
                  <c:v>3517</c:v>
                </c:pt>
                <c:pt idx="1759">
                  <c:v>3519</c:v>
                </c:pt>
                <c:pt idx="1760">
                  <c:v>3521</c:v>
                </c:pt>
                <c:pt idx="1761">
                  <c:v>3523</c:v>
                </c:pt>
                <c:pt idx="1762">
                  <c:v>3525</c:v>
                </c:pt>
                <c:pt idx="1763">
                  <c:v>3527</c:v>
                </c:pt>
                <c:pt idx="1764">
                  <c:v>3529</c:v>
                </c:pt>
                <c:pt idx="1765">
                  <c:v>3531</c:v>
                </c:pt>
                <c:pt idx="1766">
                  <c:v>3533</c:v>
                </c:pt>
                <c:pt idx="1767">
                  <c:v>3535</c:v>
                </c:pt>
                <c:pt idx="1768">
                  <c:v>3537</c:v>
                </c:pt>
                <c:pt idx="1769">
                  <c:v>3539</c:v>
                </c:pt>
                <c:pt idx="1770">
                  <c:v>3541</c:v>
                </c:pt>
                <c:pt idx="1771">
                  <c:v>3543</c:v>
                </c:pt>
                <c:pt idx="1772">
                  <c:v>3545</c:v>
                </c:pt>
                <c:pt idx="1773">
                  <c:v>3547</c:v>
                </c:pt>
                <c:pt idx="1774">
                  <c:v>3549</c:v>
                </c:pt>
                <c:pt idx="1775">
                  <c:v>3551</c:v>
                </c:pt>
                <c:pt idx="1776">
                  <c:v>3553</c:v>
                </c:pt>
                <c:pt idx="1777">
                  <c:v>3555</c:v>
                </c:pt>
                <c:pt idx="1778">
                  <c:v>3557</c:v>
                </c:pt>
                <c:pt idx="1779">
                  <c:v>3559</c:v>
                </c:pt>
                <c:pt idx="1780">
                  <c:v>3561</c:v>
                </c:pt>
                <c:pt idx="1781">
                  <c:v>3563</c:v>
                </c:pt>
                <c:pt idx="1782">
                  <c:v>3565</c:v>
                </c:pt>
                <c:pt idx="1783">
                  <c:v>3567</c:v>
                </c:pt>
                <c:pt idx="1784">
                  <c:v>3569</c:v>
                </c:pt>
                <c:pt idx="1785">
                  <c:v>3571</c:v>
                </c:pt>
                <c:pt idx="1786">
                  <c:v>3573</c:v>
                </c:pt>
                <c:pt idx="1787">
                  <c:v>3575</c:v>
                </c:pt>
                <c:pt idx="1788">
                  <c:v>3577</c:v>
                </c:pt>
                <c:pt idx="1789">
                  <c:v>3579</c:v>
                </c:pt>
                <c:pt idx="1790">
                  <c:v>3581</c:v>
                </c:pt>
                <c:pt idx="1791">
                  <c:v>3583</c:v>
                </c:pt>
                <c:pt idx="1792">
                  <c:v>3585</c:v>
                </c:pt>
                <c:pt idx="1793">
                  <c:v>3587</c:v>
                </c:pt>
                <c:pt idx="1794">
                  <c:v>3589</c:v>
                </c:pt>
                <c:pt idx="1795">
                  <c:v>3591</c:v>
                </c:pt>
                <c:pt idx="1796">
                  <c:v>3593</c:v>
                </c:pt>
                <c:pt idx="1797">
                  <c:v>3595</c:v>
                </c:pt>
                <c:pt idx="1798">
                  <c:v>3597</c:v>
                </c:pt>
                <c:pt idx="1799">
                  <c:v>3599</c:v>
                </c:pt>
                <c:pt idx="1800">
                  <c:v>3601</c:v>
                </c:pt>
                <c:pt idx="1801">
                  <c:v>3603</c:v>
                </c:pt>
                <c:pt idx="1802">
                  <c:v>3605</c:v>
                </c:pt>
                <c:pt idx="1803">
                  <c:v>3607</c:v>
                </c:pt>
                <c:pt idx="1804">
                  <c:v>3609</c:v>
                </c:pt>
                <c:pt idx="1805">
                  <c:v>3611</c:v>
                </c:pt>
                <c:pt idx="1806">
                  <c:v>3613</c:v>
                </c:pt>
                <c:pt idx="1807">
                  <c:v>3615</c:v>
                </c:pt>
                <c:pt idx="1808">
                  <c:v>3617</c:v>
                </c:pt>
                <c:pt idx="1809">
                  <c:v>3619</c:v>
                </c:pt>
                <c:pt idx="1810">
                  <c:v>3621</c:v>
                </c:pt>
                <c:pt idx="1811">
                  <c:v>3623</c:v>
                </c:pt>
                <c:pt idx="1812">
                  <c:v>3625</c:v>
                </c:pt>
                <c:pt idx="1813">
                  <c:v>3627</c:v>
                </c:pt>
                <c:pt idx="1814">
                  <c:v>3629</c:v>
                </c:pt>
                <c:pt idx="1815">
                  <c:v>3631</c:v>
                </c:pt>
                <c:pt idx="1816">
                  <c:v>3633</c:v>
                </c:pt>
                <c:pt idx="1817">
                  <c:v>3635</c:v>
                </c:pt>
                <c:pt idx="1818">
                  <c:v>3637</c:v>
                </c:pt>
                <c:pt idx="1819">
                  <c:v>3639</c:v>
                </c:pt>
                <c:pt idx="1820">
                  <c:v>3641</c:v>
                </c:pt>
                <c:pt idx="1821">
                  <c:v>3643</c:v>
                </c:pt>
                <c:pt idx="1822">
                  <c:v>3645</c:v>
                </c:pt>
                <c:pt idx="1823">
                  <c:v>3647</c:v>
                </c:pt>
                <c:pt idx="1824">
                  <c:v>3649</c:v>
                </c:pt>
                <c:pt idx="1825">
                  <c:v>3651</c:v>
                </c:pt>
                <c:pt idx="1826">
                  <c:v>3653</c:v>
                </c:pt>
                <c:pt idx="1827">
                  <c:v>3655</c:v>
                </c:pt>
                <c:pt idx="1828">
                  <c:v>3657</c:v>
                </c:pt>
                <c:pt idx="1829">
                  <c:v>3659</c:v>
                </c:pt>
                <c:pt idx="1830">
                  <c:v>3661</c:v>
                </c:pt>
                <c:pt idx="1831">
                  <c:v>3663</c:v>
                </c:pt>
                <c:pt idx="1832">
                  <c:v>3665</c:v>
                </c:pt>
                <c:pt idx="1833">
                  <c:v>3667</c:v>
                </c:pt>
                <c:pt idx="1834">
                  <c:v>3669</c:v>
                </c:pt>
                <c:pt idx="1835">
                  <c:v>3671</c:v>
                </c:pt>
                <c:pt idx="1836">
                  <c:v>3673</c:v>
                </c:pt>
                <c:pt idx="1837">
                  <c:v>3675</c:v>
                </c:pt>
                <c:pt idx="1838">
                  <c:v>3677</c:v>
                </c:pt>
                <c:pt idx="1839">
                  <c:v>3679</c:v>
                </c:pt>
                <c:pt idx="1840">
                  <c:v>3681</c:v>
                </c:pt>
                <c:pt idx="1841">
                  <c:v>3683</c:v>
                </c:pt>
                <c:pt idx="1842">
                  <c:v>3685</c:v>
                </c:pt>
                <c:pt idx="1843">
                  <c:v>3687</c:v>
                </c:pt>
                <c:pt idx="1844">
                  <c:v>3689</c:v>
                </c:pt>
                <c:pt idx="1845">
                  <c:v>3691</c:v>
                </c:pt>
                <c:pt idx="1846">
                  <c:v>3693</c:v>
                </c:pt>
                <c:pt idx="1847">
                  <c:v>3695</c:v>
                </c:pt>
                <c:pt idx="1848">
                  <c:v>3697</c:v>
                </c:pt>
                <c:pt idx="1849">
                  <c:v>3699</c:v>
                </c:pt>
                <c:pt idx="1850">
                  <c:v>3701</c:v>
                </c:pt>
                <c:pt idx="1851">
                  <c:v>3703</c:v>
                </c:pt>
                <c:pt idx="1852">
                  <c:v>3705</c:v>
                </c:pt>
                <c:pt idx="1853">
                  <c:v>3707</c:v>
                </c:pt>
                <c:pt idx="1854">
                  <c:v>3709</c:v>
                </c:pt>
                <c:pt idx="1855">
                  <c:v>3711</c:v>
                </c:pt>
                <c:pt idx="1856">
                  <c:v>3713</c:v>
                </c:pt>
                <c:pt idx="1857">
                  <c:v>3715</c:v>
                </c:pt>
                <c:pt idx="1858">
                  <c:v>3717</c:v>
                </c:pt>
                <c:pt idx="1859">
                  <c:v>3719</c:v>
                </c:pt>
                <c:pt idx="1860">
                  <c:v>3721</c:v>
                </c:pt>
                <c:pt idx="1861">
                  <c:v>3723</c:v>
                </c:pt>
                <c:pt idx="1862">
                  <c:v>3725</c:v>
                </c:pt>
                <c:pt idx="1863">
                  <c:v>3727</c:v>
                </c:pt>
                <c:pt idx="1864">
                  <c:v>3729</c:v>
                </c:pt>
                <c:pt idx="1865">
                  <c:v>3731</c:v>
                </c:pt>
                <c:pt idx="1866">
                  <c:v>3733</c:v>
                </c:pt>
                <c:pt idx="1867">
                  <c:v>3735</c:v>
                </c:pt>
                <c:pt idx="1868">
                  <c:v>3737</c:v>
                </c:pt>
                <c:pt idx="1869">
                  <c:v>3739</c:v>
                </c:pt>
                <c:pt idx="1870">
                  <c:v>3741</c:v>
                </c:pt>
                <c:pt idx="1871">
                  <c:v>3743</c:v>
                </c:pt>
                <c:pt idx="1872">
                  <c:v>3745</c:v>
                </c:pt>
                <c:pt idx="1873">
                  <c:v>3747</c:v>
                </c:pt>
                <c:pt idx="1874">
                  <c:v>3749</c:v>
                </c:pt>
                <c:pt idx="1875">
                  <c:v>3751</c:v>
                </c:pt>
                <c:pt idx="1876">
                  <c:v>3753</c:v>
                </c:pt>
                <c:pt idx="1877">
                  <c:v>3755</c:v>
                </c:pt>
                <c:pt idx="1878">
                  <c:v>3757</c:v>
                </c:pt>
                <c:pt idx="1879">
                  <c:v>3759</c:v>
                </c:pt>
                <c:pt idx="1880">
                  <c:v>3761</c:v>
                </c:pt>
                <c:pt idx="1881">
                  <c:v>3763</c:v>
                </c:pt>
                <c:pt idx="1882">
                  <c:v>3765</c:v>
                </c:pt>
                <c:pt idx="1883">
                  <c:v>3767</c:v>
                </c:pt>
                <c:pt idx="1884">
                  <c:v>3769</c:v>
                </c:pt>
                <c:pt idx="1885">
                  <c:v>3771</c:v>
                </c:pt>
                <c:pt idx="1886">
                  <c:v>3773</c:v>
                </c:pt>
                <c:pt idx="1887">
                  <c:v>3775</c:v>
                </c:pt>
                <c:pt idx="1888">
                  <c:v>3777</c:v>
                </c:pt>
                <c:pt idx="1889">
                  <c:v>3779</c:v>
                </c:pt>
                <c:pt idx="1890">
                  <c:v>3781</c:v>
                </c:pt>
                <c:pt idx="1891">
                  <c:v>3783</c:v>
                </c:pt>
                <c:pt idx="1892">
                  <c:v>3785</c:v>
                </c:pt>
                <c:pt idx="1893">
                  <c:v>3787</c:v>
                </c:pt>
                <c:pt idx="1894">
                  <c:v>3789</c:v>
                </c:pt>
                <c:pt idx="1895">
                  <c:v>3791</c:v>
                </c:pt>
                <c:pt idx="1896">
                  <c:v>3793</c:v>
                </c:pt>
                <c:pt idx="1897">
                  <c:v>3795</c:v>
                </c:pt>
                <c:pt idx="1898">
                  <c:v>3797</c:v>
                </c:pt>
                <c:pt idx="1899">
                  <c:v>3799</c:v>
                </c:pt>
                <c:pt idx="1900">
                  <c:v>3801</c:v>
                </c:pt>
                <c:pt idx="1901">
                  <c:v>3803</c:v>
                </c:pt>
                <c:pt idx="1902">
                  <c:v>3805</c:v>
                </c:pt>
                <c:pt idx="1903">
                  <c:v>3807</c:v>
                </c:pt>
                <c:pt idx="1904">
                  <c:v>3809</c:v>
                </c:pt>
                <c:pt idx="1905">
                  <c:v>3811</c:v>
                </c:pt>
                <c:pt idx="1906">
                  <c:v>3813</c:v>
                </c:pt>
                <c:pt idx="1907">
                  <c:v>3815</c:v>
                </c:pt>
                <c:pt idx="1908">
                  <c:v>3817</c:v>
                </c:pt>
                <c:pt idx="1909">
                  <c:v>3819</c:v>
                </c:pt>
                <c:pt idx="1910">
                  <c:v>3821</c:v>
                </c:pt>
                <c:pt idx="1911">
                  <c:v>3823</c:v>
                </c:pt>
                <c:pt idx="1912">
                  <c:v>3825</c:v>
                </c:pt>
                <c:pt idx="1913">
                  <c:v>3827</c:v>
                </c:pt>
                <c:pt idx="1914">
                  <c:v>3829</c:v>
                </c:pt>
                <c:pt idx="1915">
                  <c:v>3831</c:v>
                </c:pt>
                <c:pt idx="1916">
                  <c:v>3833</c:v>
                </c:pt>
                <c:pt idx="1917">
                  <c:v>3835</c:v>
                </c:pt>
                <c:pt idx="1918">
                  <c:v>3837</c:v>
                </c:pt>
                <c:pt idx="1919">
                  <c:v>3839</c:v>
                </c:pt>
                <c:pt idx="1920">
                  <c:v>3841</c:v>
                </c:pt>
                <c:pt idx="1921">
                  <c:v>3843</c:v>
                </c:pt>
                <c:pt idx="1922">
                  <c:v>3845</c:v>
                </c:pt>
                <c:pt idx="1923">
                  <c:v>3847</c:v>
                </c:pt>
                <c:pt idx="1924">
                  <c:v>3849</c:v>
                </c:pt>
                <c:pt idx="1925">
                  <c:v>3851</c:v>
                </c:pt>
                <c:pt idx="1926">
                  <c:v>3853</c:v>
                </c:pt>
                <c:pt idx="1927">
                  <c:v>3855</c:v>
                </c:pt>
                <c:pt idx="1928">
                  <c:v>3857</c:v>
                </c:pt>
                <c:pt idx="1929">
                  <c:v>3859</c:v>
                </c:pt>
                <c:pt idx="1930">
                  <c:v>3861</c:v>
                </c:pt>
                <c:pt idx="1931">
                  <c:v>3863</c:v>
                </c:pt>
                <c:pt idx="1932">
                  <c:v>3865</c:v>
                </c:pt>
                <c:pt idx="1933">
                  <c:v>3867</c:v>
                </c:pt>
                <c:pt idx="1934">
                  <c:v>3869</c:v>
                </c:pt>
                <c:pt idx="1935">
                  <c:v>3871</c:v>
                </c:pt>
                <c:pt idx="1936">
                  <c:v>3873</c:v>
                </c:pt>
                <c:pt idx="1937">
                  <c:v>3875</c:v>
                </c:pt>
                <c:pt idx="1938">
                  <c:v>3877</c:v>
                </c:pt>
                <c:pt idx="1939">
                  <c:v>3879</c:v>
                </c:pt>
                <c:pt idx="1940">
                  <c:v>3881</c:v>
                </c:pt>
                <c:pt idx="1941">
                  <c:v>3883</c:v>
                </c:pt>
                <c:pt idx="1942">
                  <c:v>3885</c:v>
                </c:pt>
                <c:pt idx="1943">
                  <c:v>3887</c:v>
                </c:pt>
                <c:pt idx="1944">
                  <c:v>3889</c:v>
                </c:pt>
                <c:pt idx="1945">
                  <c:v>3891</c:v>
                </c:pt>
                <c:pt idx="1946">
                  <c:v>3893</c:v>
                </c:pt>
                <c:pt idx="1947">
                  <c:v>3895</c:v>
                </c:pt>
                <c:pt idx="1948">
                  <c:v>3897</c:v>
                </c:pt>
                <c:pt idx="1949">
                  <c:v>3899</c:v>
                </c:pt>
                <c:pt idx="1950">
                  <c:v>3901</c:v>
                </c:pt>
                <c:pt idx="1951">
                  <c:v>3903</c:v>
                </c:pt>
                <c:pt idx="1952">
                  <c:v>3905</c:v>
                </c:pt>
                <c:pt idx="1953">
                  <c:v>3907</c:v>
                </c:pt>
                <c:pt idx="1954">
                  <c:v>3909</c:v>
                </c:pt>
                <c:pt idx="1955">
                  <c:v>3911</c:v>
                </c:pt>
                <c:pt idx="1956">
                  <c:v>3913</c:v>
                </c:pt>
                <c:pt idx="1957">
                  <c:v>3915</c:v>
                </c:pt>
                <c:pt idx="1958">
                  <c:v>3917</c:v>
                </c:pt>
                <c:pt idx="1959">
                  <c:v>3919</c:v>
                </c:pt>
                <c:pt idx="1960">
                  <c:v>3921</c:v>
                </c:pt>
                <c:pt idx="1961">
                  <c:v>3923</c:v>
                </c:pt>
                <c:pt idx="1962">
                  <c:v>3925</c:v>
                </c:pt>
                <c:pt idx="1963">
                  <c:v>3927</c:v>
                </c:pt>
                <c:pt idx="1964">
                  <c:v>3929</c:v>
                </c:pt>
                <c:pt idx="1965">
                  <c:v>3931</c:v>
                </c:pt>
                <c:pt idx="1966">
                  <c:v>3933</c:v>
                </c:pt>
                <c:pt idx="1967">
                  <c:v>3935</c:v>
                </c:pt>
                <c:pt idx="1968">
                  <c:v>3937</c:v>
                </c:pt>
                <c:pt idx="1969">
                  <c:v>3939</c:v>
                </c:pt>
                <c:pt idx="1970">
                  <c:v>3941</c:v>
                </c:pt>
                <c:pt idx="1971">
                  <c:v>3943</c:v>
                </c:pt>
                <c:pt idx="1972">
                  <c:v>3945</c:v>
                </c:pt>
                <c:pt idx="1973">
                  <c:v>3947</c:v>
                </c:pt>
                <c:pt idx="1974">
                  <c:v>3949</c:v>
                </c:pt>
                <c:pt idx="1975">
                  <c:v>3951</c:v>
                </c:pt>
                <c:pt idx="1976">
                  <c:v>3953</c:v>
                </c:pt>
                <c:pt idx="1977">
                  <c:v>3955</c:v>
                </c:pt>
                <c:pt idx="1978">
                  <c:v>3957</c:v>
                </c:pt>
                <c:pt idx="1979">
                  <c:v>3959</c:v>
                </c:pt>
                <c:pt idx="1980">
                  <c:v>3961</c:v>
                </c:pt>
                <c:pt idx="1981">
                  <c:v>3963</c:v>
                </c:pt>
                <c:pt idx="1982">
                  <c:v>3965</c:v>
                </c:pt>
                <c:pt idx="1983">
                  <c:v>3967</c:v>
                </c:pt>
                <c:pt idx="1984">
                  <c:v>3969</c:v>
                </c:pt>
                <c:pt idx="1985">
                  <c:v>3971</c:v>
                </c:pt>
                <c:pt idx="1986">
                  <c:v>3973</c:v>
                </c:pt>
                <c:pt idx="1987">
                  <c:v>3975</c:v>
                </c:pt>
                <c:pt idx="1988">
                  <c:v>3977</c:v>
                </c:pt>
                <c:pt idx="1989">
                  <c:v>3979</c:v>
                </c:pt>
                <c:pt idx="1990">
                  <c:v>3981</c:v>
                </c:pt>
                <c:pt idx="1991">
                  <c:v>3983</c:v>
                </c:pt>
                <c:pt idx="1992">
                  <c:v>3985</c:v>
                </c:pt>
                <c:pt idx="1993">
                  <c:v>3987</c:v>
                </c:pt>
                <c:pt idx="1994">
                  <c:v>3989</c:v>
                </c:pt>
                <c:pt idx="1995">
                  <c:v>3991</c:v>
                </c:pt>
                <c:pt idx="1996">
                  <c:v>3993</c:v>
                </c:pt>
                <c:pt idx="1997">
                  <c:v>3995</c:v>
                </c:pt>
                <c:pt idx="1998">
                  <c:v>3997</c:v>
                </c:pt>
                <c:pt idx="1999">
                  <c:v>3999</c:v>
                </c:pt>
                <c:pt idx="2000">
                  <c:v>4001</c:v>
                </c:pt>
                <c:pt idx="2001">
                  <c:v>4003</c:v>
                </c:pt>
                <c:pt idx="2002">
                  <c:v>4005</c:v>
                </c:pt>
                <c:pt idx="2003">
                  <c:v>4007</c:v>
                </c:pt>
                <c:pt idx="2004">
                  <c:v>4009</c:v>
                </c:pt>
                <c:pt idx="2005">
                  <c:v>4011</c:v>
                </c:pt>
                <c:pt idx="2006">
                  <c:v>4013</c:v>
                </c:pt>
                <c:pt idx="2007">
                  <c:v>4015</c:v>
                </c:pt>
                <c:pt idx="2008">
                  <c:v>4017</c:v>
                </c:pt>
                <c:pt idx="2009">
                  <c:v>4019</c:v>
                </c:pt>
                <c:pt idx="2010">
                  <c:v>4021</c:v>
                </c:pt>
                <c:pt idx="2011">
                  <c:v>4023</c:v>
                </c:pt>
                <c:pt idx="2012">
                  <c:v>4025</c:v>
                </c:pt>
                <c:pt idx="2013">
                  <c:v>4027</c:v>
                </c:pt>
                <c:pt idx="2014">
                  <c:v>4029</c:v>
                </c:pt>
                <c:pt idx="2015">
                  <c:v>4031</c:v>
                </c:pt>
                <c:pt idx="2016">
                  <c:v>4033</c:v>
                </c:pt>
                <c:pt idx="2017">
                  <c:v>4035</c:v>
                </c:pt>
                <c:pt idx="2018">
                  <c:v>4037</c:v>
                </c:pt>
                <c:pt idx="2019">
                  <c:v>4039</c:v>
                </c:pt>
                <c:pt idx="2020">
                  <c:v>4041</c:v>
                </c:pt>
                <c:pt idx="2021">
                  <c:v>4043</c:v>
                </c:pt>
                <c:pt idx="2022">
                  <c:v>4045</c:v>
                </c:pt>
                <c:pt idx="2023">
                  <c:v>4047</c:v>
                </c:pt>
                <c:pt idx="2024">
                  <c:v>4049</c:v>
                </c:pt>
                <c:pt idx="2025">
                  <c:v>4051</c:v>
                </c:pt>
                <c:pt idx="2026">
                  <c:v>4053</c:v>
                </c:pt>
                <c:pt idx="2027">
                  <c:v>4055</c:v>
                </c:pt>
                <c:pt idx="2028">
                  <c:v>4057</c:v>
                </c:pt>
                <c:pt idx="2029">
                  <c:v>4059</c:v>
                </c:pt>
                <c:pt idx="2030">
                  <c:v>4061</c:v>
                </c:pt>
                <c:pt idx="2031">
                  <c:v>4063</c:v>
                </c:pt>
                <c:pt idx="2032">
                  <c:v>4065</c:v>
                </c:pt>
                <c:pt idx="2033">
                  <c:v>4067</c:v>
                </c:pt>
                <c:pt idx="2034">
                  <c:v>4069</c:v>
                </c:pt>
                <c:pt idx="2035">
                  <c:v>4071</c:v>
                </c:pt>
                <c:pt idx="2036">
                  <c:v>4073</c:v>
                </c:pt>
                <c:pt idx="2037">
                  <c:v>4075</c:v>
                </c:pt>
                <c:pt idx="2038">
                  <c:v>4077</c:v>
                </c:pt>
                <c:pt idx="2039">
                  <c:v>4079</c:v>
                </c:pt>
                <c:pt idx="2040">
                  <c:v>4081</c:v>
                </c:pt>
                <c:pt idx="2041">
                  <c:v>4083</c:v>
                </c:pt>
                <c:pt idx="2042">
                  <c:v>4085</c:v>
                </c:pt>
                <c:pt idx="2043">
                  <c:v>4087</c:v>
                </c:pt>
                <c:pt idx="2044">
                  <c:v>4089</c:v>
                </c:pt>
                <c:pt idx="2045">
                  <c:v>4091</c:v>
                </c:pt>
                <c:pt idx="2046">
                  <c:v>4093</c:v>
                </c:pt>
                <c:pt idx="2047">
                  <c:v>4095</c:v>
                </c:pt>
                <c:pt idx="2048">
                  <c:v>4097</c:v>
                </c:pt>
                <c:pt idx="2049">
                  <c:v>4099</c:v>
                </c:pt>
                <c:pt idx="2050">
                  <c:v>4101</c:v>
                </c:pt>
                <c:pt idx="2051">
                  <c:v>4103</c:v>
                </c:pt>
                <c:pt idx="2052">
                  <c:v>4105</c:v>
                </c:pt>
                <c:pt idx="2053">
                  <c:v>4107</c:v>
                </c:pt>
                <c:pt idx="2054">
                  <c:v>4109</c:v>
                </c:pt>
                <c:pt idx="2055">
                  <c:v>4111</c:v>
                </c:pt>
                <c:pt idx="2056">
                  <c:v>4113</c:v>
                </c:pt>
                <c:pt idx="2057">
                  <c:v>4115</c:v>
                </c:pt>
                <c:pt idx="2058">
                  <c:v>4117</c:v>
                </c:pt>
                <c:pt idx="2059">
                  <c:v>4119</c:v>
                </c:pt>
                <c:pt idx="2060">
                  <c:v>4121</c:v>
                </c:pt>
                <c:pt idx="2061">
                  <c:v>4123</c:v>
                </c:pt>
                <c:pt idx="2062">
                  <c:v>4125</c:v>
                </c:pt>
                <c:pt idx="2063">
                  <c:v>4127</c:v>
                </c:pt>
                <c:pt idx="2064">
                  <c:v>4129</c:v>
                </c:pt>
                <c:pt idx="2065">
                  <c:v>4131</c:v>
                </c:pt>
                <c:pt idx="2066">
                  <c:v>4133</c:v>
                </c:pt>
                <c:pt idx="2067">
                  <c:v>4135</c:v>
                </c:pt>
                <c:pt idx="2068">
                  <c:v>4137</c:v>
                </c:pt>
                <c:pt idx="2069">
                  <c:v>4139</c:v>
                </c:pt>
                <c:pt idx="2070">
                  <c:v>4141</c:v>
                </c:pt>
                <c:pt idx="2071">
                  <c:v>4143</c:v>
                </c:pt>
                <c:pt idx="2072">
                  <c:v>4145</c:v>
                </c:pt>
                <c:pt idx="2073">
                  <c:v>4147</c:v>
                </c:pt>
                <c:pt idx="2074">
                  <c:v>4149</c:v>
                </c:pt>
                <c:pt idx="2075">
                  <c:v>4151</c:v>
                </c:pt>
                <c:pt idx="2076">
                  <c:v>4153</c:v>
                </c:pt>
                <c:pt idx="2077">
                  <c:v>4155</c:v>
                </c:pt>
                <c:pt idx="2078">
                  <c:v>4157</c:v>
                </c:pt>
                <c:pt idx="2079">
                  <c:v>4159</c:v>
                </c:pt>
                <c:pt idx="2080">
                  <c:v>4161</c:v>
                </c:pt>
                <c:pt idx="2081">
                  <c:v>4163</c:v>
                </c:pt>
                <c:pt idx="2082">
                  <c:v>4165</c:v>
                </c:pt>
                <c:pt idx="2083">
                  <c:v>4167</c:v>
                </c:pt>
                <c:pt idx="2084">
                  <c:v>4169</c:v>
                </c:pt>
                <c:pt idx="2085">
                  <c:v>4171</c:v>
                </c:pt>
                <c:pt idx="2086">
                  <c:v>4173</c:v>
                </c:pt>
                <c:pt idx="2087">
                  <c:v>4175</c:v>
                </c:pt>
                <c:pt idx="2088">
                  <c:v>4177</c:v>
                </c:pt>
                <c:pt idx="2089">
                  <c:v>4179</c:v>
                </c:pt>
                <c:pt idx="2090">
                  <c:v>4181</c:v>
                </c:pt>
                <c:pt idx="2091">
                  <c:v>4183</c:v>
                </c:pt>
                <c:pt idx="2092">
                  <c:v>4185</c:v>
                </c:pt>
                <c:pt idx="2093">
                  <c:v>4187</c:v>
                </c:pt>
                <c:pt idx="2094">
                  <c:v>4189</c:v>
                </c:pt>
                <c:pt idx="2095">
                  <c:v>4191</c:v>
                </c:pt>
                <c:pt idx="2096">
                  <c:v>4193</c:v>
                </c:pt>
                <c:pt idx="2097">
                  <c:v>4195</c:v>
                </c:pt>
                <c:pt idx="2098">
                  <c:v>4197</c:v>
                </c:pt>
                <c:pt idx="2099">
                  <c:v>4199</c:v>
                </c:pt>
                <c:pt idx="2100">
                  <c:v>4201</c:v>
                </c:pt>
                <c:pt idx="2101">
                  <c:v>4203</c:v>
                </c:pt>
                <c:pt idx="2102">
                  <c:v>4205</c:v>
                </c:pt>
                <c:pt idx="2103">
                  <c:v>4207</c:v>
                </c:pt>
                <c:pt idx="2104">
                  <c:v>4209</c:v>
                </c:pt>
                <c:pt idx="2105">
                  <c:v>4211</c:v>
                </c:pt>
                <c:pt idx="2106">
                  <c:v>4213</c:v>
                </c:pt>
                <c:pt idx="2107">
                  <c:v>4215</c:v>
                </c:pt>
                <c:pt idx="2108">
                  <c:v>4217</c:v>
                </c:pt>
                <c:pt idx="2109">
                  <c:v>4219</c:v>
                </c:pt>
                <c:pt idx="2110">
                  <c:v>4221</c:v>
                </c:pt>
                <c:pt idx="2111">
                  <c:v>4223</c:v>
                </c:pt>
                <c:pt idx="2112">
                  <c:v>4225</c:v>
                </c:pt>
                <c:pt idx="2113">
                  <c:v>4227</c:v>
                </c:pt>
                <c:pt idx="2114">
                  <c:v>4229</c:v>
                </c:pt>
                <c:pt idx="2115">
                  <c:v>4231</c:v>
                </c:pt>
                <c:pt idx="2116">
                  <c:v>4233</c:v>
                </c:pt>
                <c:pt idx="2117">
                  <c:v>4235</c:v>
                </c:pt>
                <c:pt idx="2118">
                  <c:v>4237</c:v>
                </c:pt>
                <c:pt idx="2119">
                  <c:v>4239</c:v>
                </c:pt>
                <c:pt idx="2120">
                  <c:v>4241</c:v>
                </c:pt>
                <c:pt idx="2121">
                  <c:v>4243</c:v>
                </c:pt>
                <c:pt idx="2122">
                  <c:v>4245</c:v>
                </c:pt>
                <c:pt idx="2123">
                  <c:v>4247</c:v>
                </c:pt>
                <c:pt idx="2124">
                  <c:v>4249</c:v>
                </c:pt>
                <c:pt idx="2125">
                  <c:v>4251</c:v>
                </c:pt>
                <c:pt idx="2126">
                  <c:v>4253</c:v>
                </c:pt>
                <c:pt idx="2127">
                  <c:v>4255</c:v>
                </c:pt>
                <c:pt idx="2128">
                  <c:v>4257</c:v>
                </c:pt>
                <c:pt idx="2129">
                  <c:v>4259</c:v>
                </c:pt>
                <c:pt idx="2130">
                  <c:v>4261</c:v>
                </c:pt>
                <c:pt idx="2131">
                  <c:v>4263</c:v>
                </c:pt>
                <c:pt idx="2132">
                  <c:v>4265</c:v>
                </c:pt>
                <c:pt idx="2133">
                  <c:v>4267</c:v>
                </c:pt>
                <c:pt idx="2134">
                  <c:v>4269</c:v>
                </c:pt>
                <c:pt idx="2135">
                  <c:v>4271</c:v>
                </c:pt>
                <c:pt idx="2136">
                  <c:v>4273</c:v>
                </c:pt>
                <c:pt idx="2137">
                  <c:v>4275</c:v>
                </c:pt>
                <c:pt idx="2138">
                  <c:v>4277</c:v>
                </c:pt>
                <c:pt idx="2139">
                  <c:v>4279</c:v>
                </c:pt>
                <c:pt idx="2140">
                  <c:v>4281</c:v>
                </c:pt>
                <c:pt idx="2141">
                  <c:v>4283</c:v>
                </c:pt>
                <c:pt idx="2142">
                  <c:v>4285</c:v>
                </c:pt>
                <c:pt idx="2143">
                  <c:v>4287</c:v>
                </c:pt>
                <c:pt idx="2144">
                  <c:v>4289</c:v>
                </c:pt>
                <c:pt idx="2145">
                  <c:v>4291</c:v>
                </c:pt>
                <c:pt idx="2146">
                  <c:v>4293</c:v>
                </c:pt>
                <c:pt idx="2147">
                  <c:v>4295</c:v>
                </c:pt>
                <c:pt idx="2148">
                  <c:v>4297</c:v>
                </c:pt>
                <c:pt idx="2149">
                  <c:v>4299</c:v>
                </c:pt>
                <c:pt idx="2150">
                  <c:v>4301</c:v>
                </c:pt>
                <c:pt idx="2151">
                  <c:v>4303</c:v>
                </c:pt>
                <c:pt idx="2152">
                  <c:v>4305</c:v>
                </c:pt>
                <c:pt idx="2153">
                  <c:v>4307</c:v>
                </c:pt>
                <c:pt idx="2154">
                  <c:v>4309</c:v>
                </c:pt>
                <c:pt idx="2155">
                  <c:v>4311</c:v>
                </c:pt>
                <c:pt idx="2156">
                  <c:v>4313</c:v>
                </c:pt>
                <c:pt idx="2157">
                  <c:v>4315</c:v>
                </c:pt>
                <c:pt idx="2158">
                  <c:v>4317</c:v>
                </c:pt>
                <c:pt idx="2159">
                  <c:v>4319</c:v>
                </c:pt>
                <c:pt idx="2160">
                  <c:v>4321</c:v>
                </c:pt>
                <c:pt idx="2161">
                  <c:v>4323</c:v>
                </c:pt>
                <c:pt idx="2162">
                  <c:v>4325</c:v>
                </c:pt>
                <c:pt idx="2163">
                  <c:v>4327</c:v>
                </c:pt>
                <c:pt idx="2164">
                  <c:v>4329</c:v>
                </c:pt>
                <c:pt idx="2165">
                  <c:v>4331</c:v>
                </c:pt>
                <c:pt idx="2166">
                  <c:v>4333</c:v>
                </c:pt>
                <c:pt idx="2167">
                  <c:v>4335</c:v>
                </c:pt>
                <c:pt idx="2168">
                  <c:v>4337</c:v>
                </c:pt>
                <c:pt idx="2169">
                  <c:v>4339</c:v>
                </c:pt>
                <c:pt idx="2170">
                  <c:v>4341</c:v>
                </c:pt>
                <c:pt idx="2171">
                  <c:v>4343</c:v>
                </c:pt>
                <c:pt idx="2172">
                  <c:v>4345</c:v>
                </c:pt>
                <c:pt idx="2173">
                  <c:v>4347</c:v>
                </c:pt>
                <c:pt idx="2174">
                  <c:v>4349</c:v>
                </c:pt>
                <c:pt idx="2175">
                  <c:v>4351</c:v>
                </c:pt>
                <c:pt idx="2176">
                  <c:v>4353</c:v>
                </c:pt>
                <c:pt idx="2177">
                  <c:v>4355</c:v>
                </c:pt>
                <c:pt idx="2178">
                  <c:v>4357</c:v>
                </c:pt>
                <c:pt idx="2179">
                  <c:v>4359</c:v>
                </c:pt>
                <c:pt idx="2180">
                  <c:v>4361</c:v>
                </c:pt>
                <c:pt idx="2181">
                  <c:v>4363</c:v>
                </c:pt>
                <c:pt idx="2182">
                  <c:v>4365</c:v>
                </c:pt>
                <c:pt idx="2183">
                  <c:v>4367</c:v>
                </c:pt>
                <c:pt idx="2184">
                  <c:v>4369</c:v>
                </c:pt>
                <c:pt idx="2185">
                  <c:v>4371</c:v>
                </c:pt>
                <c:pt idx="2186">
                  <c:v>4373</c:v>
                </c:pt>
                <c:pt idx="2187">
                  <c:v>4375</c:v>
                </c:pt>
                <c:pt idx="2188">
                  <c:v>4377</c:v>
                </c:pt>
                <c:pt idx="2189">
                  <c:v>4379</c:v>
                </c:pt>
                <c:pt idx="2190">
                  <c:v>4381</c:v>
                </c:pt>
                <c:pt idx="2191">
                  <c:v>4383</c:v>
                </c:pt>
                <c:pt idx="2192">
                  <c:v>4385</c:v>
                </c:pt>
                <c:pt idx="2193">
                  <c:v>4387</c:v>
                </c:pt>
                <c:pt idx="2194">
                  <c:v>4389</c:v>
                </c:pt>
                <c:pt idx="2195">
                  <c:v>4391</c:v>
                </c:pt>
                <c:pt idx="2196">
                  <c:v>4393</c:v>
                </c:pt>
                <c:pt idx="2197">
                  <c:v>4395</c:v>
                </c:pt>
                <c:pt idx="2198">
                  <c:v>4397</c:v>
                </c:pt>
                <c:pt idx="2199">
                  <c:v>4399</c:v>
                </c:pt>
                <c:pt idx="2200">
                  <c:v>4401</c:v>
                </c:pt>
                <c:pt idx="2201">
                  <c:v>4403</c:v>
                </c:pt>
                <c:pt idx="2202">
                  <c:v>4405</c:v>
                </c:pt>
                <c:pt idx="2203">
                  <c:v>4407</c:v>
                </c:pt>
                <c:pt idx="2204">
                  <c:v>4409</c:v>
                </c:pt>
                <c:pt idx="2205">
                  <c:v>4411</c:v>
                </c:pt>
                <c:pt idx="2206">
                  <c:v>4413</c:v>
                </c:pt>
                <c:pt idx="2207">
                  <c:v>4415</c:v>
                </c:pt>
                <c:pt idx="2208">
                  <c:v>4417</c:v>
                </c:pt>
                <c:pt idx="2209">
                  <c:v>4419</c:v>
                </c:pt>
                <c:pt idx="2210">
                  <c:v>4421</c:v>
                </c:pt>
                <c:pt idx="2211">
                  <c:v>4423</c:v>
                </c:pt>
                <c:pt idx="2212">
                  <c:v>4425</c:v>
                </c:pt>
                <c:pt idx="2213">
                  <c:v>4427</c:v>
                </c:pt>
                <c:pt idx="2214">
                  <c:v>4429</c:v>
                </c:pt>
                <c:pt idx="2215">
                  <c:v>4431</c:v>
                </c:pt>
                <c:pt idx="2216">
                  <c:v>4433</c:v>
                </c:pt>
                <c:pt idx="2217">
                  <c:v>4435</c:v>
                </c:pt>
                <c:pt idx="2218">
                  <c:v>4437</c:v>
                </c:pt>
                <c:pt idx="2219">
                  <c:v>4439</c:v>
                </c:pt>
                <c:pt idx="2220">
                  <c:v>4441</c:v>
                </c:pt>
                <c:pt idx="2221">
                  <c:v>4443</c:v>
                </c:pt>
                <c:pt idx="2222">
                  <c:v>4445</c:v>
                </c:pt>
                <c:pt idx="2223">
                  <c:v>4447</c:v>
                </c:pt>
                <c:pt idx="2224">
                  <c:v>4449</c:v>
                </c:pt>
                <c:pt idx="2225">
                  <c:v>4451</c:v>
                </c:pt>
                <c:pt idx="2226">
                  <c:v>4453</c:v>
                </c:pt>
                <c:pt idx="2227">
                  <c:v>4455</c:v>
                </c:pt>
                <c:pt idx="2228">
                  <c:v>4457</c:v>
                </c:pt>
                <c:pt idx="2229">
                  <c:v>4459</c:v>
                </c:pt>
                <c:pt idx="2230">
                  <c:v>4461</c:v>
                </c:pt>
                <c:pt idx="2231">
                  <c:v>4463</c:v>
                </c:pt>
                <c:pt idx="2232">
                  <c:v>4465</c:v>
                </c:pt>
                <c:pt idx="2233">
                  <c:v>4467</c:v>
                </c:pt>
                <c:pt idx="2234">
                  <c:v>4469</c:v>
                </c:pt>
                <c:pt idx="2235">
                  <c:v>4471</c:v>
                </c:pt>
                <c:pt idx="2236">
                  <c:v>4473</c:v>
                </c:pt>
                <c:pt idx="2237">
                  <c:v>4475</c:v>
                </c:pt>
                <c:pt idx="2238">
                  <c:v>4477</c:v>
                </c:pt>
                <c:pt idx="2239">
                  <c:v>4479</c:v>
                </c:pt>
                <c:pt idx="2240">
                  <c:v>4481</c:v>
                </c:pt>
                <c:pt idx="2241">
                  <c:v>4483</c:v>
                </c:pt>
                <c:pt idx="2242">
                  <c:v>4485</c:v>
                </c:pt>
                <c:pt idx="2243">
                  <c:v>4487</c:v>
                </c:pt>
                <c:pt idx="2244">
                  <c:v>4489</c:v>
                </c:pt>
                <c:pt idx="2245">
                  <c:v>4491</c:v>
                </c:pt>
                <c:pt idx="2246">
                  <c:v>4493</c:v>
                </c:pt>
                <c:pt idx="2247">
                  <c:v>4495</c:v>
                </c:pt>
                <c:pt idx="2248">
                  <c:v>4497</c:v>
                </c:pt>
                <c:pt idx="2249">
                  <c:v>4499</c:v>
                </c:pt>
                <c:pt idx="2250">
                  <c:v>4501</c:v>
                </c:pt>
                <c:pt idx="2251">
                  <c:v>4503</c:v>
                </c:pt>
                <c:pt idx="2252">
                  <c:v>4505</c:v>
                </c:pt>
                <c:pt idx="2253">
                  <c:v>4507</c:v>
                </c:pt>
                <c:pt idx="2254">
                  <c:v>4509</c:v>
                </c:pt>
                <c:pt idx="2255">
                  <c:v>4511</c:v>
                </c:pt>
                <c:pt idx="2256">
                  <c:v>4513</c:v>
                </c:pt>
                <c:pt idx="2257">
                  <c:v>4515</c:v>
                </c:pt>
                <c:pt idx="2258">
                  <c:v>4517</c:v>
                </c:pt>
                <c:pt idx="2259">
                  <c:v>4519</c:v>
                </c:pt>
                <c:pt idx="2260">
                  <c:v>4521</c:v>
                </c:pt>
                <c:pt idx="2261">
                  <c:v>4523</c:v>
                </c:pt>
                <c:pt idx="2262">
                  <c:v>4525</c:v>
                </c:pt>
                <c:pt idx="2263">
                  <c:v>4527</c:v>
                </c:pt>
                <c:pt idx="2264">
                  <c:v>4529</c:v>
                </c:pt>
                <c:pt idx="2265">
                  <c:v>4531</c:v>
                </c:pt>
                <c:pt idx="2266">
                  <c:v>4533</c:v>
                </c:pt>
                <c:pt idx="2267">
                  <c:v>4535</c:v>
                </c:pt>
                <c:pt idx="2268">
                  <c:v>4537</c:v>
                </c:pt>
                <c:pt idx="2269">
                  <c:v>4539</c:v>
                </c:pt>
                <c:pt idx="2270">
                  <c:v>4541</c:v>
                </c:pt>
                <c:pt idx="2271">
                  <c:v>4543</c:v>
                </c:pt>
                <c:pt idx="2272">
                  <c:v>4545</c:v>
                </c:pt>
                <c:pt idx="2273">
                  <c:v>4547</c:v>
                </c:pt>
                <c:pt idx="2274">
                  <c:v>4549</c:v>
                </c:pt>
                <c:pt idx="2275">
                  <c:v>4551</c:v>
                </c:pt>
                <c:pt idx="2276">
                  <c:v>4553</c:v>
                </c:pt>
                <c:pt idx="2277">
                  <c:v>4555</c:v>
                </c:pt>
                <c:pt idx="2278">
                  <c:v>4557</c:v>
                </c:pt>
                <c:pt idx="2279">
                  <c:v>4559</c:v>
                </c:pt>
                <c:pt idx="2280">
                  <c:v>4561</c:v>
                </c:pt>
                <c:pt idx="2281">
                  <c:v>4563</c:v>
                </c:pt>
                <c:pt idx="2282">
                  <c:v>4565</c:v>
                </c:pt>
                <c:pt idx="2283">
                  <c:v>4567</c:v>
                </c:pt>
                <c:pt idx="2284">
                  <c:v>4569</c:v>
                </c:pt>
                <c:pt idx="2285">
                  <c:v>4571</c:v>
                </c:pt>
                <c:pt idx="2286">
                  <c:v>4573</c:v>
                </c:pt>
                <c:pt idx="2287">
                  <c:v>4575</c:v>
                </c:pt>
                <c:pt idx="2288">
                  <c:v>4577</c:v>
                </c:pt>
                <c:pt idx="2289">
                  <c:v>4579</c:v>
                </c:pt>
                <c:pt idx="2290">
                  <c:v>4581</c:v>
                </c:pt>
                <c:pt idx="2291">
                  <c:v>4583</c:v>
                </c:pt>
                <c:pt idx="2292">
                  <c:v>4585</c:v>
                </c:pt>
                <c:pt idx="2293">
                  <c:v>4587</c:v>
                </c:pt>
                <c:pt idx="2294">
                  <c:v>4589</c:v>
                </c:pt>
                <c:pt idx="2295">
                  <c:v>4591</c:v>
                </c:pt>
                <c:pt idx="2296">
                  <c:v>4593</c:v>
                </c:pt>
                <c:pt idx="2297">
                  <c:v>4595</c:v>
                </c:pt>
                <c:pt idx="2298">
                  <c:v>4597</c:v>
                </c:pt>
                <c:pt idx="2299">
                  <c:v>4599</c:v>
                </c:pt>
                <c:pt idx="2300">
                  <c:v>4601</c:v>
                </c:pt>
                <c:pt idx="2301">
                  <c:v>4603</c:v>
                </c:pt>
                <c:pt idx="2302">
                  <c:v>4605</c:v>
                </c:pt>
                <c:pt idx="2303">
                  <c:v>4607</c:v>
                </c:pt>
                <c:pt idx="2304">
                  <c:v>4609</c:v>
                </c:pt>
                <c:pt idx="2305">
                  <c:v>4611</c:v>
                </c:pt>
                <c:pt idx="2306">
                  <c:v>4613</c:v>
                </c:pt>
                <c:pt idx="2307">
                  <c:v>4615</c:v>
                </c:pt>
                <c:pt idx="2308">
                  <c:v>4617</c:v>
                </c:pt>
                <c:pt idx="2309">
                  <c:v>4619</c:v>
                </c:pt>
                <c:pt idx="2310">
                  <c:v>4621</c:v>
                </c:pt>
                <c:pt idx="2311">
                  <c:v>4623</c:v>
                </c:pt>
                <c:pt idx="2312">
                  <c:v>4625</c:v>
                </c:pt>
                <c:pt idx="2313">
                  <c:v>4627</c:v>
                </c:pt>
                <c:pt idx="2314">
                  <c:v>4629</c:v>
                </c:pt>
                <c:pt idx="2315">
                  <c:v>4631</c:v>
                </c:pt>
                <c:pt idx="2316">
                  <c:v>4633</c:v>
                </c:pt>
                <c:pt idx="2317">
                  <c:v>4635</c:v>
                </c:pt>
                <c:pt idx="2318">
                  <c:v>4637</c:v>
                </c:pt>
                <c:pt idx="2319">
                  <c:v>4639</c:v>
                </c:pt>
                <c:pt idx="2320">
                  <c:v>4641</c:v>
                </c:pt>
                <c:pt idx="2321">
                  <c:v>4643</c:v>
                </c:pt>
                <c:pt idx="2322">
                  <c:v>4645</c:v>
                </c:pt>
                <c:pt idx="2323">
                  <c:v>4647</c:v>
                </c:pt>
                <c:pt idx="2324">
                  <c:v>4649</c:v>
                </c:pt>
                <c:pt idx="2325">
                  <c:v>4651</c:v>
                </c:pt>
                <c:pt idx="2326">
                  <c:v>4653</c:v>
                </c:pt>
                <c:pt idx="2327">
                  <c:v>4655</c:v>
                </c:pt>
                <c:pt idx="2328">
                  <c:v>4657</c:v>
                </c:pt>
                <c:pt idx="2329">
                  <c:v>4659</c:v>
                </c:pt>
                <c:pt idx="2330">
                  <c:v>4661</c:v>
                </c:pt>
                <c:pt idx="2331">
                  <c:v>4663</c:v>
                </c:pt>
                <c:pt idx="2332">
                  <c:v>4665</c:v>
                </c:pt>
                <c:pt idx="2333">
                  <c:v>4667</c:v>
                </c:pt>
                <c:pt idx="2334">
                  <c:v>4669</c:v>
                </c:pt>
                <c:pt idx="2335">
                  <c:v>4671</c:v>
                </c:pt>
                <c:pt idx="2336">
                  <c:v>4673</c:v>
                </c:pt>
                <c:pt idx="2337">
                  <c:v>4675</c:v>
                </c:pt>
                <c:pt idx="2338">
                  <c:v>4677</c:v>
                </c:pt>
                <c:pt idx="2339">
                  <c:v>4679</c:v>
                </c:pt>
                <c:pt idx="2340">
                  <c:v>4681</c:v>
                </c:pt>
                <c:pt idx="2341">
                  <c:v>4683</c:v>
                </c:pt>
                <c:pt idx="2342">
                  <c:v>4685</c:v>
                </c:pt>
                <c:pt idx="2343">
                  <c:v>4687</c:v>
                </c:pt>
                <c:pt idx="2344">
                  <c:v>4689</c:v>
                </c:pt>
                <c:pt idx="2345">
                  <c:v>4691</c:v>
                </c:pt>
                <c:pt idx="2346">
                  <c:v>4693</c:v>
                </c:pt>
                <c:pt idx="2347">
                  <c:v>4695</c:v>
                </c:pt>
                <c:pt idx="2348">
                  <c:v>4697</c:v>
                </c:pt>
                <c:pt idx="2349">
                  <c:v>4699</c:v>
                </c:pt>
                <c:pt idx="2350">
                  <c:v>4701</c:v>
                </c:pt>
                <c:pt idx="2351">
                  <c:v>4703</c:v>
                </c:pt>
                <c:pt idx="2352">
                  <c:v>4705</c:v>
                </c:pt>
                <c:pt idx="2353">
                  <c:v>4707</c:v>
                </c:pt>
                <c:pt idx="2354">
                  <c:v>4709</c:v>
                </c:pt>
                <c:pt idx="2355">
                  <c:v>4711</c:v>
                </c:pt>
                <c:pt idx="2356">
                  <c:v>4713</c:v>
                </c:pt>
                <c:pt idx="2357">
                  <c:v>4715</c:v>
                </c:pt>
                <c:pt idx="2358">
                  <c:v>4717</c:v>
                </c:pt>
                <c:pt idx="2359">
                  <c:v>4719</c:v>
                </c:pt>
                <c:pt idx="2360">
                  <c:v>4721</c:v>
                </c:pt>
                <c:pt idx="2361">
                  <c:v>4723</c:v>
                </c:pt>
                <c:pt idx="2362">
                  <c:v>4725</c:v>
                </c:pt>
                <c:pt idx="2363">
                  <c:v>4727</c:v>
                </c:pt>
                <c:pt idx="2364">
                  <c:v>4729</c:v>
                </c:pt>
                <c:pt idx="2365">
                  <c:v>4731</c:v>
                </c:pt>
                <c:pt idx="2366">
                  <c:v>4733</c:v>
                </c:pt>
                <c:pt idx="2367">
                  <c:v>4735</c:v>
                </c:pt>
                <c:pt idx="2368">
                  <c:v>4737</c:v>
                </c:pt>
                <c:pt idx="2369">
                  <c:v>4739</c:v>
                </c:pt>
                <c:pt idx="2370">
                  <c:v>4741</c:v>
                </c:pt>
                <c:pt idx="2371">
                  <c:v>4743</c:v>
                </c:pt>
                <c:pt idx="2372">
                  <c:v>4745</c:v>
                </c:pt>
                <c:pt idx="2373">
                  <c:v>4747</c:v>
                </c:pt>
                <c:pt idx="2374">
                  <c:v>4749</c:v>
                </c:pt>
                <c:pt idx="2375">
                  <c:v>4751</c:v>
                </c:pt>
                <c:pt idx="2376">
                  <c:v>4753</c:v>
                </c:pt>
                <c:pt idx="2377">
                  <c:v>4755</c:v>
                </c:pt>
                <c:pt idx="2378">
                  <c:v>4757</c:v>
                </c:pt>
                <c:pt idx="2379">
                  <c:v>4759</c:v>
                </c:pt>
                <c:pt idx="2380">
                  <c:v>4761</c:v>
                </c:pt>
                <c:pt idx="2381">
                  <c:v>4763</c:v>
                </c:pt>
                <c:pt idx="2382">
                  <c:v>4765</c:v>
                </c:pt>
                <c:pt idx="2383">
                  <c:v>4767</c:v>
                </c:pt>
                <c:pt idx="2384">
                  <c:v>4769</c:v>
                </c:pt>
                <c:pt idx="2385">
                  <c:v>4771</c:v>
                </c:pt>
                <c:pt idx="2386">
                  <c:v>4773</c:v>
                </c:pt>
                <c:pt idx="2387">
                  <c:v>4775</c:v>
                </c:pt>
                <c:pt idx="2388">
                  <c:v>4777</c:v>
                </c:pt>
                <c:pt idx="2389">
                  <c:v>4779</c:v>
                </c:pt>
                <c:pt idx="2390">
                  <c:v>4781</c:v>
                </c:pt>
                <c:pt idx="2391">
                  <c:v>4783</c:v>
                </c:pt>
                <c:pt idx="2392">
                  <c:v>4785</c:v>
                </c:pt>
                <c:pt idx="2393">
                  <c:v>4787</c:v>
                </c:pt>
                <c:pt idx="2394">
                  <c:v>4789</c:v>
                </c:pt>
                <c:pt idx="2395">
                  <c:v>4791</c:v>
                </c:pt>
                <c:pt idx="2396">
                  <c:v>4793</c:v>
                </c:pt>
                <c:pt idx="2397">
                  <c:v>4795</c:v>
                </c:pt>
                <c:pt idx="2398">
                  <c:v>4797</c:v>
                </c:pt>
                <c:pt idx="2399">
                  <c:v>4799</c:v>
                </c:pt>
                <c:pt idx="2400">
                  <c:v>4801</c:v>
                </c:pt>
                <c:pt idx="2401">
                  <c:v>4803</c:v>
                </c:pt>
                <c:pt idx="2402">
                  <c:v>4805</c:v>
                </c:pt>
                <c:pt idx="2403">
                  <c:v>4807</c:v>
                </c:pt>
                <c:pt idx="2404">
                  <c:v>4809</c:v>
                </c:pt>
                <c:pt idx="2405">
                  <c:v>4811</c:v>
                </c:pt>
                <c:pt idx="2406">
                  <c:v>4813</c:v>
                </c:pt>
                <c:pt idx="2407">
                  <c:v>4815</c:v>
                </c:pt>
                <c:pt idx="2408">
                  <c:v>4817</c:v>
                </c:pt>
                <c:pt idx="2409">
                  <c:v>4819</c:v>
                </c:pt>
                <c:pt idx="2410">
                  <c:v>4821</c:v>
                </c:pt>
                <c:pt idx="2411">
                  <c:v>4823</c:v>
                </c:pt>
                <c:pt idx="2412">
                  <c:v>4825</c:v>
                </c:pt>
                <c:pt idx="2413">
                  <c:v>4827</c:v>
                </c:pt>
                <c:pt idx="2414">
                  <c:v>4829</c:v>
                </c:pt>
                <c:pt idx="2415">
                  <c:v>4831</c:v>
                </c:pt>
                <c:pt idx="2416">
                  <c:v>4833</c:v>
                </c:pt>
                <c:pt idx="2417">
                  <c:v>4835</c:v>
                </c:pt>
                <c:pt idx="2418">
                  <c:v>4837</c:v>
                </c:pt>
                <c:pt idx="2419">
                  <c:v>4839</c:v>
                </c:pt>
                <c:pt idx="2420">
                  <c:v>4841</c:v>
                </c:pt>
                <c:pt idx="2421">
                  <c:v>4843</c:v>
                </c:pt>
                <c:pt idx="2422">
                  <c:v>4845</c:v>
                </c:pt>
                <c:pt idx="2423">
                  <c:v>4847</c:v>
                </c:pt>
                <c:pt idx="2424">
                  <c:v>4849</c:v>
                </c:pt>
                <c:pt idx="2425">
                  <c:v>4851</c:v>
                </c:pt>
                <c:pt idx="2426">
                  <c:v>4853</c:v>
                </c:pt>
                <c:pt idx="2427">
                  <c:v>4855</c:v>
                </c:pt>
                <c:pt idx="2428">
                  <c:v>4857</c:v>
                </c:pt>
                <c:pt idx="2429">
                  <c:v>4859</c:v>
                </c:pt>
                <c:pt idx="2430">
                  <c:v>4861</c:v>
                </c:pt>
                <c:pt idx="2431">
                  <c:v>4863</c:v>
                </c:pt>
                <c:pt idx="2432">
                  <c:v>4865</c:v>
                </c:pt>
                <c:pt idx="2433">
                  <c:v>4867</c:v>
                </c:pt>
                <c:pt idx="2434">
                  <c:v>4869</c:v>
                </c:pt>
                <c:pt idx="2435">
                  <c:v>4871</c:v>
                </c:pt>
                <c:pt idx="2436">
                  <c:v>4873</c:v>
                </c:pt>
                <c:pt idx="2437">
                  <c:v>4875</c:v>
                </c:pt>
                <c:pt idx="2438">
                  <c:v>4877</c:v>
                </c:pt>
                <c:pt idx="2439">
                  <c:v>4879</c:v>
                </c:pt>
                <c:pt idx="2440">
                  <c:v>4881</c:v>
                </c:pt>
                <c:pt idx="2441">
                  <c:v>4883</c:v>
                </c:pt>
                <c:pt idx="2442">
                  <c:v>4885</c:v>
                </c:pt>
                <c:pt idx="2443">
                  <c:v>4887</c:v>
                </c:pt>
                <c:pt idx="2444">
                  <c:v>4889</c:v>
                </c:pt>
                <c:pt idx="2445">
                  <c:v>4891</c:v>
                </c:pt>
                <c:pt idx="2446">
                  <c:v>4893</c:v>
                </c:pt>
                <c:pt idx="2447">
                  <c:v>4895</c:v>
                </c:pt>
                <c:pt idx="2448">
                  <c:v>4897</c:v>
                </c:pt>
                <c:pt idx="2449">
                  <c:v>4899</c:v>
                </c:pt>
                <c:pt idx="2450">
                  <c:v>4901</c:v>
                </c:pt>
                <c:pt idx="2451">
                  <c:v>4903</c:v>
                </c:pt>
                <c:pt idx="2452">
                  <c:v>4905</c:v>
                </c:pt>
                <c:pt idx="2453">
                  <c:v>4907</c:v>
                </c:pt>
                <c:pt idx="2454">
                  <c:v>4909</c:v>
                </c:pt>
                <c:pt idx="2455">
                  <c:v>4911</c:v>
                </c:pt>
                <c:pt idx="2456">
                  <c:v>4913</c:v>
                </c:pt>
                <c:pt idx="2457">
                  <c:v>4915</c:v>
                </c:pt>
                <c:pt idx="2458">
                  <c:v>4917</c:v>
                </c:pt>
                <c:pt idx="2459">
                  <c:v>4919</c:v>
                </c:pt>
                <c:pt idx="2460">
                  <c:v>4921</c:v>
                </c:pt>
                <c:pt idx="2461">
                  <c:v>4923</c:v>
                </c:pt>
                <c:pt idx="2462">
                  <c:v>4925</c:v>
                </c:pt>
                <c:pt idx="2463">
                  <c:v>4927</c:v>
                </c:pt>
                <c:pt idx="2464">
                  <c:v>4929</c:v>
                </c:pt>
                <c:pt idx="2465">
                  <c:v>4931</c:v>
                </c:pt>
                <c:pt idx="2466">
                  <c:v>4933</c:v>
                </c:pt>
                <c:pt idx="2467">
                  <c:v>4935</c:v>
                </c:pt>
                <c:pt idx="2468">
                  <c:v>4937</c:v>
                </c:pt>
                <c:pt idx="2469">
                  <c:v>4939</c:v>
                </c:pt>
                <c:pt idx="2470">
                  <c:v>4941</c:v>
                </c:pt>
                <c:pt idx="2471">
                  <c:v>4943</c:v>
                </c:pt>
                <c:pt idx="2472">
                  <c:v>4945</c:v>
                </c:pt>
                <c:pt idx="2473">
                  <c:v>4947</c:v>
                </c:pt>
                <c:pt idx="2474">
                  <c:v>4949</c:v>
                </c:pt>
                <c:pt idx="2475">
                  <c:v>4951</c:v>
                </c:pt>
                <c:pt idx="2476">
                  <c:v>4953</c:v>
                </c:pt>
                <c:pt idx="2477">
                  <c:v>4955</c:v>
                </c:pt>
                <c:pt idx="2478">
                  <c:v>4957</c:v>
                </c:pt>
                <c:pt idx="2479">
                  <c:v>4959</c:v>
                </c:pt>
                <c:pt idx="2480">
                  <c:v>4961</c:v>
                </c:pt>
                <c:pt idx="2481">
                  <c:v>4963</c:v>
                </c:pt>
                <c:pt idx="2482">
                  <c:v>4965</c:v>
                </c:pt>
                <c:pt idx="2483">
                  <c:v>4967</c:v>
                </c:pt>
                <c:pt idx="2484">
                  <c:v>4969</c:v>
                </c:pt>
                <c:pt idx="2485">
                  <c:v>4971</c:v>
                </c:pt>
                <c:pt idx="2486">
                  <c:v>4973</c:v>
                </c:pt>
                <c:pt idx="2487">
                  <c:v>4975</c:v>
                </c:pt>
                <c:pt idx="2488">
                  <c:v>4977</c:v>
                </c:pt>
                <c:pt idx="2489">
                  <c:v>4979</c:v>
                </c:pt>
                <c:pt idx="2490">
                  <c:v>4981</c:v>
                </c:pt>
                <c:pt idx="2491">
                  <c:v>4983</c:v>
                </c:pt>
                <c:pt idx="2492">
                  <c:v>4985</c:v>
                </c:pt>
                <c:pt idx="2493">
                  <c:v>4987</c:v>
                </c:pt>
                <c:pt idx="2494">
                  <c:v>4989</c:v>
                </c:pt>
                <c:pt idx="2495">
                  <c:v>4991</c:v>
                </c:pt>
                <c:pt idx="2496">
                  <c:v>4993</c:v>
                </c:pt>
                <c:pt idx="2497">
                  <c:v>4995</c:v>
                </c:pt>
                <c:pt idx="2498">
                  <c:v>4997</c:v>
                </c:pt>
                <c:pt idx="2499">
                  <c:v>4999</c:v>
                </c:pt>
                <c:pt idx="2500">
                  <c:v>5001</c:v>
                </c:pt>
                <c:pt idx="2501">
                  <c:v>5003</c:v>
                </c:pt>
                <c:pt idx="2502">
                  <c:v>5005</c:v>
                </c:pt>
                <c:pt idx="2503">
                  <c:v>5007</c:v>
                </c:pt>
                <c:pt idx="2504">
                  <c:v>5009</c:v>
                </c:pt>
                <c:pt idx="2505">
                  <c:v>5011</c:v>
                </c:pt>
                <c:pt idx="2506">
                  <c:v>5013</c:v>
                </c:pt>
                <c:pt idx="2507">
                  <c:v>5015</c:v>
                </c:pt>
                <c:pt idx="2508">
                  <c:v>5017</c:v>
                </c:pt>
                <c:pt idx="2509">
                  <c:v>5019</c:v>
                </c:pt>
                <c:pt idx="2510">
                  <c:v>5021</c:v>
                </c:pt>
                <c:pt idx="2511">
                  <c:v>5023</c:v>
                </c:pt>
                <c:pt idx="2512">
                  <c:v>5025</c:v>
                </c:pt>
                <c:pt idx="2513">
                  <c:v>5027</c:v>
                </c:pt>
                <c:pt idx="2514">
                  <c:v>5029</c:v>
                </c:pt>
                <c:pt idx="2515">
                  <c:v>5031</c:v>
                </c:pt>
                <c:pt idx="2516">
                  <c:v>5033</c:v>
                </c:pt>
                <c:pt idx="2517">
                  <c:v>5035</c:v>
                </c:pt>
                <c:pt idx="2518">
                  <c:v>5037</c:v>
                </c:pt>
                <c:pt idx="2519">
                  <c:v>5039</c:v>
                </c:pt>
                <c:pt idx="2520">
                  <c:v>5041</c:v>
                </c:pt>
                <c:pt idx="2521">
                  <c:v>5043</c:v>
                </c:pt>
                <c:pt idx="2522">
                  <c:v>5045</c:v>
                </c:pt>
                <c:pt idx="2523">
                  <c:v>5047</c:v>
                </c:pt>
                <c:pt idx="2524">
                  <c:v>5049</c:v>
                </c:pt>
                <c:pt idx="2525">
                  <c:v>5051</c:v>
                </c:pt>
                <c:pt idx="2526">
                  <c:v>5053</c:v>
                </c:pt>
                <c:pt idx="2527">
                  <c:v>5055</c:v>
                </c:pt>
                <c:pt idx="2528">
                  <c:v>5057</c:v>
                </c:pt>
                <c:pt idx="2529">
                  <c:v>5059</c:v>
                </c:pt>
                <c:pt idx="2530">
                  <c:v>5061</c:v>
                </c:pt>
                <c:pt idx="2531">
                  <c:v>5063</c:v>
                </c:pt>
                <c:pt idx="2532">
                  <c:v>5065</c:v>
                </c:pt>
                <c:pt idx="2533">
                  <c:v>5067</c:v>
                </c:pt>
                <c:pt idx="2534">
                  <c:v>5069</c:v>
                </c:pt>
                <c:pt idx="2535">
                  <c:v>5071</c:v>
                </c:pt>
                <c:pt idx="2536">
                  <c:v>5073</c:v>
                </c:pt>
                <c:pt idx="2537">
                  <c:v>5075</c:v>
                </c:pt>
                <c:pt idx="2538">
                  <c:v>5077</c:v>
                </c:pt>
                <c:pt idx="2539">
                  <c:v>5079</c:v>
                </c:pt>
                <c:pt idx="2540">
                  <c:v>5081</c:v>
                </c:pt>
                <c:pt idx="2541">
                  <c:v>5083</c:v>
                </c:pt>
                <c:pt idx="2542">
                  <c:v>5085</c:v>
                </c:pt>
                <c:pt idx="2543">
                  <c:v>5087</c:v>
                </c:pt>
                <c:pt idx="2544">
                  <c:v>5089</c:v>
                </c:pt>
                <c:pt idx="2545">
                  <c:v>5091</c:v>
                </c:pt>
                <c:pt idx="2546">
                  <c:v>5093</c:v>
                </c:pt>
                <c:pt idx="2547">
                  <c:v>5095</c:v>
                </c:pt>
                <c:pt idx="2548">
                  <c:v>5097</c:v>
                </c:pt>
                <c:pt idx="2549">
                  <c:v>5099</c:v>
                </c:pt>
                <c:pt idx="2550">
                  <c:v>5101</c:v>
                </c:pt>
                <c:pt idx="2551">
                  <c:v>5103</c:v>
                </c:pt>
                <c:pt idx="2552">
                  <c:v>5105</c:v>
                </c:pt>
                <c:pt idx="2553">
                  <c:v>5107</c:v>
                </c:pt>
                <c:pt idx="2554">
                  <c:v>5109</c:v>
                </c:pt>
                <c:pt idx="2555">
                  <c:v>5111</c:v>
                </c:pt>
                <c:pt idx="2556">
                  <c:v>5113</c:v>
                </c:pt>
                <c:pt idx="2557">
                  <c:v>5115</c:v>
                </c:pt>
                <c:pt idx="2558">
                  <c:v>5117</c:v>
                </c:pt>
                <c:pt idx="2559">
                  <c:v>5119</c:v>
                </c:pt>
                <c:pt idx="2560">
                  <c:v>5121</c:v>
                </c:pt>
                <c:pt idx="2561">
                  <c:v>5123</c:v>
                </c:pt>
                <c:pt idx="2562">
                  <c:v>5125</c:v>
                </c:pt>
                <c:pt idx="2563">
                  <c:v>5127</c:v>
                </c:pt>
                <c:pt idx="2564">
                  <c:v>5129</c:v>
                </c:pt>
                <c:pt idx="2565">
                  <c:v>5131</c:v>
                </c:pt>
                <c:pt idx="2566">
                  <c:v>5133</c:v>
                </c:pt>
                <c:pt idx="2567">
                  <c:v>5135</c:v>
                </c:pt>
                <c:pt idx="2568">
                  <c:v>5137</c:v>
                </c:pt>
                <c:pt idx="2569">
                  <c:v>5139</c:v>
                </c:pt>
                <c:pt idx="2570">
                  <c:v>5141</c:v>
                </c:pt>
                <c:pt idx="2571">
                  <c:v>5143</c:v>
                </c:pt>
                <c:pt idx="2572">
                  <c:v>5145</c:v>
                </c:pt>
                <c:pt idx="2573">
                  <c:v>5147</c:v>
                </c:pt>
                <c:pt idx="2574">
                  <c:v>5149</c:v>
                </c:pt>
                <c:pt idx="2575">
                  <c:v>5151</c:v>
                </c:pt>
                <c:pt idx="2576">
                  <c:v>5153</c:v>
                </c:pt>
                <c:pt idx="2577">
                  <c:v>5155</c:v>
                </c:pt>
                <c:pt idx="2578">
                  <c:v>5157</c:v>
                </c:pt>
                <c:pt idx="2579">
                  <c:v>5159</c:v>
                </c:pt>
                <c:pt idx="2580">
                  <c:v>5161</c:v>
                </c:pt>
                <c:pt idx="2581">
                  <c:v>5163</c:v>
                </c:pt>
                <c:pt idx="2582">
                  <c:v>5165</c:v>
                </c:pt>
                <c:pt idx="2583">
                  <c:v>5167</c:v>
                </c:pt>
                <c:pt idx="2584">
                  <c:v>5169</c:v>
                </c:pt>
                <c:pt idx="2585">
                  <c:v>5171</c:v>
                </c:pt>
                <c:pt idx="2586">
                  <c:v>5173</c:v>
                </c:pt>
                <c:pt idx="2587">
                  <c:v>5175</c:v>
                </c:pt>
                <c:pt idx="2588">
                  <c:v>5177</c:v>
                </c:pt>
                <c:pt idx="2589">
                  <c:v>5179</c:v>
                </c:pt>
                <c:pt idx="2590">
                  <c:v>5181</c:v>
                </c:pt>
                <c:pt idx="2591">
                  <c:v>5183</c:v>
                </c:pt>
                <c:pt idx="2592">
                  <c:v>5185</c:v>
                </c:pt>
                <c:pt idx="2593">
                  <c:v>5187</c:v>
                </c:pt>
                <c:pt idx="2594">
                  <c:v>5189</c:v>
                </c:pt>
                <c:pt idx="2595">
                  <c:v>5191</c:v>
                </c:pt>
                <c:pt idx="2596">
                  <c:v>5193</c:v>
                </c:pt>
                <c:pt idx="2597">
                  <c:v>5195</c:v>
                </c:pt>
                <c:pt idx="2598">
                  <c:v>5197</c:v>
                </c:pt>
                <c:pt idx="2599">
                  <c:v>5199</c:v>
                </c:pt>
                <c:pt idx="2600">
                  <c:v>5201</c:v>
                </c:pt>
                <c:pt idx="2601">
                  <c:v>5203</c:v>
                </c:pt>
                <c:pt idx="2602">
                  <c:v>5205</c:v>
                </c:pt>
                <c:pt idx="2603">
                  <c:v>5207</c:v>
                </c:pt>
                <c:pt idx="2604">
                  <c:v>5209</c:v>
                </c:pt>
                <c:pt idx="2605">
                  <c:v>5211</c:v>
                </c:pt>
                <c:pt idx="2606">
                  <c:v>5213</c:v>
                </c:pt>
                <c:pt idx="2607">
                  <c:v>5215</c:v>
                </c:pt>
                <c:pt idx="2608">
                  <c:v>5217</c:v>
                </c:pt>
                <c:pt idx="2609">
                  <c:v>5219</c:v>
                </c:pt>
                <c:pt idx="2610">
                  <c:v>5221</c:v>
                </c:pt>
                <c:pt idx="2611">
                  <c:v>5223</c:v>
                </c:pt>
                <c:pt idx="2612">
                  <c:v>5225</c:v>
                </c:pt>
                <c:pt idx="2613">
                  <c:v>5227</c:v>
                </c:pt>
                <c:pt idx="2614">
                  <c:v>5229</c:v>
                </c:pt>
                <c:pt idx="2615">
                  <c:v>5231</c:v>
                </c:pt>
                <c:pt idx="2616">
                  <c:v>5233</c:v>
                </c:pt>
                <c:pt idx="2617">
                  <c:v>5235</c:v>
                </c:pt>
                <c:pt idx="2618">
                  <c:v>5237</c:v>
                </c:pt>
                <c:pt idx="2619">
                  <c:v>5239</c:v>
                </c:pt>
                <c:pt idx="2620">
                  <c:v>5241</c:v>
                </c:pt>
                <c:pt idx="2621">
                  <c:v>5243</c:v>
                </c:pt>
                <c:pt idx="2622">
                  <c:v>5245</c:v>
                </c:pt>
                <c:pt idx="2623">
                  <c:v>5247</c:v>
                </c:pt>
                <c:pt idx="2624">
                  <c:v>5249</c:v>
                </c:pt>
                <c:pt idx="2625">
                  <c:v>5251</c:v>
                </c:pt>
                <c:pt idx="2626">
                  <c:v>5253</c:v>
                </c:pt>
                <c:pt idx="2627">
                  <c:v>5255</c:v>
                </c:pt>
                <c:pt idx="2628">
                  <c:v>5257</c:v>
                </c:pt>
                <c:pt idx="2629">
                  <c:v>5259</c:v>
                </c:pt>
                <c:pt idx="2630">
                  <c:v>5261</c:v>
                </c:pt>
                <c:pt idx="2631">
                  <c:v>5263</c:v>
                </c:pt>
                <c:pt idx="2632">
                  <c:v>5265</c:v>
                </c:pt>
                <c:pt idx="2633">
                  <c:v>5267</c:v>
                </c:pt>
                <c:pt idx="2634">
                  <c:v>5269</c:v>
                </c:pt>
                <c:pt idx="2635">
                  <c:v>5271</c:v>
                </c:pt>
                <c:pt idx="2636">
                  <c:v>5273</c:v>
                </c:pt>
                <c:pt idx="2637">
                  <c:v>5275</c:v>
                </c:pt>
                <c:pt idx="2638">
                  <c:v>5277</c:v>
                </c:pt>
                <c:pt idx="2639">
                  <c:v>5279</c:v>
                </c:pt>
                <c:pt idx="2640">
                  <c:v>5281</c:v>
                </c:pt>
                <c:pt idx="2641">
                  <c:v>5283</c:v>
                </c:pt>
                <c:pt idx="2642">
                  <c:v>5285</c:v>
                </c:pt>
                <c:pt idx="2643">
                  <c:v>5287</c:v>
                </c:pt>
                <c:pt idx="2644">
                  <c:v>5289</c:v>
                </c:pt>
                <c:pt idx="2645">
                  <c:v>5291</c:v>
                </c:pt>
                <c:pt idx="2646">
                  <c:v>5293</c:v>
                </c:pt>
                <c:pt idx="2647">
                  <c:v>5295</c:v>
                </c:pt>
                <c:pt idx="2648">
                  <c:v>5297</c:v>
                </c:pt>
                <c:pt idx="2649">
                  <c:v>5299</c:v>
                </c:pt>
                <c:pt idx="2650">
                  <c:v>5301</c:v>
                </c:pt>
                <c:pt idx="2651">
                  <c:v>5303</c:v>
                </c:pt>
                <c:pt idx="2652">
                  <c:v>5305</c:v>
                </c:pt>
                <c:pt idx="2653">
                  <c:v>5307</c:v>
                </c:pt>
                <c:pt idx="2654">
                  <c:v>5309</c:v>
                </c:pt>
                <c:pt idx="2655">
                  <c:v>5311</c:v>
                </c:pt>
                <c:pt idx="2656">
                  <c:v>5313</c:v>
                </c:pt>
                <c:pt idx="2657">
                  <c:v>5315</c:v>
                </c:pt>
                <c:pt idx="2658">
                  <c:v>5317</c:v>
                </c:pt>
                <c:pt idx="2659">
                  <c:v>5319</c:v>
                </c:pt>
                <c:pt idx="2660">
                  <c:v>5321</c:v>
                </c:pt>
                <c:pt idx="2661">
                  <c:v>5323</c:v>
                </c:pt>
                <c:pt idx="2662">
                  <c:v>5325</c:v>
                </c:pt>
                <c:pt idx="2663">
                  <c:v>5327</c:v>
                </c:pt>
                <c:pt idx="2664">
                  <c:v>5329</c:v>
                </c:pt>
                <c:pt idx="2665">
                  <c:v>5331</c:v>
                </c:pt>
                <c:pt idx="2666">
                  <c:v>5333</c:v>
                </c:pt>
                <c:pt idx="2667">
                  <c:v>5335</c:v>
                </c:pt>
                <c:pt idx="2668">
                  <c:v>5337</c:v>
                </c:pt>
                <c:pt idx="2669">
                  <c:v>5339</c:v>
                </c:pt>
                <c:pt idx="2670">
                  <c:v>5341</c:v>
                </c:pt>
                <c:pt idx="2671">
                  <c:v>5343</c:v>
                </c:pt>
                <c:pt idx="2672">
                  <c:v>5345</c:v>
                </c:pt>
                <c:pt idx="2673">
                  <c:v>5347</c:v>
                </c:pt>
                <c:pt idx="2674">
                  <c:v>5349</c:v>
                </c:pt>
                <c:pt idx="2675">
                  <c:v>5351</c:v>
                </c:pt>
                <c:pt idx="2676">
                  <c:v>5353</c:v>
                </c:pt>
                <c:pt idx="2677">
                  <c:v>5355</c:v>
                </c:pt>
                <c:pt idx="2678">
                  <c:v>5357</c:v>
                </c:pt>
                <c:pt idx="2679">
                  <c:v>5359</c:v>
                </c:pt>
                <c:pt idx="2680">
                  <c:v>5361</c:v>
                </c:pt>
                <c:pt idx="2681">
                  <c:v>5363</c:v>
                </c:pt>
                <c:pt idx="2682">
                  <c:v>5365</c:v>
                </c:pt>
                <c:pt idx="2683">
                  <c:v>5367</c:v>
                </c:pt>
                <c:pt idx="2684">
                  <c:v>5369</c:v>
                </c:pt>
                <c:pt idx="2685">
                  <c:v>5371</c:v>
                </c:pt>
                <c:pt idx="2686">
                  <c:v>5373</c:v>
                </c:pt>
                <c:pt idx="2687">
                  <c:v>5375</c:v>
                </c:pt>
                <c:pt idx="2688">
                  <c:v>5377</c:v>
                </c:pt>
                <c:pt idx="2689">
                  <c:v>5379</c:v>
                </c:pt>
                <c:pt idx="2690">
                  <c:v>5381</c:v>
                </c:pt>
                <c:pt idx="2691">
                  <c:v>5383</c:v>
                </c:pt>
                <c:pt idx="2692">
                  <c:v>5385</c:v>
                </c:pt>
                <c:pt idx="2693">
                  <c:v>5387</c:v>
                </c:pt>
                <c:pt idx="2694">
                  <c:v>5389</c:v>
                </c:pt>
                <c:pt idx="2695">
                  <c:v>5391</c:v>
                </c:pt>
                <c:pt idx="2696">
                  <c:v>5393</c:v>
                </c:pt>
                <c:pt idx="2697">
                  <c:v>5395</c:v>
                </c:pt>
                <c:pt idx="2698">
                  <c:v>5397</c:v>
                </c:pt>
                <c:pt idx="2699">
                  <c:v>5399</c:v>
                </c:pt>
                <c:pt idx="2700">
                  <c:v>5401</c:v>
                </c:pt>
                <c:pt idx="2701">
                  <c:v>5403</c:v>
                </c:pt>
                <c:pt idx="2702">
                  <c:v>5405</c:v>
                </c:pt>
                <c:pt idx="2703">
                  <c:v>5407</c:v>
                </c:pt>
                <c:pt idx="2704">
                  <c:v>5409</c:v>
                </c:pt>
                <c:pt idx="2705">
                  <c:v>5411</c:v>
                </c:pt>
                <c:pt idx="2706">
                  <c:v>5413</c:v>
                </c:pt>
                <c:pt idx="2707">
                  <c:v>5415</c:v>
                </c:pt>
                <c:pt idx="2708">
                  <c:v>5417</c:v>
                </c:pt>
                <c:pt idx="2709">
                  <c:v>5419</c:v>
                </c:pt>
                <c:pt idx="2710">
                  <c:v>5421</c:v>
                </c:pt>
                <c:pt idx="2711">
                  <c:v>5423</c:v>
                </c:pt>
                <c:pt idx="2712">
                  <c:v>5425</c:v>
                </c:pt>
                <c:pt idx="2713">
                  <c:v>5427</c:v>
                </c:pt>
                <c:pt idx="2714">
                  <c:v>5429</c:v>
                </c:pt>
                <c:pt idx="2715">
                  <c:v>5431</c:v>
                </c:pt>
                <c:pt idx="2716">
                  <c:v>5433</c:v>
                </c:pt>
                <c:pt idx="2717">
                  <c:v>5435</c:v>
                </c:pt>
                <c:pt idx="2718">
                  <c:v>5437</c:v>
                </c:pt>
                <c:pt idx="2719">
                  <c:v>5439</c:v>
                </c:pt>
                <c:pt idx="2720">
                  <c:v>5441</c:v>
                </c:pt>
                <c:pt idx="2721">
                  <c:v>5443</c:v>
                </c:pt>
                <c:pt idx="2722">
                  <c:v>5445</c:v>
                </c:pt>
                <c:pt idx="2723">
                  <c:v>5447</c:v>
                </c:pt>
                <c:pt idx="2724">
                  <c:v>5449</c:v>
                </c:pt>
                <c:pt idx="2725">
                  <c:v>5451</c:v>
                </c:pt>
                <c:pt idx="2726">
                  <c:v>5453</c:v>
                </c:pt>
                <c:pt idx="2727">
                  <c:v>5455</c:v>
                </c:pt>
                <c:pt idx="2728">
                  <c:v>5457</c:v>
                </c:pt>
                <c:pt idx="2729">
                  <c:v>5459</c:v>
                </c:pt>
                <c:pt idx="2730">
                  <c:v>5461</c:v>
                </c:pt>
                <c:pt idx="2731">
                  <c:v>5463</c:v>
                </c:pt>
                <c:pt idx="2732">
                  <c:v>5465</c:v>
                </c:pt>
                <c:pt idx="2733">
                  <c:v>5467</c:v>
                </c:pt>
                <c:pt idx="2734">
                  <c:v>5469</c:v>
                </c:pt>
                <c:pt idx="2735">
                  <c:v>5471</c:v>
                </c:pt>
                <c:pt idx="2736">
                  <c:v>5473</c:v>
                </c:pt>
                <c:pt idx="2737">
                  <c:v>5475</c:v>
                </c:pt>
                <c:pt idx="2738">
                  <c:v>5477</c:v>
                </c:pt>
                <c:pt idx="2739">
                  <c:v>5479</c:v>
                </c:pt>
                <c:pt idx="2740">
                  <c:v>5481</c:v>
                </c:pt>
                <c:pt idx="2741">
                  <c:v>5483</c:v>
                </c:pt>
                <c:pt idx="2742">
                  <c:v>5485</c:v>
                </c:pt>
                <c:pt idx="2743">
                  <c:v>5487</c:v>
                </c:pt>
                <c:pt idx="2744">
                  <c:v>5489</c:v>
                </c:pt>
                <c:pt idx="2745">
                  <c:v>5491</c:v>
                </c:pt>
                <c:pt idx="2746">
                  <c:v>5493</c:v>
                </c:pt>
                <c:pt idx="2747">
                  <c:v>5495</c:v>
                </c:pt>
                <c:pt idx="2748">
                  <c:v>5497</c:v>
                </c:pt>
                <c:pt idx="2749">
                  <c:v>5499</c:v>
                </c:pt>
                <c:pt idx="2750">
                  <c:v>5501</c:v>
                </c:pt>
                <c:pt idx="2751">
                  <c:v>5503</c:v>
                </c:pt>
                <c:pt idx="2752">
                  <c:v>5505</c:v>
                </c:pt>
                <c:pt idx="2753">
                  <c:v>5507</c:v>
                </c:pt>
                <c:pt idx="2754">
                  <c:v>5509</c:v>
                </c:pt>
                <c:pt idx="2755">
                  <c:v>5511</c:v>
                </c:pt>
                <c:pt idx="2756">
                  <c:v>5513</c:v>
                </c:pt>
                <c:pt idx="2757">
                  <c:v>5515</c:v>
                </c:pt>
                <c:pt idx="2758">
                  <c:v>5517</c:v>
                </c:pt>
                <c:pt idx="2759">
                  <c:v>5519</c:v>
                </c:pt>
                <c:pt idx="2760">
                  <c:v>5521</c:v>
                </c:pt>
                <c:pt idx="2761">
                  <c:v>5523</c:v>
                </c:pt>
                <c:pt idx="2762">
                  <c:v>5525</c:v>
                </c:pt>
                <c:pt idx="2763">
                  <c:v>5527</c:v>
                </c:pt>
                <c:pt idx="2764">
                  <c:v>5529</c:v>
                </c:pt>
                <c:pt idx="2765">
                  <c:v>5531</c:v>
                </c:pt>
                <c:pt idx="2766">
                  <c:v>5533</c:v>
                </c:pt>
                <c:pt idx="2767">
                  <c:v>5535</c:v>
                </c:pt>
                <c:pt idx="2768">
                  <c:v>5537</c:v>
                </c:pt>
                <c:pt idx="2769">
                  <c:v>5539</c:v>
                </c:pt>
                <c:pt idx="2770">
                  <c:v>5541</c:v>
                </c:pt>
                <c:pt idx="2771">
                  <c:v>5543</c:v>
                </c:pt>
                <c:pt idx="2772">
                  <c:v>5545</c:v>
                </c:pt>
                <c:pt idx="2773">
                  <c:v>5547</c:v>
                </c:pt>
                <c:pt idx="2774">
                  <c:v>5549</c:v>
                </c:pt>
                <c:pt idx="2775">
                  <c:v>5551</c:v>
                </c:pt>
                <c:pt idx="2776">
                  <c:v>5553</c:v>
                </c:pt>
                <c:pt idx="2777">
                  <c:v>5555</c:v>
                </c:pt>
                <c:pt idx="2778">
                  <c:v>5557</c:v>
                </c:pt>
                <c:pt idx="2779">
                  <c:v>5559</c:v>
                </c:pt>
                <c:pt idx="2780">
                  <c:v>5561</c:v>
                </c:pt>
                <c:pt idx="2781">
                  <c:v>5563</c:v>
                </c:pt>
                <c:pt idx="2782">
                  <c:v>5565</c:v>
                </c:pt>
                <c:pt idx="2783">
                  <c:v>5567</c:v>
                </c:pt>
                <c:pt idx="2784">
                  <c:v>5569</c:v>
                </c:pt>
                <c:pt idx="2785">
                  <c:v>5571</c:v>
                </c:pt>
                <c:pt idx="2786">
                  <c:v>5573</c:v>
                </c:pt>
                <c:pt idx="2787">
                  <c:v>5575</c:v>
                </c:pt>
                <c:pt idx="2788">
                  <c:v>5577</c:v>
                </c:pt>
                <c:pt idx="2789">
                  <c:v>5579</c:v>
                </c:pt>
                <c:pt idx="2790">
                  <c:v>5581</c:v>
                </c:pt>
                <c:pt idx="2791">
                  <c:v>5583</c:v>
                </c:pt>
                <c:pt idx="2792">
                  <c:v>5585</c:v>
                </c:pt>
                <c:pt idx="2793">
                  <c:v>5587</c:v>
                </c:pt>
                <c:pt idx="2794">
                  <c:v>5589</c:v>
                </c:pt>
                <c:pt idx="2795">
                  <c:v>5591</c:v>
                </c:pt>
                <c:pt idx="2796">
                  <c:v>5593</c:v>
                </c:pt>
                <c:pt idx="2797">
                  <c:v>5595</c:v>
                </c:pt>
                <c:pt idx="2798">
                  <c:v>5597</c:v>
                </c:pt>
                <c:pt idx="2799">
                  <c:v>5599</c:v>
                </c:pt>
                <c:pt idx="2800">
                  <c:v>5601</c:v>
                </c:pt>
                <c:pt idx="2801">
                  <c:v>5603</c:v>
                </c:pt>
                <c:pt idx="2802">
                  <c:v>5605</c:v>
                </c:pt>
                <c:pt idx="2803">
                  <c:v>5607</c:v>
                </c:pt>
                <c:pt idx="2804">
                  <c:v>5609</c:v>
                </c:pt>
                <c:pt idx="2805">
                  <c:v>5611</c:v>
                </c:pt>
                <c:pt idx="2806">
                  <c:v>5613</c:v>
                </c:pt>
                <c:pt idx="2807">
                  <c:v>5615</c:v>
                </c:pt>
                <c:pt idx="2808">
                  <c:v>5617</c:v>
                </c:pt>
                <c:pt idx="2809">
                  <c:v>5619</c:v>
                </c:pt>
                <c:pt idx="2810">
                  <c:v>5621</c:v>
                </c:pt>
                <c:pt idx="2811">
                  <c:v>5623</c:v>
                </c:pt>
                <c:pt idx="2812">
                  <c:v>5625</c:v>
                </c:pt>
                <c:pt idx="2813">
                  <c:v>5627</c:v>
                </c:pt>
                <c:pt idx="2814">
                  <c:v>5629</c:v>
                </c:pt>
                <c:pt idx="2815">
                  <c:v>5631</c:v>
                </c:pt>
                <c:pt idx="2816">
                  <c:v>5633</c:v>
                </c:pt>
                <c:pt idx="2817">
                  <c:v>5635</c:v>
                </c:pt>
                <c:pt idx="2818">
                  <c:v>5637</c:v>
                </c:pt>
                <c:pt idx="2819">
                  <c:v>5639</c:v>
                </c:pt>
                <c:pt idx="2820">
                  <c:v>5641</c:v>
                </c:pt>
                <c:pt idx="2821">
                  <c:v>5643</c:v>
                </c:pt>
                <c:pt idx="2822">
                  <c:v>5645</c:v>
                </c:pt>
                <c:pt idx="2823">
                  <c:v>5647</c:v>
                </c:pt>
                <c:pt idx="2824">
                  <c:v>5649</c:v>
                </c:pt>
                <c:pt idx="2825">
                  <c:v>5651</c:v>
                </c:pt>
                <c:pt idx="2826">
                  <c:v>5653</c:v>
                </c:pt>
                <c:pt idx="2827">
                  <c:v>5655</c:v>
                </c:pt>
                <c:pt idx="2828">
                  <c:v>5657</c:v>
                </c:pt>
                <c:pt idx="2829">
                  <c:v>5659</c:v>
                </c:pt>
                <c:pt idx="2830">
                  <c:v>5661</c:v>
                </c:pt>
                <c:pt idx="2831">
                  <c:v>5663</c:v>
                </c:pt>
                <c:pt idx="2832">
                  <c:v>5665</c:v>
                </c:pt>
                <c:pt idx="2833">
                  <c:v>5667</c:v>
                </c:pt>
                <c:pt idx="2834">
                  <c:v>5669</c:v>
                </c:pt>
                <c:pt idx="2835">
                  <c:v>5671</c:v>
                </c:pt>
                <c:pt idx="2836">
                  <c:v>5673</c:v>
                </c:pt>
                <c:pt idx="2837">
                  <c:v>5675</c:v>
                </c:pt>
                <c:pt idx="2838">
                  <c:v>5677</c:v>
                </c:pt>
                <c:pt idx="2839">
                  <c:v>5679</c:v>
                </c:pt>
                <c:pt idx="2840">
                  <c:v>5681</c:v>
                </c:pt>
                <c:pt idx="2841">
                  <c:v>5683</c:v>
                </c:pt>
                <c:pt idx="2842">
                  <c:v>5685</c:v>
                </c:pt>
                <c:pt idx="2843">
                  <c:v>5687</c:v>
                </c:pt>
                <c:pt idx="2844">
                  <c:v>5689</c:v>
                </c:pt>
                <c:pt idx="2845">
                  <c:v>5691</c:v>
                </c:pt>
                <c:pt idx="2846">
                  <c:v>5693</c:v>
                </c:pt>
                <c:pt idx="2847">
                  <c:v>5695</c:v>
                </c:pt>
                <c:pt idx="2848">
                  <c:v>5697</c:v>
                </c:pt>
                <c:pt idx="2849">
                  <c:v>5699</c:v>
                </c:pt>
                <c:pt idx="2850">
                  <c:v>5701</c:v>
                </c:pt>
                <c:pt idx="2851">
                  <c:v>5703</c:v>
                </c:pt>
                <c:pt idx="2852">
                  <c:v>5705</c:v>
                </c:pt>
                <c:pt idx="2853">
                  <c:v>5707</c:v>
                </c:pt>
                <c:pt idx="2854">
                  <c:v>5709</c:v>
                </c:pt>
                <c:pt idx="2855">
                  <c:v>5711</c:v>
                </c:pt>
                <c:pt idx="2856">
                  <c:v>5713</c:v>
                </c:pt>
                <c:pt idx="2857">
                  <c:v>5715</c:v>
                </c:pt>
                <c:pt idx="2858">
                  <c:v>5717</c:v>
                </c:pt>
                <c:pt idx="2859">
                  <c:v>5719</c:v>
                </c:pt>
                <c:pt idx="2860">
                  <c:v>5721</c:v>
                </c:pt>
                <c:pt idx="2861">
                  <c:v>5723</c:v>
                </c:pt>
                <c:pt idx="2862">
                  <c:v>5725</c:v>
                </c:pt>
                <c:pt idx="2863">
                  <c:v>5727</c:v>
                </c:pt>
                <c:pt idx="2864">
                  <c:v>5729</c:v>
                </c:pt>
                <c:pt idx="2865">
                  <c:v>5731</c:v>
                </c:pt>
                <c:pt idx="2866">
                  <c:v>5733</c:v>
                </c:pt>
                <c:pt idx="2867">
                  <c:v>5735</c:v>
                </c:pt>
                <c:pt idx="2868">
                  <c:v>5737</c:v>
                </c:pt>
                <c:pt idx="2869">
                  <c:v>5739</c:v>
                </c:pt>
                <c:pt idx="2870">
                  <c:v>5741</c:v>
                </c:pt>
                <c:pt idx="2871">
                  <c:v>5743</c:v>
                </c:pt>
                <c:pt idx="2872">
                  <c:v>5745</c:v>
                </c:pt>
                <c:pt idx="2873">
                  <c:v>5747</c:v>
                </c:pt>
                <c:pt idx="2874">
                  <c:v>5749</c:v>
                </c:pt>
                <c:pt idx="2875">
                  <c:v>5751</c:v>
                </c:pt>
                <c:pt idx="2876">
                  <c:v>5753</c:v>
                </c:pt>
                <c:pt idx="2877">
                  <c:v>5755</c:v>
                </c:pt>
                <c:pt idx="2878">
                  <c:v>5757</c:v>
                </c:pt>
                <c:pt idx="2879">
                  <c:v>5759</c:v>
                </c:pt>
                <c:pt idx="2880">
                  <c:v>5761</c:v>
                </c:pt>
                <c:pt idx="2881">
                  <c:v>5763</c:v>
                </c:pt>
                <c:pt idx="2882">
                  <c:v>5765</c:v>
                </c:pt>
                <c:pt idx="2883">
                  <c:v>5767</c:v>
                </c:pt>
                <c:pt idx="2884">
                  <c:v>5769</c:v>
                </c:pt>
                <c:pt idx="2885">
                  <c:v>5771</c:v>
                </c:pt>
                <c:pt idx="2886">
                  <c:v>5773</c:v>
                </c:pt>
                <c:pt idx="2887">
                  <c:v>5775</c:v>
                </c:pt>
                <c:pt idx="2888">
                  <c:v>5777</c:v>
                </c:pt>
                <c:pt idx="2889">
                  <c:v>5779</c:v>
                </c:pt>
                <c:pt idx="2890">
                  <c:v>5781</c:v>
                </c:pt>
                <c:pt idx="2891">
                  <c:v>5783</c:v>
                </c:pt>
                <c:pt idx="2892">
                  <c:v>5785</c:v>
                </c:pt>
                <c:pt idx="2893">
                  <c:v>5787</c:v>
                </c:pt>
                <c:pt idx="2894">
                  <c:v>5789</c:v>
                </c:pt>
                <c:pt idx="2895">
                  <c:v>5791</c:v>
                </c:pt>
                <c:pt idx="2896">
                  <c:v>5793</c:v>
                </c:pt>
                <c:pt idx="2897">
                  <c:v>5795</c:v>
                </c:pt>
                <c:pt idx="2898">
                  <c:v>5797</c:v>
                </c:pt>
                <c:pt idx="2899">
                  <c:v>5799</c:v>
                </c:pt>
                <c:pt idx="2900">
                  <c:v>5801</c:v>
                </c:pt>
                <c:pt idx="2901">
                  <c:v>5803</c:v>
                </c:pt>
                <c:pt idx="2902">
                  <c:v>5805</c:v>
                </c:pt>
                <c:pt idx="2903">
                  <c:v>5807</c:v>
                </c:pt>
                <c:pt idx="2904">
                  <c:v>5809</c:v>
                </c:pt>
                <c:pt idx="2905">
                  <c:v>5811</c:v>
                </c:pt>
                <c:pt idx="2906">
                  <c:v>5813</c:v>
                </c:pt>
                <c:pt idx="2907">
                  <c:v>5815</c:v>
                </c:pt>
                <c:pt idx="2908">
                  <c:v>5817</c:v>
                </c:pt>
                <c:pt idx="2909">
                  <c:v>5819</c:v>
                </c:pt>
                <c:pt idx="2910">
                  <c:v>5821</c:v>
                </c:pt>
                <c:pt idx="2911">
                  <c:v>5823</c:v>
                </c:pt>
                <c:pt idx="2912">
                  <c:v>5825</c:v>
                </c:pt>
                <c:pt idx="2913">
                  <c:v>5827</c:v>
                </c:pt>
                <c:pt idx="2914">
                  <c:v>5829</c:v>
                </c:pt>
                <c:pt idx="2915">
                  <c:v>5831</c:v>
                </c:pt>
                <c:pt idx="2916">
                  <c:v>5833</c:v>
                </c:pt>
                <c:pt idx="2917">
                  <c:v>5835</c:v>
                </c:pt>
                <c:pt idx="2918">
                  <c:v>5837</c:v>
                </c:pt>
                <c:pt idx="2919">
                  <c:v>5839</c:v>
                </c:pt>
                <c:pt idx="2920">
                  <c:v>5841</c:v>
                </c:pt>
                <c:pt idx="2921">
                  <c:v>5843</c:v>
                </c:pt>
                <c:pt idx="2922">
                  <c:v>5845</c:v>
                </c:pt>
                <c:pt idx="2923">
                  <c:v>5847</c:v>
                </c:pt>
                <c:pt idx="2924">
                  <c:v>5849</c:v>
                </c:pt>
                <c:pt idx="2925">
                  <c:v>5851</c:v>
                </c:pt>
                <c:pt idx="2926">
                  <c:v>5853</c:v>
                </c:pt>
                <c:pt idx="2927">
                  <c:v>5855</c:v>
                </c:pt>
                <c:pt idx="2928">
                  <c:v>5857</c:v>
                </c:pt>
                <c:pt idx="2929">
                  <c:v>5859</c:v>
                </c:pt>
                <c:pt idx="2930">
                  <c:v>5861</c:v>
                </c:pt>
                <c:pt idx="2931">
                  <c:v>5863</c:v>
                </c:pt>
                <c:pt idx="2932">
                  <c:v>5865</c:v>
                </c:pt>
                <c:pt idx="2933">
                  <c:v>5867</c:v>
                </c:pt>
                <c:pt idx="2934">
                  <c:v>5869</c:v>
                </c:pt>
                <c:pt idx="2935">
                  <c:v>5871</c:v>
                </c:pt>
                <c:pt idx="2936">
                  <c:v>5873</c:v>
                </c:pt>
                <c:pt idx="2937">
                  <c:v>5875</c:v>
                </c:pt>
                <c:pt idx="2938">
                  <c:v>5877</c:v>
                </c:pt>
                <c:pt idx="2939">
                  <c:v>5879</c:v>
                </c:pt>
                <c:pt idx="2940">
                  <c:v>5881</c:v>
                </c:pt>
                <c:pt idx="2941">
                  <c:v>5883</c:v>
                </c:pt>
                <c:pt idx="2942">
                  <c:v>5885</c:v>
                </c:pt>
                <c:pt idx="2943">
                  <c:v>5887</c:v>
                </c:pt>
                <c:pt idx="2944">
                  <c:v>5889</c:v>
                </c:pt>
                <c:pt idx="2945">
                  <c:v>5891</c:v>
                </c:pt>
                <c:pt idx="2946">
                  <c:v>5893</c:v>
                </c:pt>
                <c:pt idx="2947">
                  <c:v>5895</c:v>
                </c:pt>
                <c:pt idx="2948">
                  <c:v>5897</c:v>
                </c:pt>
                <c:pt idx="2949">
                  <c:v>5899</c:v>
                </c:pt>
                <c:pt idx="2950">
                  <c:v>5901</c:v>
                </c:pt>
                <c:pt idx="2951">
                  <c:v>5903</c:v>
                </c:pt>
                <c:pt idx="2952">
                  <c:v>5905</c:v>
                </c:pt>
                <c:pt idx="2953">
                  <c:v>5907</c:v>
                </c:pt>
                <c:pt idx="2954">
                  <c:v>5909</c:v>
                </c:pt>
                <c:pt idx="2955">
                  <c:v>5911</c:v>
                </c:pt>
                <c:pt idx="2956">
                  <c:v>5913</c:v>
                </c:pt>
                <c:pt idx="2957">
                  <c:v>5915</c:v>
                </c:pt>
                <c:pt idx="2958">
                  <c:v>5917</c:v>
                </c:pt>
                <c:pt idx="2959">
                  <c:v>5919</c:v>
                </c:pt>
                <c:pt idx="2960">
                  <c:v>5921</c:v>
                </c:pt>
                <c:pt idx="2961">
                  <c:v>5923</c:v>
                </c:pt>
                <c:pt idx="2962">
                  <c:v>5925</c:v>
                </c:pt>
                <c:pt idx="2963">
                  <c:v>5927</c:v>
                </c:pt>
                <c:pt idx="2964">
                  <c:v>5929</c:v>
                </c:pt>
                <c:pt idx="2965">
                  <c:v>5931</c:v>
                </c:pt>
                <c:pt idx="2966">
                  <c:v>5933</c:v>
                </c:pt>
                <c:pt idx="2967">
                  <c:v>5935</c:v>
                </c:pt>
                <c:pt idx="2968">
                  <c:v>5937</c:v>
                </c:pt>
                <c:pt idx="2969">
                  <c:v>5939</c:v>
                </c:pt>
                <c:pt idx="2970">
                  <c:v>5941</c:v>
                </c:pt>
                <c:pt idx="2971">
                  <c:v>5943</c:v>
                </c:pt>
                <c:pt idx="2972">
                  <c:v>5945</c:v>
                </c:pt>
                <c:pt idx="2973">
                  <c:v>5947</c:v>
                </c:pt>
                <c:pt idx="2974">
                  <c:v>5949</c:v>
                </c:pt>
                <c:pt idx="2975">
                  <c:v>5951</c:v>
                </c:pt>
                <c:pt idx="2976">
                  <c:v>5953</c:v>
                </c:pt>
                <c:pt idx="2977">
                  <c:v>5955</c:v>
                </c:pt>
                <c:pt idx="2978">
                  <c:v>5957</c:v>
                </c:pt>
                <c:pt idx="2979">
                  <c:v>5959</c:v>
                </c:pt>
                <c:pt idx="2980">
                  <c:v>5961</c:v>
                </c:pt>
                <c:pt idx="2981">
                  <c:v>5963</c:v>
                </c:pt>
                <c:pt idx="2982">
                  <c:v>5965</c:v>
                </c:pt>
                <c:pt idx="2983">
                  <c:v>5967</c:v>
                </c:pt>
                <c:pt idx="2984">
                  <c:v>5969</c:v>
                </c:pt>
                <c:pt idx="2985">
                  <c:v>5971</c:v>
                </c:pt>
                <c:pt idx="2986">
                  <c:v>5973</c:v>
                </c:pt>
                <c:pt idx="2987">
                  <c:v>5975</c:v>
                </c:pt>
                <c:pt idx="2988">
                  <c:v>5977</c:v>
                </c:pt>
                <c:pt idx="2989">
                  <c:v>5979</c:v>
                </c:pt>
                <c:pt idx="2990">
                  <c:v>5981</c:v>
                </c:pt>
                <c:pt idx="2991">
                  <c:v>5983</c:v>
                </c:pt>
                <c:pt idx="2992">
                  <c:v>5985</c:v>
                </c:pt>
                <c:pt idx="2993">
                  <c:v>5987</c:v>
                </c:pt>
                <c:pt idx="2994">
                  <c:v>5989</c:v>
                </c:pt>
                <c:pt idx="2995">
                  <c:v>5991</c:v>
                </c:pt>
                <c:pt idx="2996">
                  <c:v>5993</c:v>
                </c:pt>
                <c:pt idx="2997">
                  <c:v>5995</c:v>
                </c:pt>
                <c:pt idx="2998">
                  <c:v>5997</c:v>
                </c:pt>
                <c:pt idx="2999">
                  <c:v>5999</c:v>
                </c:pt>
                <c:pt idx="3000">
                  <c:v>6001</c:v>
                </c:pt>
                <c:pt idx="3001">
                  <c:v>6003</c:v>
                </c:pt>
                <c:pt idx="3002">
                  <c:v>6005</c:v>
                </c:pt>
                <c:pt idx="3003">
                  <c:v>6007</c:v>
                </c:pt>
                <c:pt idx="3004">
                  <c:v>6009</c:v>
                </c:pt>
                <c:pt idx="3005">
                  <c:v>6011</c:v>
                </c:pt>
                <c:pt idx="3006">
                  <c:v>6013</c:v>
                </c:pt>
                <c:pt idx="3007">
                  <c:v>6015</c:v>
                </c:pt>
                <c:pt idx="3008">
                  <c:v>6017</c:v>
                </c:pt>
                <c:pt idx="3009">
                  <c:v>6019</c:v>
                </c:pt>
                <c:pt idx="3010">
                  <c:v>6021</c:v>
                </c:pt>
                <c:pt idx="3011">
                  <c:v>6023</c:v>
                </c:pt>
                <c:pt idx="3012">
                  <c:v>6025</c:v>
                </c:pt>
                <c:pt idx="3013">
                  <c:v>6027</c:v>
                </c:pt>
                <c:pt idx="3014">
                  <c:v>6029</c:v>
                </c:pt>
                <c:pt idx="3015">
                  <c:v>6031</c:v>
                </c:pt>
                <c:pt idx="3016">
                  <c:v>6033</c:v>
                </c:pt>
                <c:pt idx="3017">
                  <c:v>6035</c:v>
                </c:pt>
                <c:pt idx="3018">
                  <c:v>6037</c:v>
                </c:pt>
                <c:pt idx="3019">
                  <c:v>6039</c:v>
                </c:pt>
                <c:pt idx="3020">
                  <c:v>6041</c:v>
                </c:pt>
                <c:pt idx="3021">
                  <c:v>6043</c:v>
                </c:pt>
                <c:pt idx="3022">
                  <c:v>6045</c:v>
                </c:pt>
                <c:pt idx="3023">
                  <c:v>6047</c:v>
                </c:pt>
                <c:pt idx="3024">
                  <c:v>6049</c:v>
                </c:pt>
                <c:pt idx="3025">
                  <c:v>6051</c:v>
                </c:pt>
                <c:pt idx="3026">
                  <c:v>6053</c:v>
                </c:pt>
                <c:pt idx="3027">
                  <c:v>6055</c:v>
                </c:pt>
                <c:pt idx="3028">
                  <c:v>6057</c:v>
                </c:pt>
                <c:pt idx="3029">
                  <c:v>6059</c:v>
                </c:pt>
                <c:pt idx="3030">
                  <c:v>6061</c:v>
                </c:pt>
                <c:pt idx="3031">
                  <c:v>6063</c:v>
                </c:pt>
                <c:pt idx="3032">
                  <c:v>6065</c:v>
                </c:pt>
                <c:pt idx="3033">
                  <c:v>6067</c:v>
                </c:pt>
                <c:pt idx="3034">
                  <c:v>6069</c:v>
                </c:pt>
                <c:pt idx="3035">
                  <c:v>6071</c:v>
                </c:pt>
                <c:pt idx="3036">
                  <c:v>6073</c:v>
                </c:pt>
                <c:pt idx="3037">
                  <c:v>6075</c:v>
                </c:pt>
                <c:pt idx="3038">
                  <c:v>6077</c:v>
                </c:pt>
                <c:pt idx="3039">
                  <c:v>6079</c:v>
                </c:pt>
                <c:pt idx="3040">
                  <c:v>6081</c:v>
                </c:pt>
                <c:pt idx="3041">
                  <c:v>6083</c:v>
                </c:pt>
                <c:pt idx="3042">
                  <c:v>6085</c:v>
                </c:pt>
                <c:pt idx="3043">
                  <c:v>6087</c:v>
                </c:pt>
                <c:pt idx="3044">
                  <c:v>6089</c:v>
                </c:pt>
                <c:pt idx="3045">
                  <c:v>6091</c:v>
                </c:pt>
                <c:pt idx="3046">
                  <c:v>6093</c:v>
                </c:pt>
                <c:pt idx="3047">
                  <c:v>6095</c:v>
                </c:pt>
                <c:pt idx="3048">
                  <c:v>6097</c:v>
                </c:pt>
                <c:pt idx="3049">
                  <c:v>6099</c:v>
                </c:pt>
                <c:pt idx="3050">
                  <c:v>6101</c:v>
                </c:pt>
                <c:pt idx="3051">
                  <c:v>6103</c:v>
                </c:pt>
                <c:pt idx="3052">
                  <c:v>6105</c:v>
                </c:pt>
                <c:pt idx="3053">
                  <c:v>6107</c:v>
                </c:pt>
                <c:pt idx="3054">
                  <c:v>6109</c:v>
                </c:pt>
                <c:pt idx="3055">
                  <c:v>6111</c:v>
                </c:pt>
                <c:pt idx="3056">
                  <c:v>6113</c:v>
                </c:pt>
                <c:pt idx="3057">
                  <c:v>6115</c:v>
                </c:pt>
                <c:pt idx="3058">
                  <c:v>6117</c:v>
                </c:pt>
                <c:pt idx="3059">
                  <c:v>6119</c:v>
                </c:pt>
                <c:pt idx="3060">
                  <c:v>6121</c:v>
                </c:pt>
                <c:pt idx="3061">
                  <c:v>6123</c:v>
                </c:pt>
                <c:pt idx="3062">
                  <c:v>6125</c:v>
                </c:pt>
                <c:pt idx="3063">
                  <c:v>6127</c:v>
                </c:pt>
                <c:pt idx="3064">
                  <c:v>6129</c:v>
                </c:pt>
                <c:pt idx="3065">
                  <c:v>6131</c:v>
                </c:pt>
                <c:pt idx="3066">
                  <c:v>6133</c:v>
                </c:pt>
                <c:pt idx="3067">
                  <c:v>6135</c:v>
                </c:pt>
                <c:pt idx="3068">
                  <c:v>6137</c:v>
                </c:pt>
                <c:pt idx="3069">
                  <c:v>6139</c:v>
                </c:pt>
                <c:pt idx="3070">
                  <c:v>6141</c:v>
                </c:pt>
                <c:pt idx="3071">
                  <c:v>6143</c:v>
                </c:pt>
                <c:pt idx="3072">
                  <c:v>6145</c:v>
                </c:pt>
                <c:pt idx="3073">
                  <c:v>6147</c:v>
                </c:pt>
                <c:pt idx="3074">
                  <c:v>6149</c:v>
                </c:pt>
                <c:pt idx="3075">
                  <c:v>6151</c:v>
                </c:pt>
                <c:pt idx="3076">
                  <c:v>6153</c:v>
                </c:pt>
                <c:pt idx="3077">
                  <c:v>6155</c:v>
                </c:pt>
                <c:pt idx="3078">
                  <c:v>6157</c:v>
                </c:pt>
                <c:pt idx="3079">
                  <c:v>6159</c:v>
                </c:pt>
                <c:pt idx="3080">
                  <c:v>6161</c:v>
                </c:pt>
                <c:pt idx="3081">
                  <c:v>6163</c:v>
                </c:pt>
                <c:pt idx="3082">
                  <c:v>6165</c:v>
                </c:pt>
                <c:pt idx="3083">
                  <c:v>6167</c:v>
                </c:pt>
                <c:pt idx="3084">
                  <c:v>6169</c:v>
                </c:pt>
                <c:pt idx="3085">
                  <c:v>6171</c:v>
                </c:pt>
                <c:pt idx="3086">
                  <c:v>6173</c:v>
                </c:pt>
                <c:pt idx="3087">
                  <c:v>6175</c:v>
                </c:pt>
                <c:pt idx="3088">
                  <c:v>6177</c:v>
                </c:pt>
                <c:pt idx="3089">
                  <c:v>6179</c:v>
                </c:pt>
                <c:pt idx="3090">
                  <c:v>6181</c:v>
                </c:pt>
                <c:pt idx="3091">
                  <c:v>6183</c:v>
                </c:pt>
                <c:pt idx="3092">
                  <c:v>6185</c:v>
                </c:pt>
                <c:pt idx="3093">
                  <c:v>6187</c:v>
                </c:pt>
                <c:pt idx="3094">
                  <c:v>6189</c:v>
                </c:pt>
                <c:pt idx="3095">
                  <c:v>6191</c:v>
                </c:pt>
                <c:pt idx="3096">
                  <c:v>6193</c:v>
                </c:pt>
                <c:pt idx="3097">
                  <c:v>6195</c:v>
                </c:pt>
                <c:pt idx="3098">
                  <c:v>6197</c:v>
                </c:pt>
                <c:pt idx="3099">
                  <c:v>6199</c:v>
                </c:pt>
                <c:pt idx="3100">
                  <c:v>6201</c:v>
                </c:pt>
                <c:pt idx="3101">
                  <c:v>6203</c:v>
                </c:pt>
                <c:pt idx="3102">
                  <c:v>6205</c:v>
                </c:pt>
                <c:pt idx="3103">
                  <c:v>6207</c:v>
                </c:pt>
                <c:pt idx="3104">
                  <c:v>6209</c:v>
                </c:pt>
                <c:pt idx="3105">
                  <c:v>6211</c:v>
                </c:pt>
                <c:pt idx="3106">
                  <c:v>6213</c:v>
                </c:pt>
                <c:pt idx="3107">
                  <c:v>6215</c:v>
                </c:pt>
                <c:pt idx="3108">
                  <c:v>6217</c:v>
                </c:pt>
                <c:pt idx="3109">
                  <c:v>6219</c:v>
                </c:pt>
                <c:pt idx="3110">
                  <c:v>6221</c:v>
                </c:pt>
                <c:pt idx="3111">
                  <c:v>6223</c:v>
                </c:pt>
                <c:pt idx="3112">
                  <c:v>6225</c:v>
                </c:pt>
                <c:pt idx="3113">
                  <c:v>6227</c:v>
                </c:pt>
                <c:pt idx="3114">
                  <c:v>6229</c:v>
                </c:pt>
                <c:pt idx="3115">
                  <c:v>6231</c:v>
                </c:pt>
                <c:pt idx="3116">
                  <c:v>6233</c:v>
                </c:pt>
                <c:pt idx="3117">
                  <c:v>6235</c:v>
                </c:pt>
                <c:pt idx="3118">
                  <c:v>6237</c:v>
                </c:pt>
                <c:pt idx="3119">
                  <c:v>6239</c:v>
                </c:pt>
                <c:pt idx="3120">
                  <c:v>6241</c:v>
                </c:pt>
                <c:pt idx="3121">
                  <c:v>6243</c:v>
                </c:pt>
                <c:pt idx="3122">
                  <c:v>6245</c:v>
                </c:pt>
                <c:pt idx="3123">
                  <c:v>6247</c:v>
                </c:pt>
                <c:pt idx="3124">
                  <c:v>6249</c:v>
                </c:pt>
                <c:pt idx="3125">
                  <c:v>6251</c:v>
                </c:pt>
                <c:pt idx="3126">
                  <c:v>6253</c:v>
                </c:pt>
                <c:pt idx="3127">
                  <c:v>6255</c:v>
                </c:pt>
                <c:pt idx="3128">
                  <c:v>6257</c:v>
                </c:pt>
                <c:pt idx="3129">
                  <c:v>6259</c:v>
                </c:pt>
                <c:pt idx="3130">
                  <c:v>6261</c:v>
                </c:pt>
                <c:pt idx="3131">
                  <c:v>6263</c:v>
                </c:pt>
                <c:pt idx="3132">
                  <c:v>6265</c:v>
                </c:pt>
                <c:pt idx="3133">
                  <c:v>6267</c:v>
                </c:pt>
                <c:pt idx="3134">
                  <c:v>6269</c:v>
                </c:pt>
                <c:pt idx="3135">
                  <c:v>6271</c:v>
                </c:pt>
                <c:pt idx="3136">
                  <c:v>6273</c:v>
                </c:pt>
                <c:pt idx="3137">
                  <c:v>6275</c:v>
                </c:pt>
                <c:pt idx="3138">
                  <c:v>6277</c:v>
                </c:pt>
                <c:pt idx="3139">
                  <c:v>6279</c:v>
                </c:pt>
                <c:pt idx="3140">
                  <c:v>6281</c:v>
                </c:pt>
                <c:pt idx="3141">
                  <c:v>6283</c:v>
                </c:pt>
                <c:pt idx="3142">
                  <c:v>6285</c:v>
                </c:pt>
                <c:pt idx="3143">
                  <c:v>6287</c:v>
                </c:pt>
                <c:pt idx="3144">
                  <c:v>6289</c:v>
                </c:pt>
                <c:pt idx="3145">
                  <c:v>6291</c:v>
                </c:pt>
                <c:pt idx="3146">
                  <c:v>6293</c:v>
                </c:pt>
                <c:pt idx="3147">
                  <c:v>6295</c:v>
                </c:pt>
                <c:pt idx="3148">
                  <c:v>6297</c:v>
                </c:pt>
                <c:pt idx="3149">
                  <c:v>6299</c:v>
                </c:pt>
                <c:pt idx="3150">
                  <c:v>6301</c:v>
                </c:pt>
                <c:pt idx="3151">
                  <c:v>6303</c:v>
                </c:pt>
                <c:pt idx="3152">
                  <c:v>6305</c:v>
                </c:pt>
                <c:pt idx="3153">
                  <c:v>6307</c:v>
                </c:pt>
                <c:pt idx="3154">
                  <c:v>6309</c:v>
                </c:pt>
                <c:pt idx="3155">
                  <c:v>6311</c:v>
                </c:pt>
                <c:pt idx="3156">
                  <c:v>6313</c:v>
                </c:pt>
                <c:pt idx="3157">
                  <c:v>6315</c:v>
                </c:pt>
                <c:pt idx="3158">
                  <c:v>6317</c:v>
                </c:pt>
                <c:pt idx="3159">
                  <c:v>6319</c:v>
                </c:pt>
                <c:pt idx="3160">
                  <c:v>6321</c:v>
                </c:pt>
                <c:pt idx="3161">
                  <c:v>6323</c:v>
                </c:pt>
                <c:pt idx="3162">
                  <c:v>6325</c:v>
                </c:pt>
                <c:pt idx="3163">
                  <c:v>6327</c:v>
                </c:pt>
                <c:pt idx="3164">
                  <c:v>6329</c:v>
                </c:pt>
                <c:pt idx="3165">
                  <c:v>6331</c:v>
                </c:pt>
                <c:pt idx="3166">
                  <c:v>6333</c:v>
                </c:pt>
                <c:pt idx="3167">
                  <c:v>6335</c:v>
                </c:pt>
                <c:pt idx="3168">
                  <c:v>6337</c:v>
                </c:pt>
                <c:pt idx="3169">
                  <c:v>6339</c:v>
                </c:pt>
                <c:pt idx="3170">
                  <c:v>6341</c:v>
                </c:pt>
                <c:pt idx="3171">
                  <c:v>6343</c:v>
                </c:pt>
                <c:pt idx="3172">
                  <c:v>6345</c:v>
                </c:pt>
                <c:pt idx="3173">
                  <c:v>6347</c:v>
                </c:pt>
                <c:pt idx="3174">
                  <c:v>6349</c:v>
                </c:pt>
                <c:pt idx="3175">
                  <c:v>6351</c:v>
                </c:pt>
                <c:pt idx="3176">
                  <c:v>6353</c:v>
                </c:pt>
                <c:pt idx="3177">
                  <c:v>6355</c:v>
                </c:pt>
                <c:pt idx="3178">
                  <c:v>6357</c:v>
                </c:pt>
                <c:pt idx="3179">
                  <c:v>6359</c:v>
                </c:pt>
                <c:pt idx="3180">
                  <c:v>6361</c:v>
                </c:pt>
                <c:pt idx="3181">
                  <c:v>6363</c:v>
                </c:pt>
                <c:pt idx="3182">
                  <c:v>6365</c:v>
                </c:pt>
                <c:pt idx="3183">
                  <c:v>6367</c:v>
                </c:pt>
                <c:pt idx="3184">
                  <c:v>6369</c:v>
                </c:pt>
                <c:pt idx="3185">
                  <c:v>6371</c:v>
                </c:pt>
                <c:pt idx="3186">
                  <c:v>6373</c:v>
                </c:pt>
                <c:pt idx="3187">
                  <c:v>6375</c:v>
                </c:pt>
                <c:pt idx="3188">
                  <c:v>6377</c:v>
                </c:pt>
                <c:pt idx="3189">
                  <c:v>6379</c:v>
                </c:pt>
                <c:pt idx="3190">
                  <c:v>6381</c:v>
                </c:pt>
                <c:pt idx="3191">
                  <c:v>6383</c:v>
                </c:pt>
                <c:pt idx="3192">
                  <c:v>6385</c:v>
                </c:pt>
                <c:pt idx="3193">
                  <c:v>6387</c:v>
                </c:pt>
                <c:pt idx="3194">
                  <c:v>6389</c:v>
                </c:pt>
                <c:pt idx="3195">
                  <c:v>6391</c:v>
                </c:pt>
                <c:pt idx="3196">
                  <c:v>6393</c:v>
                </c:pt>
                <c:pt idx="3197">
                  <c:v>6395</c:v>
                </c:pt>
                <c:pt idx="3198">
                  <c:v>6397</c:v>
                </c:pt>
                <c:pt idx="3199">
                  <c:v>6399</c:v>
                </c:pt>
                <c:pt idx="3200">
                  <c:v>6401</c:v>
                </c:pt>
                <c:pt idx="3201">
                  <c:v>6403</c:v>
                </c:pt>
                <c:pt idx="3202">
                  <c:v>6405</c:v>
                </c:pt>
                <c:pt idx="3203">
                  <c:v>6407</c:v>
                </c:pt>
                <c:pt idx="3204">
                  <c:v>6409</c:v>
                </c:pt>
                <c:pt idx="3205">
                  <c:v>6411</c:v>
                </c:pt>
                <c:pt idx="3206">
                  <c:v>6413</c:v>
                </c:pt>
                <c:pt idx="3207">
                  <c:v>6415</c:v>
                </c:pt>
                <c:pt idx="3208">
                  <c:v>6417</c:v>
                </c:pt>
                <c:pt idx="3209">
                  <c:v>6419</c:v>
                </c:pt>
                <c:pt idx="3210">
                  <c:v>6421</c:v>
                </c:pt>
                <c:pt idx="3211">
                  <c:v>6423</c:v>
                </c:pt>
                <c:pt idx="3212">
                  <c:v>6425</c:v>
                </c:pt>
                <c:pt idx="3213">
                  <c:v>6427</c:v>
                </c:pt>
                <c:pt idx="3214">
                  <c:v>6429</c:v>
                </c:pt>
                <c:pt idx="3215">
                  <c:v>6431</c:v>
                </c:pt>
                <c:pt idx="3216">
                  <c:v>6433</c:v>
                </c:pt>
                <c:pt idx="3217">
                  <c:v>6435</c:v>
                </c:pt>
                <c:pt idx="3218">
                  <c:v>6437</c:v>
                </c:pt>
                <c:pt idx="3219">
                  <c:v>6439</c:v>
                </c:pt>
                <c:pt idx="3220">
                  <c:v>6441</c:v>
                </c:pt>
                <c:pt idx="3221">
                  <c:v>6443</c:v>
                </c:pt>
                <c:pt idx="3222">
                  <c:v>6445</c:v>
                </c:pt>
                <c:pt idx="3223">
                  <c:v>6447</c:v>
                </c:pt>
                <c:pt idx="3224">
                  <c:v>6449</c:v>
                </c:pt>
                <c:pt idx="3225">
                  <c:v>6451</c:v>
                </c:pt>
                <c:pt idx="3226">
                  <c:v>6453</c:v>
                </c:pt>
                <c:pt idx="3227">
                  <c:v>6455</c:v>
                </c:pt>
                <c:pt idx="3228">
                  <c:v>6457</c:v>
                </c:pt>
                <c:pt idx="3229">
                  <c:v>6459</c:v>
                </c:pt>
                <c:pt idx="3230">
                  <c:v>6461</c:v>
                </c:pt>
                <c:pt idx="3231">
                  <c:v>6463</c:v>
                </c:pt>
                <c:pt idx="3232">
                  <c:v>6465</c:v>
                </c:pt>
                <c:pt idx="3233">
                  <c:v>6467</c:v>
                </c:pt>
                <c:pt idx="3234">
                  <c:v>6469</c:v>
                </c:pt>
                <c:pt idx="3235">
                  <c:v>6471</c:v>
                </c:pt>
                <c:pt idx="3236">
                  <c:v>6473</c:v>
                </c:pt>
                <c:pt idx="3237">
                  <c:v>6475</c:v>
                </c:pt>
                <c:pt idx="3238">
                  <c:v>6477</c:v>
                </c:pt>
                <c:pt idx="3239">
                  <c:v>6479</c:v>
                </c:pt>
                <c:pt idx="3240">
                  <c:v>6481</c:v>
                </c:pt>
                <c:pt idx="3241">
                  <c:v>6483</c:v>
                </c:pt>
                <c:pt idx="3242">
                  <c:v>6485</c:v>
                </c:pt>
                <c:pt idx="3243">
                  <c:v>6487</c:v>
                </c:pt>
                <c:pt idx="3244">
                  <c:v>6489</c:v>
                </c:pt>
                <c:pt idx="3245">
                  <c:v>6491</c:v>
                </c:pt>
                <c:pt idx="3246">
                  <c:v>6493</c:v>
                </c:pt>
                <c:pt idx="3247">
                  <c:v>6495</c:v>
                </c:pt>
                <c:pt idx="3248">
                  <c:v>6497</c:v>
                </c:pt>
                <c:pt idx="3249">
                  <c:v>6499</c:v>
                </c:pt>
                <c:pt idx="3250">
                  <c:v>6501</c:v>
                </c:pt>
                <c:pt idx="3251">
                  <c:v>6503</c:v>
                </c:pt>
                <c:pt idx="3252">
                  <c:v>6505</c:v>
                </c:pt>
                <c:pt idx="3253">
                  <c:v>6507</c:v>
                </c:pt>
                <c:pt idx="3254">
                  <c:v>6509</c:v>
                </c:pt>
                <c:pt idx="3255">
                  <c:v>6511</c:v>
                </c:pt>
                <c:pt idx="3256">
                  <c:v>6513</c:v>
                </c:pt>
                <c:pt idx="3257">
                  <c:v>6515</c:v>
                </c:pt>
                <c:pt idx="3258">
                  <c:v>6517</c:v>
                </c:pt>
                <c:pt idx="3259">
                  <c:v>6519</c:v>
                </c:pt>
                <c:pt idx="3260">
                  <c:v>6521</c:v>
                </c:pt>
                <c:pt idx="3261">
                  <c:v>6523</c:v>
                </c:pt>
                <c:pt idx="3262">
                  <c:v>6525</c:v>
                </c:pt>
                <c:pt idx="3263">
                  <c:v>6527</c:v>
                </c:pt>
                <c:pt idx="3264">
                  <c:v>6529</c:v>
                </c:pt>
                <c:pt idx="3265">
                  <c:v>6531</c:v>
                </c:pt>
                <c:pt idx="3266">
                  <c:v>6533</c:v>
                </c:pt>
                <c:pt idx="3267">
                  <c:v>6535</c:v>
                </c:pt>
                <c:pt idx="3268">
                  <c:v>6537</c:v>
                </c:pt>
                <c:pt idx="3269">
                  <c:v>6539</c:v>
                </c:pt>
                <c:pt idx="3270">
                  <c:v>6541</c:v>
                </c:pt>
                <c:pt idx="3271">
                  <c:v>6543</c:v>
                </c:pt>
                <c:pt idx="3272">
                  <c:v>6545</c:v>
                </c:pt>
                <c:pt idx="3273">
                  <c:v>6547</c:v>
                </c:pt>
                <c:pt idx="3274">
                  <c:v>6549</c:v>
                </c:pt>
                <c:pt idx="3275">
                  <c:v>6551</c:v>
                </c:pt>
                <c:pt idx="3276">
                  <c:v>6553</c:v>
                </c:pt>
                <c:pt idx="3277">
                  <c:v>6555</c:v>
                </c:pt>
                <c:pt idx="3278">
                  <c:v>6557</c:v>
                </c:pt>
                <c:pt idx="3279">
                  <c:v>6559</c:v>
                </c:pt>
                <c:pt idx="3280">
                  <c:v>6561</c:v>
                </c:pt>
                <c:pt idx="3281">
                  <c:v>6563</c:v>
                </c:pt>
                <c:pt idx="3282">
                  <c:v>6565</c:v>
                </c:pt>
                <c:pt idx="3283">
                  <c:v>6567</c:v>
                </c:pt>
                <c:pt idx="3284">
                  <c:v>6569</c:v>
                </c:pt>
                <c:pt idx="3285">
                  <c:v>6571</c:v>
                </c:pt>
                <c:pt idx="3286">
                  <c:v>6573</c:v>
                </c:pt>
                <c:pt idx="3287">
                  <c:v>6575</c:v>
                </c:pt>
                <c:pt idx="3288">
                  <c:v>6577</c:v>
                </c:pt>
                <c:pt idx="3289">
                  <c:v>6579</c:v>
                </c:pt>
                <c:pt idx="3290">
                  <c:v>6581</c:v>
                </c:pt>
                <c:pt idx="3291">
                  <c:v>6583</c:v>
                </c:pt>
                <c:pt idx="3292">
                  <c:v>6585</c:v>
                </c:pt>
                <c:pt idx="3293">
                  <c:v>6587</c:v>
                </c:pt>
                <c:pt idx="3294">
                  <c:v>6589</c:v>
                </c:pt>
                <c:pt idx="3295">
                  <c:v>6591</c:v>
                </c:pt>
                <c:pt idx="3296">
                  <c:v>6593</c:v>
                </c:pt>
                <c:pt idx="3297">
                  <c:v>6595</c:v>
                </c:pt>
                <c:pt idx="3298">
                  <c:v>6597</c:v>
                </c:pt>
                <c:pt idx="3299">
                  <c:v>6599</c:v>
                </c:pt>
                <c:pt idx="3300">
                  <c:v>6601</c:v>
                </c:pt>
                <c:pt idx="3301">
                  <c:v>6603</c:v>
                </c:pt>
                <c:pt idx="3302">
                  <c:v>6605</c:v>
                </c:pt>
                <c:pt idx="3303">
                  <c:v>6607</c:v>
                </c:pt>
                <c:pt idx="3304">
                  <c:v>6609</c:v>
                </c:pt>
                <c:pt idx="3305">
                  <c:v>6611</c:v>
                </c:pt>
                <c:pt idx="3306">
                  <c:v>6613</c:v>
                </c:pt>
                <c:pt idx="3307">
                  <c:v>6615</c:v>
                </c:pt>
                <c:pt idx="3308">
                  <c:v>6617</c:v>
                </c:pt>
                <c:pt idx="3309">
                  <c:v>6619</c:v>
                </c:pt>
                <c:pt idx="3310">
                  <c:v>6621</c:v>
                </c:pt>
                <c:pt idx="3311">
                  <c:v>6623</c:v>
                </c:pt>
                <c:pt idx="3312">
                  <c:v>6625</c:v>
                </c:pt>
                <c:pt idx="3313">
                  <c:v>6627</c:v>
                </c:pt>
                <c:pt idx="3314">
                  <c:v>6629</c:v>
                </c:pt>
                <c:pt idx="3315">
                  <c:v>6631</c:v>
                </c:pt>
                <c:pt idx="3316">
                  <c:v>6633</c:v>
                </c:pt>
                <c:pt idx="3317">
                  <c:v>6635</c:v>
                </c:pt>
                <c:pt idx="3318">
                  <c:v>6637</c:v>
                </c:pt>
                <c:pt idx="3319">
                  <c:v>6639</c:v>
                </c:pt>
                <c:pt idx="3320">
                  <c:v>6641</c:v>
                </c:pt>
                <c:pt idx="3321">
                  <c:v>6643</c:v>
                </c:pt>
                <c:pt idx="3322">
                  <c:v>6645</c:v>
                </c:pt>
                <c:pt idx="3323">
                  <c:v>6647</c:v>
                </c:pt>
                <c:pt idx="3324">
                  <c:v>6649</c:v>
                </c:pt>
                <c:pt idx="3325">
                  <c:v>6651</c:v>
                </c:pt>
                <c:pt idx="3326">
                  <c:v>6653</c:v>
                </c:pt>
                <c:pt idx="3327">
                  <c:v>6655</c:v>
                </c:pt>
                <c:pt idx="3328">
                  <c:v>6657</c:v>
                </c:pt>
                <c:pt idx="3329">
                  <c:v>6659</c:v>
                </c:pt>
                <c:pt idx="3330">
                  <c:v>6661</c:v>
                </c:pt>
                <c:pt idx="3331">
                  <c:v>6663</c:v>
                </c:pt>
                <c:pt idx="3332">
                  <c:v>6665</c:v>
                </c:pt>
                <c:pt idx="3333">
                  <c:v>6667</c:v>
                </c:pt>
                <c:pt idx="3334">
                  <c:v>6669</c:v>
                </c:pt>
                <c:pt idx="3335">
                  <c:v>6671</c:v>
                </c:pt>
                <c:pt idx="3336">
                  <c:v>6673</c:v>
                </c:pt>
                <c:pt idx="3337">
                  <c:v>6675</c:v>
                </c:pt>
                <c:pt idx="3338">
                  <c:v>6677</c:v>
                </c:pt>
                <c:pt idx="3339">
                  <c:v>6679</c:v>
                </c:pt>
                <c:pt idx="3340">
                  <c:v>6681</c:v>
                </c:pt>
                <c:pt idx="3341">
                  <c:v>6683</c:v>
                </c:pt>
                <c:pt idx="3342">
                  <c:v>6685</c:v>
                </c:pt>
                <c:pt idx="3343">
                  <c:v>6687</c:v>
                </c:pt>
                <c:pt idx="3344">
                  <c:v>6689</c:v>
                </c:pt>
                <c:pt idx="3345">
                  <c:v>6691</c:v>
                </c:pt>
                <c:pt idx="3346">
                  <c:v>6693</c:v>
                </c:pt>
                <c:pt idx="3347">
                  <c:v>6695</c:v>
                </c:pt>
                <c:pt idx="3348">
                  <c:v>6697</c:v>
                </c:pt>
                <c:pt idx="3349">
                  <c:v>6699</c:v>
                </c:pt>
                <c:pt idx="3350">
                  <c:v>6701</c:v>
                </c:pt>
                <c:pt idx="3351">
                  <c:v>6703</c:v>
                </c:pt>
                <c:pt idx="3352">
                  <c:v>6705</c:v>
                </c:pt>
                <c:pt idx="3353">
                  <c:v>6707</c:v>
                </c:pt>
                <c:pt idx="3354">
                  <c:v>6709</c:v>
                </c:pt>
                <c:pt idx="3355">
                  <c:v>6711</c:v>
                </c:pt>
                <c:pt idx="3356">
                  <c:v>6713</c:v>
                </c:pt>
                <c:pt idx="3357">
                  <c:v>6715</c:v>
                </c:pt>
                <c:pt idx="3358">
                  <c:v>6717</c:v>
                </c:pt>
                <c:pt idx="3359">
                  <c:v>6719</c:v>
                </c:pt>
                <c:pt idx="3360">
                  <c:v>6721</c:v>
                </c:pt>
                <c:pt idx="3361">
                  <c:v>6723</c:v>
                </c:pt>
                <c:pt idx="3362">
                  <c:v>6725</c:v>
                </c:pt>
                <c:pt idx="3363">
                  <c:v>6727</c:v>
                </c:pt>
                <c:pt idx="3364">
                  <c:v>6729</c:v>
                </c:pt>
                <c:pt idx="3365">
                  <c:v>6731</c:v>
                </c:pt>
                <c:pt idx="3366">
                  <c:v>6733</c:v>
                </c:pt>
                <c:pt idx="3367">
                  <c:v>6735</c:v>
                </c:pt>
                <c:pt idx="3368">
                  <c:v>6737</c:v>
                </c:pt>
                <c:pt idx="3369">
                  <c:v>6739</c:v>
                </c:pt>
                <c:pt idx="3370">
                  <c:v>6741</c:v>
                </c:pt>
                <c:pt idx="3371">
                  <c:v>6743</c:v>
                </c:pt>
                <c:pt idx="3372">
                  <c:v>6745</c:v>
                </c:pt>
                <c:pt idx="3373">
                  <c:v>6747</c:v>
                </c:pt>
                <c:pt idx="3374">
                  <c:v>6749</c:v>
                </c:pt>
                <c:pt idx="3375">
                  <c:v>6751</c:v>
                </c:pt>
                <c:pt idx="3376">
                  <c:v>6753</c:v>
                </c:pt>
                <c:pt idx="3377">
                  <c:v>6755</c:v>
                </c:pt>
                <c:pt idx="3378">
                  <c:v>6757</c:v>
                </c:pt>
                <c:pt idx="3379">
                  <c:v>6759</c:v>
                </c:pt>
                <c:pt idx="3380">
                  <c:v>6761</c:v>
                </c:pt>
                <c:pt idx="3381">
                  <c:v>6763</c:v>
                </c:pt>
                <c:pt idx="3382">
                  <c:v>6765</c:v>
                </c:pt>
                <c:pt idx="3383">
                  <c:v>6767</c:v>
                </c:pt>
                <c:pt idx="3384">
                  <c:v>6769</c:v>
                </c:pt>
                <c:pt idx="3385">
                  <c:v>6771</c:v>
                </c:pt>
                <c:pt idx="3386">
                  <c:v>6773</c:v>
                </c:pt>
                <c:pt idx="3387">
                  <c:v>6775</c:v>
                </c:pt>
                <c:pt idx="3388">
                  <c:v>6777</c:v>
                </c:pt>
                <c:pt idx="3389">
                  <c:v>6779</c:v>
                </c:pt>
                <c:pt idx="3390">
                  <c:v>6781</c:v>
                </c:pt>
                <c:pt idx="3391">
                  <c:v>6783</c:v>
                </c:pt>
                <c:pt idx="3392">
                  <c:v>6785</c:v>
                </c:pt>
                <c:pt idx="3393">
                  <c:v>6787</c:v>
                </c:pt>
                <c:pt idx="3394">
                  <c:v>6789</c:v>
                </c:pt>
                <c:pt idx="3395">
                  <c:v>6791</c:v>
                </c:pt>
                <c:pt idx="3396">
                  <c:v>6793</c:v>
                </c:pt>
                <c:pt idx="3397">
                  <c:v>6795</c:v>
                </c:pt>
                <c:pt idx="3398">
                  <c:v>6797</c:v>
                </c:pt>
                <c:pt idx="3399">
                  <c:v>6799</c:v>
                </c:pt>
                <c:pt idx="3400">
                  <c:v>6801</c:v>
                </c:pt>
                <c:pt idx="3401">
                  <c:v>6803</c:v>
                </c:pt>
                <c:pt idx="3402">
                  <c:v>6805</c:v>
                </c:pt>
                <c:pt idx="3403">
                  <c:v>6807</c:v>
                </c:pt>
                <c:pt idx="3404">
                  <c:v>6809</c:v>
                </c:pt>
                <c:pt idx="3405">
                  <c:v>6811</c:v>
                </c:pt>
                <c:pt idx="3406">
                  <c:v>6813</c:v>
                </c:pt>
                <c:pt idx="3407">
                  <c:v>6815</c:v>
                </c:pt>
                <c:pt idx="3408">
                  <c:v>6817</c:v>
                </c:pt>
                <c:pt idx="3409">
                  <c:v>6819</c:v>
                </c:pt>
                <c:pt idx="3410">
                  <c:v>6821</c:v>
                </c:pt>
                <c:pt idx="3411">
                  <c:v>6823</c:v>
                </c:pt>
                <c:pt idx="3412">
                  <c:v>6825</c:v>
                </c:pt>
                <c:pt idx="3413">
                  <c:v>6827</c:v>
                </c:pt>
                <c:pt idx="3414">
                  <c:v>6829</c:v>
                </c:pt>
                <c:pt idx="3415">
                  <c:v>6831</c:v>
                </c:pt>
                <c:pt idx="3416">
                  <c:v>6833</c:v>
                </c:pt>
                <c:pt idx="3417">
                  <c:v>6835</c:v>
                </c:pt>
                <c:pt idx="3418">
                  <c:v>6837</c:v>
                </c:pt>
                <c:pt idx="3419">
                  <c:v>6839</c:v>
                </c:pt>
                <c:pt idx="3420">
                  <c:v>6841</c:v>
                </c:pt>
                <c:pt idx="3421">
                  <c:v>6843</c:v>
                </c:pt>
                <c:pt idx="3422">
                  <c:v>6845</c:v>
                </c:pt>
                <c:pt idx="3423">
                  <c:v>6847</c:v>
                </c:pt>
                <c:pt idx="3424">
                  <c:v>6849</c:v>
                </c:pt>
                <c:pt idx="3425">
                  <c:v>6851</c:v>
                </c:pt>
                <c:pt idx="3426">
                  <c:v>6853</c:v>
                </c:pt>
                <c:pt idx="3427">
                  <c:v>6855</c:v>
                </c:pt>
                <c:pt idx="3428">
                  <c:v>6857</c:v>
                </c:pt>
                <c:pt idx="3429">
                  <c:v>6859</c:v>
                </c:pt>
                <c:pt idx="3430">
                  <c:v>6861</c:v>
                </c:pt>
                <c:pt idx="3431">
                  <c:v>6863</c:v>
                </c:pt>
                <c:pt idx="3432">
                  <c:v>6865</c:v>
                </c:pt>
                <c:pt idx="3433">
                  <c:v>6867</c:v>
                </c:pt>
                <c:pt idx="3434">
                  <c:v>6869</c:v>
                </c:pt>
                <c:pt idx="3435">
                  <c:v>6871</c:v>
                </c:pt>
                <c:pt idx="3436">
                  <c:v>6873</c:v>
                </c:pt>
                <c:pt idx="3437">
                  <c:v>6875</c:v>
                </c:pt>
                <c:pt idx="3438">
                  <c:v>6877</c:v>
                </c:pt>
                <c:pt idx="3439">
                  <c:v>6879</c:v>
                </c:pt>
                <c:pt idx="3440">
                  <c:v>6881</c:v>
                </c:pt>
                <c:pt idx="3441">
                  <c:v>6883</c:v>
                </c:pt>
                <c:pt idx="3442">
                  <c:v>6885</c:v>
                </c:pt>
                <c:pt idx="3443">
                  <c:v>6887</c:v>
                </c:pt>
                <c:pt idx="3444">
                  <c:v>6889</c:v>
                </c:pt>
                <c:pt idx="3445">
                  <c:v>6891</c:v>
                </c:pt>
                <c:pt idx="3446">
                  <c:v>6893</c:v>
                </c:pt>
                <c:pt idx="3447">
                  <c:v>6895</c:v>
                </c:pt>
                <c:pt idx="3448">
                  <c:v>6897</c:v>
                </c:pt>
                <c:pt idx="3449">
                  <c:v>6899</c:v>
                </c:pt>
                <c:pt idx="3450">
                  <c:v>6901</c:v>
                </c:pt>
                <c:pt idx="3451">
                  <c:v>6903</c:v>
                </c:pt>
                <c:pt idx="3452">
                  <c:v>6905</c:v>
                </c:pt>
                <c:pt idx="3453">
                  <c:v>6907</c:v>
                </c:pt>
                <c:pt idx="3454">
                  <c:v>6909</c:v>
                </c:pt>
                <c:pt idx="3455">
                  <c:v>6911</c:v>
                </c:pt>
                <c:pt idx="3456">
                  <c:v>6913</c:v>
                </c:pt>
                <c:pt idx="3457">
                  <c:v>6915</c:v>
                </c:pt>
                <c:pt idx="3458">
                  <c:v>6917</c:v>
                </c:pt>
                <c:pt idx="3459">
                  <c:v>6919</c:v>
                </c:pt>
                <c:pt idx="3460">
                  <c:v>6921</c:v>
                </c:pt>
                <c:pt idx="3461">
                  <c:v>6923</c:v>
                </c:pt>
                <c:pt idx="3462">
                  <c:v>6925</c:v>
                </c:pt>
                <c:pt idx="3463">
                  <c:v>6927</c:v>
                </c:pt>
                <c:pt idx="3464">
                  <c:v>6929</c:v>
                </c:pt>
                <c:pt idx="3465">
                  <c:v>6931</c:v>
                </c:pt>
                <c:pt idx="3466">
                  <c:v>6933</c:v>
                </c:pt>
                <c:pt idx="3467">
                  <c:v>6935</c:v>
                </c:pt>
                <c:pt idx="3468">
                  <c:v>6937</c:v>
                </c:pt>
                <c:pt idx="3469">
                  <c:v>6939</c:v>
                </c:pt>
                <c:pt idx="3470">
                  <c:v>6941</c:v>
                </c:pt>
                <c:pt idx="3471">
                  <c:v>6943</c:v>
                </c:pt>
                <c:pt idx="3472">
                  <c:v>6945</c:v>
                </c:pt>
                <c:pt idx="3473">
                  <c:v>6947</c:v>
                </c:pt>
                <c:pt idx="3474">
                  <c:v>6949</c:v>
                </c:pt>
                <c:pt idx="3475">
                  <c:v>6951</c:v>
                </c:pt>
                <c:pt idx="3476">
                  <c:v>6953</c:v>
                </c:pt>
                <c:pt idx="3477">
                  <c:v>6955</c:v>
                </c:pt>
                <c:pt idx="3478">
                  <c:v>6957</c:v>
                </c:pt>
                <c:pt idx="3479">
                  <c:v>6959</c:v>
                </c:pt>
                <c:pt idx="3480">
                  <c:v>6961</c:v>
                </c:pt>
                <c:pt idx="3481">
                  <c:v>6963</c:v>
                </c:pt>
                <c:pt idx="3482">
                  <c:v>6965</c:v>
                </c:pt>
                <c:pt idx="3483">
                  <c:v>6967</c:v>
                </c:pt>
                <c:pt idx="3484">
                  <c:v>6969</c:v>
                </c:pt>
                <c:pt idx="3485">
                  <c:v>6971</c:v>
                </c:pt>
                <c:pt idx="3486">
                  <c:v>6973</c:v>
                </c:pt>
                <c:pt idx="3487">
                  <c:v>6975</c:v>
                </c:pt>
                <c:pt idx="3488">
                  <c:v>6977</c:v>
                </c:pt>
                <c:pt idx="3489">
                  <c:v>6979</c:v>
                </c:pt>
                <c:pt idx="3490">
                  <c:v>6981</c:v>
                </c:pt>
                <c:pt idx="3491">
                  <c:v>6983</c:v>
                </c:pt>
                <c:pt idx="3492">
                  <c:v>6985</c:v>
                </c:pt>
                <c:pt idx="3493">
                  <c:v>6987</c:v>
                </c:pt>
                <c:pt idx="3494">
                  <c:v>6989</c:v>
                </c:pt>
                <c:pt idx="3495">
                  <c:v>6991</c:v>
                </c:pt>
                <c:pt idx="3496">
                  <c:v>6993</c:v>
                </c:pt>
                <c:pt idx="3497">
                  <c:v>6995</c:v>
                </c:pt>
                <c:pt idx="3498">
                  <c:v>6997</c:v>
                </c:pt>
                <c:pt idx="3499">
                  <c:v>6999</c:v>
                </c:pt>
                <c:pt idx="3500">
                  <c:v>7001</c:v>
                </c:pt>
                <c:pt idx="3501">
                  <c:v>7003</c:v>
                </c:pt>
                <c:pt idx="3502">
                  <c:v>7005</c:v>
                </c:pt>
                <c:pt idx="3503">
                  <c:v>7007</c:v>
                </c:pt>
                <c:pt idx="3504">
                  <c:v>7009</c:v>
                </c:pt>
                <c:pt idx="3505">
                  <c:v>7011</c:v>
                </c:pt>
                <c:pt idx="3506">
                  <c:v>7013</c:v>
                </c:pt>
                <c:pt idx="3507">
                  <c:v>7015</c:v>
                </c:pt>
                <c:pt idx="3508">
                  <c:v>7017</c:v>
                </c:pt>
                <c:pt idx="3509">
                  <c:v>7019</c:v>
                </c:pt>
                <c:pt idx="3510">
                  <c:v>7021</c:v>
                </c:pt>
                <c:pt idx="3511">
                  <c:v>7023</c:v>
                </c:pt>
                <c:pt idx="3512">
                  <c:v>7025</c:v>
                </c:pt>
                <c:pt idx="3513">
                  <c:v>7027</c:v>
                </c:pt>
                <c:pt idx="3514">
                  <c:v>7029</c:v>
                </c:pt>
                <c:pt idx="3515">
                  <c:v>7031</c:v>
                </c:pt>
                <c:pt idx="3516">
                  <c:v>7033</c:v>
                </c:pt>
                <c:pt idx="3517">
                  <c:v>7035</c:v>
                </c:pt>
                <c:pt idx="3518">
                  <c:v>7037</c:v>
                </c:pt>
                <c:pt idx="3519">
                  <c:v>7039</c:v>
                </c:pt>
                <c:pt idx="3520">
                  <c:v>7041</c:v>
                </c:pt>
                <c:pt idx="3521">
                  <c:v>7043</c:v>
                </c:pt>
                <c:pt idx="3522">
                  <c:v>7045</c:v>
                </c:pt>
                <c:pt idx="3523">
                  <c:v>7047</c:v>
                </c:pt>
                <c:pt idx="3524">
                  <c:v>7049</c:v>
                </c:pt>
                <c:pt idx="3525">
                  <c:v>7051</c:v>
                </c:pt>
                <c:pt idx="3526">
                  <c:v>7053</c:v>
                </c:pt>
                <c:pt idx="3527">
                  <c:v>7055</c:v>
                </c:pt>
                <c:pt idx="3528">
                  <c:v>7057</c:v>
                </c:pt>
                <c:pt idx="3529">
                  <c:v>7059</c:v>
                </c:pt>
                <c:pt idx="3530">
                  <c:v>7061</c:v>
                </c:pt>
                <c:pt idx="3531">
                  <c:v>7063</c:v>
                </c:pt>
                <c:pt idx="3532">
                  <c:v>7065</c:v>
                </c:pt>
                <c:pt idx="3533">
                  <c:v>7067</c:v>
                </c:pt>
                <c:pt idx="3534">
                  <c:v>7069</c:v>
                </c:pt>
                <c:pt idx="3535">
                  <c:v>7071</c:v>
                </c:pt>
                <c:pt idx="3536">
                  <c:v>7073</c:v>
                </c:pt>
                <c:pt idx="3537">
                  <c:v>7075</c:v>
                </c:pt>
                <c:pt idx="3538">
                  <c:v>7077</c:v>
                </c:pt>
                <c:pt idx="3539">
                  <c:v>7079</c:v>
                </c:pt>
                <c:pt idx="3540">
                  <c:v>7081</c:v>
                </c:pt>
                <c:pt idx="3541">
                  <c:v>7083</c:v>
                </c:pt>
                <c:pt idx="3542">
                  <c:v>7085</c:v>
                </c:pt>
                <c:pt idx="3543">
                  <c:v>7087</c:v>
                </c:pt>
                <c:pt idx="3544">
                  <c:v>7089</c:v>
                </c:pt>
                <c:pt idx="3545">
                  <c:v>7091</c:v>
                </c:pt>
                <c:pt idx="3546">
                  <c:v>7093</c:v>
                </c:pt>
                <c:pt idx="3547">
                  <c:v>7095</c:v>
                </c:pt>
                <c:pt idx="3548">
                  <c:v>7097</c:v>
                </c:pt>
                <c:pt idx="3549">
                  <c:v>7099</c:v>
                </c:pt>
                <c:pt idx="3550">
                  <c:v>7101</c:v>
                </c:pt>
                <c:pt idx="3551">
                  <c:v>7103</c:v>
                </c:pt>
                <c:pt idx="3552">
                  <c:v>7105</c:v>
                </c:pt>
                <c:pt idx="3553">
                  <c:v>7107</c:v>
                </c:pt>
                <c:pt idx="3554">
                  <c:v>7109</c:v>
                </c:pt>
                <c:pt idx="3555">
                  <c:v>7111</c:v>
                </c:pt>
                <c:pt idx="3556">
                  <c:v>7113</c:v>
                </c:pt>
                <c:pt idx="3557">
                  <c:v>7115</c:v>
                </c:pt>
                <c:pt idx="3558">
                  <c:v>7117</c:v>
                </c:pt>
                <c:pt idx="3559">
                  <c:v>7119</c:v>
                </c:pt>
                <c:pt idx="3560">
                  <c:v>7121</c:v>
                </c:pt>
                <c:pt idx="3561">
                  <c:v>7123</c:v>
                </c:pt>
                <c:pt idx="3562">
                  <c:v>7125</c:v>
                </c:pt>
                <c:pt idx="3563">
                  <c:v>7127</c:v>
                </c:pt>
                <c:pt idx="3564">
                  <c:v>7129</c:v>
                </c:pt>
                <c:pt idx="3565">
                  <c:v>7131</c:v>
                </c:pt>
                <c:pt idx="3566">
                  <c:v>7133</c:v>
                </c:pt>
                <c:pt idx="3567">
                  <c:v>7135</c:v>
                </c:pt>
                <c:pt idx="3568">
                  <c:v>7137</c:v>
                </c:pt>
                <c:pt idx="3569">
                  <c:v>7139</c:v>
                </c:pt>
                <c:pt idx="3570">
                  <c:v>7141</c:v>
                </c:pt>
                <c:pt idx="3571">
                  <c:v>7143</c:v>
                </c:pt>
                <c:pt idx="3572">
                  <c:v>7145</c:v>
                </c:pt>
                <c:pt idx="3573">
                  <c:v>7147</c:v>
                </c:pt>
                <c:pt idx="3574">
                  <c:v>7149</c:v>
                </c:pt>
                <c:pt idx="3575">
                  <c:v>7151</c:v>
                </c:pt>
                <c:pt idx="3576">
                  <c:v>7153</c:v>
                </c:pt>
                <c:pt idx="3577">
                  <c:v>7155</c:v>
                </c:pt>
                <c:pt idx="3578">
                  <c:v>7157</c:v>
                </c:pt>
                <c:pt idx="3579">
                  <c:v>7159</c:v>
                </c:pt>
                <c:pt idx="3580">
                  <c:v>7161</c:v>
                </c:pt>
                <c:pt idx="3581">
                  <c:v>7163</c:v>
                </c:pt>
                <c:pt idx="3582">
                  <c:v>7165</c:v>
                </c:pt>
                <c:pt idx="3583">
                  <c:v>7167</c:v>
                </c:pt>
                <c:pt idx="3584">
                  <c:v>7169</c:v>
                </c:pt>
                <c:pt idx="3585">
                  <c:v>7171</c:v>
                </c:pt>
                <c:pt idx="3586">
                  <c:v>7173</c:v>
                </c:pt>
                <c:pt idx="3587">
                  <c:v>7175</c:v>
                </c:pt>
                <c:pt idx="3588">
                  <c:v>7177</c:v>
                </c:pt>
                <c:pt idx="3589">
                  <c:v>7179</c:v>
                </c:pt>
                <c:pt idx="3590">
                  <c:v>7181</c:v>
                </c:pt>
                <c:pt idx="3591">
                  <c:v>7183</c:v>
                </c:pt>
                <c:pt idx="3592">
                  <c:v>7185</c:v>
                </c:pt>
                <c:pt idx="3593">
                  <c:v>7187</c:v>
                </c:pt>
                <c:pt idx="3594">
                  <c:v>7189</c:v>
                </c:pt>
                <c:pt idx="3595">
                  <c:v>7191</c:v>
                </c:pt>
                <c:pt idx="3596">
                  <c:v>7193</c:v>
                </c:pt>
                <c:pt idx="3597">
                  <c:v>7195</c:v>
                </c:pt>
                <c:pt idx="3598">
                  <c:v>7197</c:v>
                </c:pt>
                <c:pt idx="3599">
                  <c:v>7199</c:v>
                </c:pt>
                <c:pt idx="3600">
                  <c:v>7201</c:v>
                </c:pt>
                <c:pt idx="3601">
                  <c:v>7203</c:v>
                </c:pt>
                <c:pt idx="3602">
                  <c:v>7205</c:v>
                </c:pt>
                <c:pt idx="3603">
                  <c:v>7207</c:v>
                </c:pt>
                <c:pt idx="3604">
                  <c:v>7209</c:v>
                </c:pt>
                <c:pt idx="3605">
                  <c:v>7211</c:v>
                </c:pt>
                <c:pt idx="3606">
                  <c:v>7213</c:v>
                </c:pt>
                <c:pt idx="3607">
                  <c:v>7215</c:v>
                </c:pt>
                <c:pt idx="3608">
                  <c:v>7217</c:v>
                </c:pt>
                <c:pt idx="3609">
                  <c:v>7219</c:v>
                </c:pt>
                <c:pt idx="3610">
                  <c:v>7221</c:v>
                </c:pt>
                <c:pt idx="3611">
                  <c:v>7223</c:v>
                </c:pt>
                <c:pt idx="3612">
                  <c:v>7225</c:v>
                </c:pt>
                <c:pt idx="3613">
                  <c:v>7227</c:v>
                </c:pt>
                <c:pt idx="3614">
                  <c:v>7229</c:v>
                </c:pt>
                <c:pt idx="3615">
                  <c:v>7231</c:v>
                </c:pt>
                <c:pt idx="3616">
                  <c:v>7233</c:v>
                </c:pt>
                <c:pt idx="3617">
                  <c:v>7235</c:v>
                </c:pt>
                <c:pt idx="3618">
                  <c:v>7237</c:v>
                </c:pt>
                <c:pt idx="3619">
                  <c:v>7239</c:v>
                </c:pt>
                <c:pt idx="3620">
                  <c:v>7241</c:v>
                </c:pt>
                <c:pt idx="3621">
                  <c:v>7243</c:v>
                </c:pt>
                <c:pt idx="3622">
                  <c:v>7245</c:v>
                </c:pt>
                <c:pt idx="3623">
                  <c:v>7247</c:v>
                </c:pt>
                <c:pt idx="3624">
                  <c:v>7249</c:v>
                </c:pt>
                <c:pt idx="3625">
                  <c:v>7251</c:v>
                </c:pt>
                <c:pt idx="3626">
                  <c:v>7253</c:v>
                </c:pt>
                <c:pt idx="3627">
                  <c:v>7255</c:v>
                </c:pt>
                <c:pt idx="3628">
                  <c:v>7257</c:v>
                </c:pt>
                <c:pt idx="3629">
                  <c:v>7259</c:v>
                </c:pt>
                <c:pt idx="3630">
                  <c:v>7261</c:v>
                </c:pt>
                <c:pt idx="3631">
                  <c:v>7263</c:v>
                </c:pt>
                <c:pt idx="3632">
                  <c:v>7265</c:v>
                </c:pt>
                <c:pt idx="3633">
                  <c:v>7267</c:v>
                </c:pt>
                <c:pt idx="3634">
                  <c:v>7269</c:v>
                </c:pt>
                <c:pt idx="3635">
                  <c:v>7271</c:v>
                </c:pt>
                <c:pt idx="3636">
                  <c:v>7273</c:v>
                </c:pt>
                <c:pt idx="3637">
                  <c:v>7275</c:v>
                </c:pt>
                <c:pt idx="3638">
                  <c:v>7277</c:v>
                </c:pt>
                <c:pt idx="3639">
                  <c:v>7279</c:v>
                </c:pt>
                <c:pt idx="3640">
                  <c:v>7281</c:v>
                </c:pt>
                <c:pt idx="3641">
                  <c:v>7283</c:v>
                </c:pt>
                <c:pt idx="3642">
                  <c:v>7285</c:v>
                </c:pt>
                <c:pt idx="3643">
                  <c:v>7287</c:v>
                </c:pt>
                <c:pt idx="3644">
                  <c:v>7289</c:v>
                </c:pt>
                <c:pt idx="3645">
                  <c:v>7291</c:v>
                </c:pt>
                <c:pt idx="3646">
                  <c:v>7293</c:v>
                </c:pt>
                <c:pt idx="3647">
                  <c:v>7295</c:v>
                </c:pt>
                <c:pt idx="3648">
                  <c:v>7297</c:v>
                </c:pt>
                <c:pt idx="3649">
                  <c:v>7299</c:v>
                </c:pt>
                <c:pt idx="3650">
                  <c:v>7301</c:v>
                </c:pt>
                <c:pt idx="3651">
                  <c:v>7303</c:v>
                </c:pt>
                <c:pt idx="3652">
                  <c:v>7305</c:v>
                </c:pt>
                <c:pt idx="3653">
                  <c:v>7307</c:v>
                </c:pt>
                <c:pt idx="3654">
                  <c:v>7309</c:v>
                </c:pt>
                <c:pt idx="3655">
                  <c:v>7311</c:v>
                </c:pt>
                <c:pt idx="3656">
                  <c:v>7313</c:v>
                </c:pt>
                <c:pt idx="3657">
                  <c:v>7315</c:v>
                </c:pt>
                <c:pt idx="3658">
                  <c:v>7317</c:v>
                </c:pt>
                <c:pt idx="3659">
                  <c:v>7319</c:v>
                </c:pt>
                <c:pt idx="3660">
                  <c:v>7321</c:v>
                </c:pt>
                <c:pt idx="3661">
                  <c:v>7323</c:v>
                </c:pt>
                <c:pt idx="3662">
                  <c:v>7325</c:v>
                </c:pt>
                <c:pt idx="3663">
                  <c:v>7327</c:v>
                </c:pt>
                <c:pt idx="3664">
                  <c:v>7329</c:v>
                </c:pt>
                <c:pt idx="3665">
                  <c:v>7331</c:v>
                </c:pt>
                <c:pt idx="3666">
                  <c:v>7333</c:v>
                </c:pt>
                <c:pt idx="3667">
                  <c:v>7335</c:v>
                </c:pt>
                <c:pt idx="3668">
                  <c:v>7337</c:v>
                </c:pt>
                <c:pt idx="3669">
                  <c:v>7339</c:v>
                </c:pt>
                <c:pt idx="3670">
                  <c:v>7341</c:v>
                </c:pt>
                <c:pt idx="3671">
                  <c:v>7343</c:v>
                </c:pt>
                <c:pt idx="3672">
                  <c:v>7345</c:v>
                </c:pt>
                <c:pt idx="3673">
                  <c:v>7347</c:v>
                </c:pt>
                <c:pt idx="3674">
                  <c:v>7349</c:v>
                </c:pt>
                <c:pt idx="3675">
                  <c:v>7351</c:v>
                </c:pt>
                <c:pt idx="3676">
                  <c:v>7353</c:v>
                </c:pt>
                <c:pt idx="3677">
                  <c:v>7355</c:v>
                </c:pt>
                <c:pt idx="3678">
                  <c:v>7357</c:v>
                </c:pt>
                <c:pt idx="3679">
                  <c:v>7359</c:v>
                </c:pt>
                <c:pt idx="3680">
                  <c:v>7361</c:v>
                </c:pt>
                <c:pt idx="3681">
                  <c:v>7363</c:v>
                </c:pt>
                <c:pt idx="3682">
                  <c:v>7365</c:v>
                </c:pt>
                <c:pt idx="3683">
                  <c:v>7367</c:v>
                </c:pt>
                <c:pt idx="3684">
                  <c:v>7369</c:v>
                </c:pt>
                <c:pt idx="3685">
                  <c:v>7371</c:v>
                </c:pt>
                <c:pt idx="3686">
                  <c:v>7373</c:v>
                </c:pt>
                <c:pt idx="3687">
                  <c:v>7375</c:v>
                </c:pt>
                <c:pt idx="3688">
                  <c:v>7377</c:v>
                </c:pt>
                <c:pt idx="3689">
                  <c:v>7379</c:v>
                </c:pt>
                <c:pt idx="3690">
                  <c:v>7381</c:v>
                </c:pt>
                <c:pt idx="3691">
                  <c:v>7383</c:v>
                </c:pt>
                <c:pt idx="3692">
                  <c:v>7385</c:v>
                </c:pt>
                <c:pt idx="3693">
                  <c:v>7387</c:v>
                </c:pt>
                <c:pt idx="3694">
                  <c:v>7389</c:v>
                </c:pt>
                <c:pt idx="3695">
                  <c:v>7391</c:v>
                </c:pt>
                <c:pt idx="3696">
                  <c:v>7393</c:v>
                </c:pt>
                <c:pt idx="3697">
                  <c:v>7395</c:v>
                </c:pt>
                <c:pt idx="3698">
                  <c:v>7397</c:v>
                </c:pt>
                <c:pt idx="3699">
                  <c:v>7399</c:v>
                </c:pt>
                <c:pt idx="3700">
                  <c:v>7401</c:v>
                </c:pt>
                <c:pt idx="3701">
                  <c:v>7403</c:v>
                </c:pt>
                <c:pt idx="3702">
                  <c:v>7405</c:v>
                </c:pt>
                <c:pt idx="3703">
                  <c:v>7407</c:v>
                </c:pt>
                <c:pt idx="3704">
                  <c:v>7409</c:v>
                </c:pt>
                <c:pt idx="3705">
                  <c:v>7411</c:v>
                </c:pt>
                <c:pt idx="3706">
                  <c:v>7413</c:v>
                </c:pt>
                <c:pt idx="3707">
                  <c:v>7415</c:v>
                </c:pt>
                <c:pt idx="3708">
                  <c:v>7417</c:v>
                </c:pt>
                <c:pt idx="3709">
                  <c:v>7419</c:v>
                </c:pt>
                <c:pt idx="3710">
                  <c:v>7421</c:v>
                </c:pt>
                <c:pt idx="3711">
                  <c:v>7423</c:v>
                </c:pt>
                <c:pt idx="3712">
                  <c:v>7425</c:v>
                </c:pt>
                <c:pt idx="3713">
                  <c:v>7427</c:v>
                </c:pt>
                <c:pt idx="3714">
                  <c:v>7429</c:v>
                </c:pt>
                <c:pt idx="3715">
                  <c:v>7431</c:v>
                </c:pt>
                <c:pt idx="3716">
                  <c:v>7433</c:v>
                </c:pt>
                <c:pt idx="3717">
                  <c:v>7435</c:v>
                </c:pt>
                <c:pt idx="3718">
                  <c:v>7437</c:v>
                </c:pt>
                <c:pt idx="3719">
                  <c:v>7439</c:v>
                </c:pt>
                <c:pt idx="3720">
                  <c:v>7441</c:v>
                </c:pt>
                <c:pt idx="3721">
                  <c:v>7443</c:v>
                </c:pt>
                <c:pt idx="3722">
                  <c:v>7445</c:v>
                </c:pt>
                <c:pt idx="3723">
                  <c:v>7447</c:v>
                </c:pt>
                <c:pt idx="3724">
                  <c:v>7449</c:v>
                </c:pt>
                <c:pt idx="3725">
                  <c:v>7451</c:v>
                </c:pt>
                <c:pt idx="3726">
                  <c:v>7453</c:v>
                </c:pt>
                <c:pt idx="3727">
                  <c:v>7455</c:v>
                </c:pt>
                <c:pt idx="3728">
                  <c:v>7457</c:v>
                </c:pt>
                <c:pt idx="3729">
                  <c:v>7459</c:v>
                </c:pt>
                <c:pt idx="3730">
                  <c:v>7461</c:v>
                </c:pt>
                <c:pt idx="3731">
                  <c:v>7463</c:v>
                </c:pt>
                <c:pt idx="3732">
                  <c:v>7465</c:v>
                </c:pt>
                <c:pt idx="3733">
                  <c:v>7467</c:v>
                </c:pt>
                <c:pt idx="3734">
                  <c:v>7469</c:v>
                </c:pt>
                <c:pt idx="3735">
                  <c:v>7471</c:v>
                </c:pt>
                <c:pt idx="3736">
                  <c:v>7473</c:v>
                </c:pt>
                <c:pt idx="3737">
                  <c:v>7475</c:v>
                </c:pt>
                <c:pt idx="3738">
                  <c:v>7477</c:v>
                </c:pt>
                <c:pt idx="3739">
                  <c:v>7479</c:v>
                </c:pt>
                <c:pt idx="3740">
                  <c:v>7481</c:v>
                </c:pt>
                <c:pt idx="3741">
                  <c:v>7483</c:v>
                </c:pt>
                <c:pt idx="3742">
                  <c:v>7485</c:v>
                </c:pt>
                <c:pt idx="3743">
                  <c:v>7487</c:v>
                </c:pt>
                <c:pt idx="3744">
                  <c:v>7489</c:v>
                </c:pt>
                <c:pt idx="3745">
                  <c:v>7491</c:v>
                </c:pt>
                <c:pt idx="3746">
                  <c:v>7493</c:v>
                </c:pt>
                <c:pt idx="3747">
                  <c:v>7495</c:v>
                </c:pt>
                <c:pt idx="3748">
                  <c:v>7497</c:v>
                </c:pt>
                <c:pt idx="3749">
                  <c:v>7499</c:v>
                </c:pt>
                <c:pt idx="3750">
                  <c:v>7501</c:v>
                </c:pt>
                <c:pt idx="3751">
                  <c:v>7503</c:v>
                </c:pt>
                <c:pt idx="3752">
                  <c:v>7505</c:v>
                </c:pt>
                <c:pt idx="3753">
                  <c:v>7507</c:v>
                </c:pt>
                <c:pt idx="3754">
                  <c:v>7509</c:v>
                </c:pt>
                <c:pt idx="3755">
                  <c:v>7511</c:v>
                </c:pt>
                <c:pt idx="3756">
                  <c:v>7513</c:v>
                </c:pt>
                <c:pt idx="3757">
                  <c:v>7515</c:v>
                </c:pt>
                <c:pt idx="3758">
                  <c:v>7517</c:v>
                </c:pt>
                <c:pt idx="3759">
                  <c:v>7519</c:v>
                </c:pt>
                <c:pt idx="3760">
                  <c:v>7521</c:v>
                </c:pt>
                <c:pt idx="3761">
                  <c:v>7523</c:v>
                </c:pt>
                <c:pt idx="3762">
                  <c:v>7525</c:v>
                </c:pt>
                <c:pt idx="3763">
                  <c:v>7527</c:v>
                </c:pt>
                <c:pt idx="3764">
                  <c:v>7529</c:v>
                </c:pt>
                <c:pt idx="3765">
                  <c:v>7531</c:v>
                </c:pt>
                <c:pt idx="3766">
                  <c:v>7533</c:v>
                </c:pt>
                <c:pt idx="3767">
                  <c:v>7535</c:v>
                </c:pt>
                <c:pt idx="3768">
                  <c:v>7537</c:v>
                </c:pt>
                <c:pt idx="3769">
                  <c:v>7539</c:v>
                </c:pt>
                <c:pt idx="3770">
                  <c:v>7541</c:v>
                </c:pt>
                <c:pt idx="3771">
                  <c:v>7543</c:v>
                </c:pt>
                <c:pt idx="3772">
                  <c:v>7545</c:v>
                </c:pt>
                <c:pt idx="3773">
                  <c:v>7547</c:v>
                </c:pt>
                <c:pt idx="3774">
                  <c:v>7549</c:v>
                </c:pt>
                <c:pt idx="3775">
                  <c:v>7551</c:v>
                </c:pt>
                <c:pt idx="3776">
                  <c:v>7553</c:v>
                </c:pt>
                <c:pt idx="3777">
                  <c:v>7555</c:v>
                </c:pt>
                <c:pt idx="3778">
                  <c:v>7557</c:v>
                </c:pt>
                <c:pt idx="3779">
                  <c:v>7559</c:v>
                </c:pt>
                <c:pt idx="3780">
                  <c:v>7561</c:v>
                </c:pt>
                <c:pt idx="3781">
                  <c:v>7563</c:v>
                </c:pt>
                <c:pt idx="3782">
                  <c:v>7565</c:v>
                </c:pt>
                <c:pt idx="3783">
                  <c:v>7567</c:v>
                </c:pt>
                <c:pt idx="3784">
                  <c:v>7569</c:v>
                </c:pt>
                <c:pt idx="3785">
                  <c:v>7571</c:v>
                </c:pt>
                <c:pt idx="3786">
                  <c:v>7573</c:v>
                </c:pt>
                <c:pt idx="3787">
                  <c:v>7575</c:v>
                </c:pt>
                <c:pt idx="3788">
                  <c:v>7577</c:v>
                </c:pt>
                <c:pt idx="3789">
                  <c:v>7579</c:v>
                </c:pt>
                <c:pt idx="3790">
                  <c:v>7581</c:v>
                </c:pt>
                <c:pt idx="3791">
                  <c:v>7583</c:v>
                </c:pt>
                <c:pt idx="3792">
                  <c:v>7585</c:v>
                </c:pt>
                <c:pt idx="3793">
                  <c:v>7587</c:v>
                </c:pt>
                <c:pt idx="3794">
                  <c:v>7589</c:v>
                </c:pt>
                <c:pt idx="3795">
                  <c:v>7591</c:v>
                </c:pt>
                <c:pt idx="3796">
                  <c:v>7593</c:v>
                </c:pt>
                <c:pt idx="3797">
                  <c:v>7595</c:v>
                </c:pt>
                <c:pt idx="3798">
                  <c:v>7597</c:v>
                </c:pt>
                <c:pt idx="3799">
                  <c:v>7599</c:v>
                </c:pt>
                <c:pt idx="3800">
                  <c:v>7601</c:v>
                </c:pt>
                <c:pt idx="3801">
                  <c:v>7603</c:v>
                </c:pt>
                <c:pt idx="3802">
                  <c:v>7605</c:v>
                </c:pt>
                <c:pt idx="3803">
                  <c:v>7607</c:v>
                </c:pt>
                <c:pt idx="3804">
                  <c:v>7609</c:v>
                </c:pt>
                <c:pt idx="3805">
                  <c:v>7611</c:v>
                </c:pt>
                <c:pt idx="3806">
                  <c:v>7613</c:v>
                </c:pt>
                <c:pt idx="3807">
                  <c:v>7615</c:v>
                </c:pt>
                <c:pt idx="3808">
                  <c:v>7617</c:v>
                </c:pt>
                <c:pt idx="3809">
                  <c:v>7619</c:v>
                </c:pt>
                <c:pt idx="3810">
                  <c:v>7621</c:v>
                </c:pt>
                <c:pt idx="3811">
                  <c:v>7623</c:v>
                </c:pt>
                <c:pt idx="3812">
                  <c:v>7625</c:v>
                </c:pt>
                <c:pt idx="3813">
                  <c:v>7627</c:v>
                </c:pt>
                <c:pt idx="3814">
                  <c:v>7629</c:v>
                </c:pt>
                <c:pt idx="3815">
                  <c:v>7631</c:v>
                </c:pt>
                <c:pt idx="3816">
                  <c:v>7633</c:v>
                </c:pt>
                <c:pt idx="3817">
                  <c:v>7635</c:v>
                </c:pt>
                <c:pt idx="3818">
                  <c:v>7637</c:v>
                </c:pt>
                <c:pt idx="3819">
                  <c:v>7639</c:v>
                </c:pt>
                <c:pt idx="3820">
                  <c:v>7641</c:v>
                </c:pt>
                <c:pt idx="3821">
                  <c:v>7643</c:v>
                </c:pt>
                <c:pt idx="3822">
                  <c:v>7645</c:v>
                </c:pt>
                <c:pt idx="3823">
                  <c:v>7647</c:v>
                </c:pt>
                <c:pt idx="3824">
                  <c:v>7649</c:v>
                </c:pt>
                <c:pt idx="3825">
                  <c:v>7651</c:v>
                </c:pt>
                <c:pt idx="3826">
                  <c:v>7653</c:v>
                </c:pt>
                <c:pt idx="3827">
                  <c:v>7655</c:v>
                </c:pt>
                <c:pt idx="3828">
                  <c:v>7657</c:v>
                </c:pt>
                <c:pt idx="3829">
                  <c:v>7659</c:v>
                </c:pt>
                <c:pt idx="3830">
                  <c:v>7661</c:v>
                </c:pt>
                <c:pt idx="3831">
                  <c:v>7663</c:v>
                </c:pt>
                <c:pt idx="3832">
                  <c:v>7665</c:v>
                </c:pt>
                <c:pt idx="3833">
                  <c:v>7667</c:v>
                </c:pt>
                <c:pt idx="3834">
                  <c:v>7669</c:v>
                </c:pt>
                <c:pt idx="3835">
                  <c:v>7671</c:v>
                </c:pt>
                <c:pt idx="3836">
                  <c:v>7673</c:v>
                </c:pt>
                <c:pt idx="3837">
                  <c:v>7675</c:v>
                </c:pt>
                <c:pt idx="3838">
                  <c:v>7677</c:v>
                </c:pt>
                <c:pt idx="3839">
                  <c:v>7679</c:v>
                </c:pt>
                <c:pt idx="3840">
                  <c:v>7681</c:v>
                </c:pt>
                <c:pt idx="3841">
                  <c:v>7683</c:v>
                </c:pt>
                <c:pt idx="3842">
                  <c:v>7685</c:v>
                </c:pt>
                <c:pt idx="3843">
                  <c:v>7687</c:v>
                </c:pt>
                <c:pt idx="3844">
                  <c:v>7689</c:v>
                </c:pt>
                <c:pt idx="3845">
                  <c:v>7691</c:v>
                </c:pt>
                <c:pt idx="3846">
                  <c:v>7693</c:v>
                </c:pt>
                <c:pt idx="3847">
                  <c:v>7695</c:v>
                </c:pt>
                <c:pt idx="3848">
                  <c:v>7697</c:v>
                </c:pt>
                <c:pt idx="3849">
                  <c:v>7699</c:v>
                </c:pt>
                <c:pt idx="3850">
                  <c:v>7701</c:v>
                </c:pt>
                <c:pt idx="3851">
                  <c:v>7703</c:v>
                </c:pt>
                <c:pt idx="3852">
                  <c:v>7705</c:v>
                </c:pt>
                <c:pt idx="3853">
                  <c:v>7707</c:v>
                </c:pt>
                <c:pt idx="3854">
                  <c:v>7709</c:v>
                </c:pt>
                <c:pt idx="3855">
                  <c:v>7711</c:v>
                </c:pt>
                <c:pt idx="3856">
                  <c:v>7713</c:v>
                </c:pt>
                <c:pt idx="3857">
                  <c:v>7715</c:v>
                </c:pt>
                <c:pt idx="3858">
                  <c:v>7717</c:v>
                </c:pt>
                <c:pt idx="3859">
                  <c:v>7719</c:v>
                </c:pt>
                <c:pt idx="3860">
                  <c:v>7721</c:v>
                </c:pt>
                <c:pt idx="3861">
                  <c:v>7723</c:v>
                </c:pt>
                <c:pt idx="3862">
                  <c:v>7725</c:v>
                </c:pt>
                <c:pt idx="3863">
                  <c:v>7727</c:v>
                </c:pt>
                <c:pt idx="3864">
                  <c:v>7729</c:v>
                </c:pt>
                <c:pt idx="3865">
                  <c:v>7731</c:v>
                </c:pt>
                <c:pt idx="3866">
                  <c:v>7733</c:v>
                </c:pt>
                <c:pt idx="3867">
                  <c:v>7735</c:v>
                </c:pt>
                <c:pt idx="3868">
                  <c:v>7737</c:v>
                </c:pt>
                <c:pt idx="3869">
                  <c:v>7739</c:v>
                </c:pt>
                <c:pt idx="3870">
                  <c:v>7741</c:v>
                </c:pt>
                <c:pt idx="3871">
                  <c:v>7743</c:v>
                </c:pt>
                <c:pt idx="3872">
                  <c:v>7745</c:v>
                </c:pt>
                <c:pt idx="3873">
                  <c:v>7747</c:v>
                </c:pt>
                <c:pt idx="3874">
                  <c:v>7749</c:v>
                </c:pt>
                <c:pt idx="3875">
                  <c:v>7751</c:v>
                </c:pt>
                <c:pt idx="3876">
                  <c:v>7753</c:v>
                </c:pt>
                <c:pt idx="3877">
                  <c:v>7755</c:v>
                </c:pt>
                <c:pt idx="3878">
                  <c:v>7757</c:v>
                </c:pt>
                <c:pt idx="3879">
                  <c:v>7759</c:v>
                </c:pt>
                <c:pt idx="3880">
                  <c:v>7761</c:v>
                </c:pt>
                <c:pt idx="3881">
                  <c:v>7763</c:v>
                </c:pt>
                <c:pt idx="3882">
                  <c:v>7765</c:v>
                </c:pt>
                <c:pt idx="3883">
                  <c:v>7767</c:v>
                </c:pt>
                <c:pt idx="3884">
                  <c:v>7769</c:v>
                </c:pt>
                <c:pt idx="3885">
                  <c:v>7771</c:v>
                </c:pt>
                <c:pt idx="3886">
                  <c:v>7773</c:v>
                </c:pt>
                <c:pt idx="3887">
                  <c:v>7775</c:v>
                </c:pt>
                <c:pt idx="3888">
                  <c:v>7777</c:v>
                </c:pt>
                <c:pt idx="3889">
                  <c:v>7779</c:v>
                </c:pt>
                <c:pt idx="3890">
                  <c:v>7781</c:v>
                </c:pt>
                <c:pt idx="3891">
                  <c:v>7783</c:v>
                </c:pt>
                <c:pt idx="3892">
                  <c:v>7785</c:v>
                </c:pt>
                <c:pt idx="3893">
                  <c:v>7787</c:v>
                </c:pt>
                <c:pt idx="3894">
                  <c:v>7789</c:v>
                </c:pt>
                <c:pt idx="3895">
                  <c:v>7791</c:v>
                </c:pt>
                <c:pt idx="3896">
                  <c:v>7793</c:v>
                </c:pt>
                <c:pt idx="3897">
                  <c:v>7795</c:v>
                </c:pt>
                <c:pt idx="3898">
                  <c:v>7797</c:v>
                </c:pt>
                <c:pt idx="3899">
                  <c:v>7799</c:v>
                </c:pt>
                <c:pt idx="3900">
                  <c:v>7801</c:v>
                </c:pt>
                <c:pt idx="3901">
                  <c:v>7803</c:v>
                </c:pt>
                <c:pt idx="3902">
                  <c:v>7805</c:v>
                </c:pt>
                <c:pt idx="3903">
                  <c:v>7807</c:v>
                </c:pt>
                <c:pt idx="3904">
                  <c:v>7809</c:v>
                </c:pt>
                <c:pt idx="3905">
                  <c:v>7811</c:v>
                </c:pt>
                <c:pt idx="3906">
                  <c:v>7813</c:v>
                </c:pt>
                <c:pt idx="3907">
                  <c:v>7815</c:v>
                </c:pt>
                <c:pt idx="3908">
                  <c:v>7817</c:v>
                </c:pt>
                <c:pt idx="3909">
                  <c:v>7819</c:v>
                </c:pt>
                <c:pt idx="3910">
                  <c:v>7821</c:v>
                </c:pt>
                <c:pt idx="3911">
                  <c:v>7823</c:v>
                </c:pt>
                <c:pt idx="3912">
                  <c:v>7825</c:v>
                </c:pt>
                <c:pt idx="3913">
                  <c:v>7827</c:v>
                </c:pt>
                <c:pt idx="3914">
                  <c:v>7829</c:v>
                </c:pt>
                <c:pt idx="3915">
                  <c:v>7831</c:v>
                </c:pt>
                <c:pt idx="3916">
                  <c:v>7833</c:v>
                </c:pt>
                <c:pt idx="3917">
                  <c:v>7835</c:v>
                </c:pt>
                <c:pt idx="3918">
                  <c:v>7837</c:v>
                </c:pt>
                <c:pt idx="3919">
                  <c:v>7839</c:v>
                </c:pt>
                <c:pt idx="3920">
                  <c:v>7841</c:v>
                </c:pt>
                <c:pt idx="3921">
                  <c:v>7843</c:v>
                </c:pt>
                <c:pt idx="3922">
                  <c:v>7845</c:v>
                </c:pt>
                <c:pt idx="3923">
                  <c:v>7847</c:v>
                </c:pt>
                <c:pt idx="3924">
                  <c:v>7849</c:v>
                </c:pt>
                <c:pt idx="3925">
                  <c:v>7851</c:v>
                </c:pt>
                <c:pt idx="3926">
                  <c:v>7853</c:v>
                </c:pt>
                <c:pt idx="3927">
                  <c:v>7855</c:v>
                </c:pt>
                <c:pt idx="3928">
                  <c:v>7857</c:v>
                </c:pt>
                <c:pt idx="3929">
                  <c:v>7859</c:v>
                </c:pt>
                <c:pt idx="3930">
                  <c:v>7861</c:v>
                </c:pt>
                <c:pt idx="3931">
                  <c:v>7863</c:v>
                </c:pt>
                <c:pt idx="3932">
                  <c:v>7865</c:v>
                </c:pt>
                <c:pt idx="3933">
                  <c:v>7867</c:v>
                </c:pt>
                <c:pt idx="3934">
                  <c:v>7869</c:v>
                </c:pt>
                <c:pt idx="3935">
                  <c:v>7871</c:v>
                </c:pt>
                <c:pt idx="3936">
                  <c:v>7873</c:v>
                </c:pt>
                <c:pt idx="3937">
                  <c:v>7875</c:v>
                </c:pt>
                <c:pt idx="3938">
                  <c:v>7877</c:v>
                </c:pt>
                <c:pt idx="3939">
                  <c:v>7879</c:v>
                </c:pt>
                <c:pt idx="3940">
                  <c:v>7881</c:v>
                </c:pt>
                <c:pt idx="3941">
                  <c:v>7883</c:v>
                </c:pt>
                <c:pt idx="3942">
                  <c:v>7885</c:v>
                </c:pt>
                <c:pt idx="3943">
                  <c:v>7887</c:v>
                </c:pt>
                <c:pt idx="3944">
                  <c:v>7889</c:v>
                </c:pt>
                <c:pt idx="3945">
                  <c:v>7891</c:v>
                </c:pt>
                <c:pt idx="3946">
                  <c:v>7893</c:v>
                </c:pt>
                <c:pt idx="3947">
                  <c:v>7895</c:v>
                </c:pt>
                <c:pt idx="3948">
                  <c:v>7897</c:v>
                </c:pt>
                <c:pt idx="3949">
                  <c:v>7899</c:v>
                </c:pt>
                <c:pt idx="3950">
                  <c:v>7901</c:v>
                </c:pt>
                <c:pt idx="3951">
                  <c:v>7903</c:v>
                </c:pt>
                <c:pt idx="3952">
                  <c:v>7905</c:v>
                </c:pt>
                <c:pt idx="3953">
                  <c:v>7907</c:v>
                </c:pt>
                <c:pt idx="3954">
                  <c:v>7909</c:v>
                </c:pt>
                <c:pt idx="3955">
                  <c:v>7911</c:v>
                </c:pt>
                <c:pt idx="3956">
                  <c:v>7913</c:v>
                </c:pt>
                <c:pt idx="3957">
                  <c:v>7915</c:v>
                </c:pt>
                <c:pt idx="3958">
                  <c:v>7917</c:v>
                </c:pt>
                <c:pt idx="3959">
                  <c:v>7919</c:v>
                </c:pt>
                <c:pt idx="3960">
                  <c:v>7921</c:v>
                </c:pt>
                <c:pt idx="3961">
                  <c:v>7923</c:v>
                </c:pt>
                <c:pt idx="3962">
                  <c:v>7925</c:v>
                </c:pt>
                <c:pt idx="3963">
                  <c:v>7927</c:v>
                </c:pt>
                <c:pt idx="3964">
                  <c:v>7929</c:v>
                </c:pt>
                <c:pt idx="3965">
                  <c:v>7931</c:v>
                </c:pt>
                <c:pt idx="3966">
                  <c:v>7933</c:v>
                </c:pt>
                <c:pt idx="3967">
                  <c:v>7935</c:v>
                </c:pt>
                <c:pt idx="3968">
                  <c:v>7937</c:v>
                </c:pt>
                <c:pt idx="3969">
                  <c:v>7939</c:v>
                </c:pt>
                <c:pt idx="3970">
                  <c:v>7941</c:v>
                </c:pt>
                <c:pt idx="3971">
                  <c:v>7943</c:v>
                </c:pt>
                <c:pt idx="3972">
                  <c:v>7945</c:v>
                </c:pt>
                <c:pt idx="3973">
                  <c:v>7947</c:v>
                </c:pt>
                <c:pt idx="3974">
                  <c:v>7949</c:v>
                </c:pt>
                <c:pt idx="3975">
                  <c:v>7951</c:v>
                </c:pt>
                <c:pt idx="3976">
                  <c:v>7953</c:v>
                </c:pt>
                <c:pt idx="3977">
                  <c:v>7955</c:v>
                </c:pt>
                <c:pt idx="3978">
                  <c:v>7957</c:v>
                </c:pt>
                <c:pt idx="3979">
                  <c:v>7959</c:v>
                </c:pt>
                <c:pt idx="3980">
                  <c:v>7961</c:v>
                </c:pt>
                <c:pt idx="3981">
                  <c:v>7963</c:v>
                </c:pt>
                <c:pt idx="3982">
                  <c:v>7965</c:v>
                </c:pt>
                <c:pt idx="3983">
                  <c:v>7967</c:v>
                </c:pt>
                <c:pt idx="3984">
                  <c:v>7969</c:v>
                </c:pt>
                <c:pt idx="3985">
                  <c:v>7971</c:v>
                </c:pt>
                <c:pt idx="3986">
                  <c:v>7973</c:v>
                </c:pt>
                <c:pt idx="3987">
                  <c:v>7975</c:v>
                </c:pt>
                <c:pt idx="3988">
                  <c:v>7977</c:v>
                </c:pt>
                <c:pt idx="3989">
                  <c:v>7979</c:v>
                </c:pt>
                <c:pt idx="3990">
                  <c:v>7981</c:v>
                </c:pt>
                <c:pt idx="3991">
                  <c:v>7983</c:v>
                </c:pt>
                <c:pt idx="3992">
                  <c:v>7985</c:v>
                </c:pt>
                <c:pt idx="3993">
                  <c:v>7987</c:v>
                </c:pt>
                <c:pt idx="3994">
                  <c:v>7989</c:v>
                </c:pt>
                <c:pt idx="3995">
                  <c:v>7991</c:v>
                </c:pt>
                <c:pt idx="3996">
                  <c:v>7993</c:v>
                </c:pt>
                <c:pt idx="3997">
                  <c:v>7995</c:v>
                </c:pt>
                <c:pt idx="3998">
                  <c:v>7997</c:v>
                </c:pt>
                <c:pt idx="3999">
                  <c:v>7999</c:v>
                </c:pt>
                <c:pt idx="4000">
                  <c:v>8001</c:v>
                </c:pt>
                <c:pt idx="4001">
                  <c:v>8003</c:v>
                </c:pt>
                <c:pt idx="4002">
                  <c:v>8005</c:v>
                </c:pt>
                <c:pt idx="4003">
                  <c:v>8007</c:v>
                </c:pt>
                <c:pt idx="4004">
                  <c:v>8009</c:v>
                </c:pt>
                <c:pt idx="4005">
                  <c:v>8011</c:v>
                </c:pt>
                <c:pt idx="4006">
                  <c:v>8013</c:v>
                </c:pt>
                <c:pt idx="4007">
                  <c:v>8015</c:v>
                </c:pt>
                <c:pt idx="4008">
                  <c:v>8017</c:v>
                </c:pt>
                <c:pt idx="4009">
                  <c:v>8019</c:v>
                </c:pt>
                <c:pt idx="4010">
                  <c:v>8021</c:v>
                </c:pt>
                <c:pt idx="4011">
                  <c:v>8023</c:v>
                </c:pt>
                <c:pt idx="4012">
                  <c:v>8025</c:v>
                </c:pt>
                <c:pt idx="4013">
                  <c:v>8027</c:v>
                </c:pt>
                <c:pt idx="4014">
                  <c:v>8029</c:v>
                </c:pt>
                <c:pt idx="4015">
                  <c:v>8031</c:v>
                </c:pt>
                <c:pt idx="4016">
                  <c:v>8033</c:v>
                </c:pt>
                <c:pt idx="4017">
                  <c:v>8035</c:v>
                </c:pt>
                <c:pt idx="4018">
                  <c:v>8037</c:v>
                </c:pt>
                <c:pt idx="4019">
                  <c:v>8039</c:v>
                </c:pt>
                <c:pt idx="4020">
                  <c:v>8041</c:v>
                </c:pt>
                <c:pt idx="4021">
                  <c:v>8043</c:v>
                </c:pt>
                <c:pt idx="4022">
                  <c:v>8045</c:v>
                </c:pt>
                <c:pt idx="4023">
                  <c:v>8047</c:v>
                </c:pt>
                <c:pt idx="4024">
                  <c:v>8049</c:v>
                </c:pt>
                <c:pt idx="4025">
                  <c:v>8051</c:v>
                </c:pt>
                <c:pt idx="4026">
                  <c:v>8053</c:v>
                </c:pt>
                <c:pt idx="4027">
                  <c:v>8055</c:v>
                </c:pt>
                <c:pt idx="4028">
                  <c:v>8057</c:v>
                </c:pt>
                <c:pt idx="4029">
                  <c:v>8059</c:v>
                </c:pt>
                <c:pt idx="4030">
                  <c:v>8061</c:v>
                </c:pt>
                <c:pt idx="4031">
                  <c:v>8063</c:v>
                </c:pt>
                <c:pt idx="4032">
                  <c:v>8065</c:v>
                </c:pt>
                <c:pt idx="4033">
                  <c:v>8067</c:v>
                </c:pt>
                <c:pt idx="4034">
                  <c:v>8069</c:v>
                </c:pt>
                <c:pt idx="4035">
                  <c:v>8071</c:v>
                </c:pt>
                <c:pt idx="4036">
                  <c:v>8073</c:v>
                </c:pt>
                <c:pt idx="4037">
                  <c:v>8075</c:v>
                </c:pt>
                <c:pt idx="4038">
                  <c:v>8077</c:v>
                </c:pt>
                <c:pt idx="4039">
                  <c:v>8079</c:v>
                </c:pt>
                <c:pt idx="4040">
                  <c:v>8081</c:v>
                </c:pt>
                <c:pt idx="4041">
                  <c:v>8083</c:v>
                </c:pt>
                <c:pt idx="4042">
                  <c:v>8085</c:v>
                </c:pt>
                <c:pt idx="4043">
                  <c:v>8087</c:v>
                </c:pt>
                <c:pt idx="4044">
                  <c:v>8089</c:v>
                </c:pt>
                <c:pt idx="4045">
                  <c:v>8091</c:v>
                </c:pt>
                <c:pt idx="4046">
                  <c:v>8093</c:v>
                </c:pt>
                <c:pt idx="4047">
                  <c:v>8095</c:v>
                </c:pt>
                <c:pt idx="4048">
                  <c:v>8097</c:v>
                </c:pt>
                <c:pt idx="4049">
                  <c:v>8099</c:v>
                </c:pt>
                <c:pt idx="4050">
                  <c:v>8101</c:v>
                </c:pt>
                <c:pt idx="4051">
                  <c:v>8103</c:v>
                </c:pt>
                <c:pt idx="4052">
                  <c:v>8105</c:v>
                </c:pt>
                <c:pt idx="4053">
                  <c:v>8107</c:v>
                </c:pt>
                <c:pt idx="4054">
                  <c:v>8109</c:v>
                </c:pt>
                <c:pt idx="4055">
                  <c:v>8111</c:v>
                </c:pt>
                <c:pt idx="4056">
                  <c:v>8113</c:v>
                </c:pt>
                <c:pt idx="4057">
                  <c:v>8115</c:v>
                </c:pt>
                <c:pt idx="4058">
                  <c:v>8117</c:v>
                </c:pt>
                <c:pt idx="4059">
                  <c:v>8119</c:v>
                </c:pt>
                <c:pt idx="4060">
                  <c:v>8121</c:v>
                </c:pt>
                <c:pt idx="4061">
                  <c:v>8123</c:v>
                </c:pt>
                <c:pt idx="4062">
                  <c:v>8125</c:v>
                </c:pt>
                <c:pt idx="4063">
                  <c:v>8127</c:v>
                </c:pt>
                <c:pt idx="4064">
                  <c:v>8129</c:v>
                </c:pt>
                <c:pt idx="4065">
                  <c:v>8131</c:v>
                </c:pt>
                <c:pt idx="4066">
                  <c:v>8133</c:v>
                </c:pt>
                <c:pt idx="4067">
                  <c:v>8135</c:v>
                </c:pt>
                <c:pt idx="4068">
                  <c:v>8137</c:v>
                </c:pt>
              </c:numCache>
            </c:numRef>
          </c:xVal>
          <c:yVal>
            <c:numRef>
              <c:f>'SI ASAP1 20131012_C2'!$H$500:$H$10000</c:f>
              <c:numCache>
                <c:formatCode>General</c:formatCode>
                <c:ptCount val="9501"/>
                <c:pt idx="0">
                  <c:v>-0.84709999999999996</c:v>
                </c:pt>
                <c:pt idx="1">
                  <c:v>-0.88605999999999996</c:v>
                </c:pt>
                <c:pt idx="2">
                  <c:v>-0.73070999999999997</c:v>
                </c:pt>
                <c:pt idx="3">
                  <c:v>-1.3880999999999999</c:v>
                </c:pt>
                <c:pt idx="4">
                  <c:v>-1.4138999999999999</c:v>
                </c:pt>
                <c:pt idx="5">
                  <c:v>-0.97919</c:v>
                </c:pt>
                <c:pt idx="6">
                  <c:v>-0.5776</c:v>
                </c:pt>
                <c:pt idx="7">
                  <c:v>-0.51300999999999997</c:v>
                </c:pt>
                <c:pt idx="8">
                  <c:v>-0.56623999999999997</c:v>
                </c:pt>
                <c:pt idx="9">
                  <c:v>-0.54300999999999999</c:v>
                </c:pt>
                <c:pt idx="10">
                  <c:v>-0.62814000000000003</c:v>
                </c:pt>
                <c:pt idx="11">
                  <c:v>-1.04847</c:v>
                </c:pt>
                <c:pt idx="12">
                  <c:v>-0.52439999999999998</c:v>
                </c:pt>
                <c:pt idx="13">
                  <c:v>-1.1480399999999999</c:v>
                </c:pt>
                <c:pt idx="14">
                  <c:v>-0.88399000000000005</c:v>
                </c:pt>
                <c:pt idx="15">
                  <c:v>-1.0198400000000001</c:v>
                </c:pt>
                <c:pt idx="16">
                  <c:v>-0.84992000000000001</c:v>
                </c:pt>
                <c:pt idx="17">
                  <c:v>-1.07681</c:v>
                </c:pt>
                <c:pt idx="18">
                  <c:v>-0.83862999999999999</c:v>
                </c:pt>
                <c:pt idx="19">
                  <c:v>-0.83823000000000003</c:v>
                </c:pt>
                <c:pt idx="20">
                  <c:v>-0.70670999999999995</c:v>
                </c:pt>
                <c:pt idx="21">
                  <c:v>-1.2591000000000001</c:v>
                </c:pt>
                <c:pt idx="22">
                  <c:v>-1.2678</c:v>
                </c:pt>
                <c:pt idx="23">
                  <c:v>-1.2271000000000001</c:v>
                </c:pt>
                <c:pt idx="24">
                  <c:v>-0.90102000000000004</c:v>
                </c:pt>
                <c:pt idx="25">
                  <c:v>-0.91918999999999995</c:v>
                </c:pt>
                <c:pt idx="26">
                  <c:v>-1.5464</c:v>
                </c:pt>
                <c:pt idx="27">
                  <c:v>-0.76156999999999997</c:v>
                </c:pt>
                <c:pt idx="28">
                  <c:v>-0.53193999999999997</c:v>
                </c:pt>
                <c:pt idx="29">
                  <c:v>-0.72050000000000003</c:v>
                </c:pt>
                <c:pt idx="30">
                  <c:v>-1.2037</c:v>
                </c:pt>
                <c:pt idx="31">
                  <c:v>-1.3393999999999999</c:v>
                </c:pt>
                <c:pt idx="32">
                  <c:v>-0.32758999999999999</c:v>
                </c:pt>
                <c:pt idx="33">
                  <c:v>-0.96099999999999997</c:v>
                </c:pt>
                <c:pt idx="34">
                  <c:v>-1.0266500000000001</c:v>
                </c:pt>
                <c:pt idx="35">
                  <c:v>-1.15184</c:v>
                </c:pt>
                <c:pt idx="36">
                  <c:v>-1.07558</c:v>
                </c:pt>
                <c:pt idx="37">
                  <c:v>-0.93772</c:v>
                </c:pt>
                <c:pt idx="38">
                  <c:v>-0.52122999999999997</c:v>
                </c:pt>
                <c:pt idx="39">
                  <c:v>-0.64039999999999997</c:v>
                </c:pt>
                <c:pt idx="40">
                  <c:v>-1.6026</c:v>
                </c:pt>
                <c:pt idx="41">
                  <c:v>-1.3440000000000001</c:v>
                </c:pt>
                <c:pt idx="42">
                  <c:v>-0.59518000000000004</c:v>
                </c:pt>
                <c:pt idx="43">
                  <c:v>-1.3478000000000001</c:v>
                </c:pt>
                <c:pt idx="44">
                  <c:v>-1.5357000000000001</c:v>
                </c:pt>
                <c:pt idx="45">
                  <c:v>-0.43924999999999997</c:v>
                </c:pt>
                <c:pt idx="46">
                  <c:v>-0.54852000000000001</c:v>
                </c:pt>
                <c:pt idx="47">
                  <c:v>-1.4167000000000001</c:v>
                </c:pt>
                <c:pt idx="48">
                  <c:v>-0.72546999999999995</c:v>
                </c:pt>
                <c:pt idx="49">
                  <c:v>-0.63149</c:v>
                </c:pt>
                <c:pt idx="50">
                  <c:v>0.35713</c:v>
                </c:pt>
                <c:pt idx="51">
                  <c:v>-0.34028999999999998</c:v>
                </c:pt>
                <c:pt idx="52">
                  <c:v>-0.46051999999999998</c:v>
                </c:pt>
                <c:pt idx="53">
                  <c:v>-0.23430999999999999</c:v>
                </c:pt>
                <c:pt idx="54">
                  <c:v>7.8009999999999996E-2</c:v>
                </c:pt>
                <c:pt idx="55">
                  <c:v>-0.70255999999999996</c:v>
                </c:pt>
                <c:pt idx="56">
                  <c:v>3.47E-3</c:v>
                </c:pt>
                <c:pt idx="57">
                  <c:v>0.38567000000000001</c:v>
                </c:pt>
                <c:pt idx="58">
                  <c:v>-0.31968000000000002</c:v>
                </c:pt>
                <c:pt idx="59">
                  <c:v>0.44724000000000003</c:v>
                </c:pt>
                <c:pt idx="60">
                  <c:v>0.37444</c:v>
                </c:pt>
                <c:pt idx="61">
                  <c:v>8.1600000000000006E-2</c:v>
                </c:pt>
                <c:pt idx="62">
                  <c:v>0.1225</c:v>
                </c:pt>
                <c:pt idx="63">
                  <c:v>-0.36608000000000002</c:v>
                </c:pt>
                <c:pt idx="64">
                  <c:v>0.37722</c:v>
                </c:pt>
                <c:pt idx="65">
                  <c:v>0.80757000000000001</c:v>
                </c:pt>
                <c:pt idx="66">
                  <c:v>0.32779000000000003</c:v>
                </c:pt>
                <c:pt idx="67">
                  <c:v>0.80586000000000002</c:v>
                </c:pt>
                <c:pt idx="68">
                  <c:v>0.29056999999999999</c:v>
                </c:pt>
                <c:pt idx="69">
                  <c:v>-0.27682499999999999</c:v>
                </c:pt>
                <c:pt idx="70">
                  <c:v>0.22771</c:v>
                </c:pt>
                <c:pt idx="71">
                  <c:v>0.49952999999999997</c:v>
                </c:pt>
                <c:pt idx="72">
                  <c:v>-4.7320000000000001E-2</c:v>
                </c:pt>
                <c:pt idx="73">
                  <c:v>0.47453000000000001</c:v>
                </c:pt>
                <c:pt idx="74">
                  <c:v>-5.7590000000000002E-2</c:v>
                </c:pt>
                <c:pt idx="75">
                  <c:v>-0.24440400000000001</c:v>
                </c:pt>
                <c:pt idx="76">
                  <c:v>0.34040999999999999</c:v>
                </c:pt>
                <c:pt idx="77">
                  <c:v>0.30896000000000001</c:v>
                </c:pt>
                <c:pt idx="78">
                  <c:v>0.93300000000000005</c:v>
                </c:pt>
                <c:pt idx="79">
                  <c:v>0.37451000000000001</c:v>
                </c:pt>
                <c:pt idx="80">
                  <c:v>0.55334000000000005</c:v>
                </c:pt>
                <c:pt idx="81">
                  <c:v>0.2964</c:v>
                </c:pt>
                <c:pt idx="82">
                  <c:v>-0.51488999999999996</c:v>
                </c:pt>
                <c:pt idx="83">
                  <c:v>-2.5559999999999999E-2</c:v>
                </c:pt>
                <c:pt idx="84">
                  <c:v>-0.72145999999999999</c:v>
                </c:pt>
                <c:pt idx="85">
                  <c:v>-0.54049999999999998</c:v>
                </c:pt>
                <c:pt idx="86">
                  <c:v>0.22858000000000001</c:v>
                </c:pt>
                <c:pt idx="87">
                  <c:v>-0.217001</c:v>
                </c:pt>
                <c:pt idx="88">
                  <c:v>0.35128999999999999</c:v>
                </c:pt>
                <c:pt idx="89">
                  <c:v>-7.1349999999999997E-2</c:v>
                </c:pt>
                <c:pt idx="90">
                  <c:v>0.87660000000000005</c:v>
                </c:pt>
                <c:pt idx="91">
                  <c:v>0.42341000000000001</c:v>
                </c:pt>
                <c:pt idx="92">
                  <c:v>-0.37308999999999998</c:v>
                </c:pt>
                <c:pt idx="93">
                  <c:v>8.8099999999999998E-2</c:v>
                </c:pt>
                <c:pt idx="94">
                  <c:v>-0.20927200000000001</c:v>
                </c:pt>
                <c:pt idx="95">
                  <c:v>-0.24188899999999999</c:v>
                </c:pt>
                <c:pt idx="96">
                  <c:v>0.63521000000000005</c:v>
                </c:pt>
                <c:pt idx="97">
                  <c:v>-9.1575000000000004E-2</c:v>
                </c:pt>
                <c:pt idx="98">
                  <c:v>0.41258</c:v>
                </c:pt>
                <c:pt idx="99">
                  <c:v>-8.1699999999999995E-2</c:v>
                </c:pt>
                <c:pt idx="100">
                  <c:v>0.21695</c:v>
                </c:pt>
                <c:pt idx="101">
                  <c:v>0.29993999999999998</c:v>
                </c:pt>
                <c:pt idx="102">
                  <c:v>-1.821E-2</c:v>
                </c:pt>
                <c:pt idx="103">
                  <c:v>-6.4560000000000006E-2</c:v>
                </c:pt>
                <c:pt idx="104">
                  <c:v>-0.165994</c:v>
                </c:pt>
                <c:pt idx="105">
                  <c:v>-6.3899999999999998E-3</c:v>
                </c:pt>
                <c:pt idx="106">
                  <c:v>0.40372999999999998</c:v>
                </c:pt>
                <c:pt idx="107">
                  <c:v>5.407E-2</c:v>
                </c:pt>
                <c:pt idx="108">
                  <c:v>0.99319999999999997</c:v>
                </c:pt>
                <c:pt idx="109">
                  <c:v>0.89670000000000005</c:v>
                </c:pt>
                <c:pt idx="110">
                  <c:v>0.47521000000000002</c:v>
                </c:pt>
                <c:pt idx="111">
                  <c:v>0.22528999999999999</c:v>
                </c:pt>
                <c:pt idx="112">
                  <c:v>0.12292</c:v>
                </c:pt>
                <c:pt idx="113">
                  <c:v>-0.12627099999999999</c:v>
                </c:pt>
                <c:pt idx="114">
                  <c:v>7.102E-2</c:v>
                </c:pt>
                <c:pt idx="115">
                  <c:v>-0.120558</c:v>
                </c:pt>
                <c:pt idx="116">
                  <c:v>-0.28135700000000002</c:v>
                </c:pt>
                <c:pt idx="117">
                  <c:v>0.38213000000000003</c:v>
                </c:pt>
                <c:pt idx="118">
                  <c:v>0.15229999999999999</c:v>
                </c:pt>
                <c:pt idx="119">
                  <c:v>0.39713999999999999</c:v>
                </c:pt>
                <c:pt idx="120">
                  <c:v>1.3059000000000001</c:v>
                </c:pt>
                <c:pt idx="121">
                  <c:v>0.73419999999999996</c:v>
                </c:pt>
                <c:pt idx="122">
                  <c:v>0.42912</c:v>
                </c:pt>
                <c:pt idx="123">
                  <c:v>-0.205623</c:v>
                </c:pt>
                <c:pt idx="124">
                  <c:v>0.70047999999999999</c:v>
                </c:pt>
                <c:pt idx="125">
                  <c:v>0.48943999999999999</c:v>
                </c:pt>
                <c:pt idx="126">
                  <c:v>0.18115000000000001</c:v>
                </c:pt>
                <c:pt idx="127">
                  <c:v>0.76915999999999995</c:v>
                </c:pt>
                <c:pt idx="128">
                  <c:v>1.0806</c:v>
                </c:pt>
                <c:pt idx="129">
                  <c:v>8.9249999999999996E-2</c:v>
                </c:pt>
                <c:pt idx="130">
                  <c:v>0.11405</c:v>
                </c:pt>
                <c:pt idx="131">
                  <c:v>0.36642999999999998</c:v>
                </c:pt>
                <c:pt idx="132">
                  <c:v>-0.41493000000000002</c:v>
                </c:pt>
                <c:pt idx="133">
                  <c:v>-0.45212000000000002</c:v>
                </c:pt>
                <c:pt idx="134">
                  <c:v>0.22844</c:v>
                </c:pt>
                <c:pt idx="135">
                  <c:v>-0.56000000000000005</c:v>
                </c:pt>
                <c:pt idx="136">
                  <c:v>0.48138999999999998</c:v>
                </c:pt>
                <c:pt idx="137">
                  <c:v>-0.56562999999999997</c:v>
                </c:pt>
                <c:pt idx="138">
                  <c:v>-0.46417999999999998</c:v>
                </c:pt>
                <c:pt idx="139">
                  <c:v>0.38805000000000001</c:v>
                </c:pt>
                <c:pt idx="140">
                  <c:v>1.2263999999999999</c:v>
                </c:pt>
                <c:pt idx="141">
                  <c:v>0.69355</c:v>
                </c:pt>
                <c:pt idx="142">
                  <c:v>0.58621999999999996</c:v>
                </c:pt>
                <c:pt idx="143">
                  <c:v>-0.16416800000000001</c:v>
                </c:pt>
                <c:pt idx="144">
                  <c:v>-0.47464000000000001</c:v>
                </c:pt>
                <c:pt idx="145">
                  <c:v>-2.7949999999999999E-2</c:v>
                </c:pt>
                <c:pt idx="146">
                  <c:v>-0.60621000000000003</c:v>
                </c:pt>
                <c:pt idx="147">
                  <c:v>0.21951000000000001</c:v>
                </c:pt>
                <c:pt idx="148">
                  <c:v>5.9729999999999998E-2</c:v>
                </c:pt>
                <c:pt idx="149">
                  <c:v>-0.51537999999999995</c:v>
                </c:pt>
                <c:pt idx="150">
                  <c:v>-0.198963</c:v>
                </c:pt>
                <c:pt idx="151">
                  <c:v>-0.36012</c:v>
                </c:pt>
                <c:pt idx="152">
                  <c:v>-2.9000000000000001E-2</c:v>
                </c:pt>
                <c:pt idx="153">
                  <c:v>-0.152973</c:v>
                </c:pt>
                <c:pt idx="154">
                  <c:v>-0.16977400000000001</c:v>
                </c:pt>
                <c:pt idx="155">
                  <c:v>-0.89556999999999998</c:v>
                </c:pt>
                <c:pt idx="156">
                  <c:v>-0.69245999999999996</c:v>
                </c:pt>
                <c:pt idx="157">
                  <c:v>-0.93822000000000005</c:v>
                </c:pt>
                <c:pt idx="158">
                  <c:v>-0.61909000000000003</c:v>
                </c:pt>
                <c:pt idx="159">
                  <c:v>-0.22158900000000001</c:v>
                </c:pt>
                <c:pt idx="160">
                  <c:v>-0.40318999999999999</c:v>
                </c:pt>
                <c:pt idx="161">
                  <c:v>0.39828999999999998</c:v>
                </c:pt>
                <c:pt idx="162">
                  <c:v>-0.279501</c:v>
                </c:pt>
                <c:pt idx="163">
                  <c:v>-0.42618</c:v>
                </c:pt>
                <c:pt idx="164">
                  <c:v>-0.65839999999999999</c:v>
                </c:pt>
                <c:pt idx="165">
                  <c:v>-0.21301</c:v>
                </c:pt>
                <c:pt idx="166">
                  <c:v>-0.88522999999999996</c:v>
                </c:pt>
                <c:pt idx="167">
                  <c:v>-0.78629000000000004</c:v>
                </c:pt>
                <c:pt idx="168">
                  <c:v>-0.24262700000000001</c:v>
                </c:pt>
                <c:pt idx="169">
                  <c:v>5.3839999999999999E-2</c:v>
                </c:pt>
                <c:pt idx="170">
                  <c:v>6.4860000000000001E-2</c:v>
                </c:pt>
                <c:pt idx="171">
                  <c:v>0.34561999999999998</c:v>
                </c:pt>
                <c:pt idx="172">
                  <c:v>-1.217E-2</c:v>
                </c:pt>
                <c:pt idx="173">
                  <c:v>0.36448999999999998</c:v>
                </c:pt>
                <c:pt idx="174">
                  <c:v>0.59358999999999995</c:v>
                </c:pt>
                <c:pt idx="175">
                  <c:v>-0.27081100000000002</c:v>
                </c:pt>
                <c:pt idx="176">
                  <c:v>4.0529999999999997E-2</c:v>
                </c:pt>
                <c:pt idx="177">
                  <c:v>-0.17314099999999999</c:v>
                </c:pt>
                <c:pt idx="178">
                  <c:v>-0.47699000000000003</c:v>
                </c:pt>
                <c:pt idx="179">
                  <c:v>0.23066</c:v>
                </c:pt>
                <c:pt idx="180">
                  <c:v>0.61031000000000002</c:v>
                </c:pt>
                <c:pt idx="181">
                  <c:v>0.52480000000000004</c:v>
                </c:pt>
                <c:pt idx="182">
                  <c:v>0.15226000000000001</c:v>
                </c:pt>
                <c:pt idx="183">
                  <c:v>0.69965999999999995</c:v>
                </c:pt>
                <c:pt idx="184">
                  <c:v>0.20716999999999999</c:v>
                </c:pt>
                <c:pt idx="185">
                  <c:v>0.12626999999999999</c:v>
                </c:pt>
                <c:pt idx="186">
                  <c:v>0.18917</c:v>
                </c:pt>
                <c:pt idx="187">
                  <c:v>3.4619999999999998E-2</c:v>
                </c:pt>
                <c:pt idx="188">
                  <c:v>0.13431999999999999</c:v>
                </c:pt>
                <c:pt idx="189">
                  <c:v>-6.9159999999999999E-2</c:v>
                </c:pt>
                <c:pt idx="190">
                  <c:v>0.14829000000000001</c:v>
                </c:pt>
                <c:pt idx="191">
                  <c:v>0.22653000000000001</c:v>
                </c:pt>
                <c:pt idx="192">
                  <c:v>6.0330000000000002E-2</c:v>
                </c:pt>
                <c:pt idx="193">
                  <c:v>0.25363000000000002</c:v>
                </c:pt>
                <c:pt idx="194">
                  <c:v>0.51304000000000005</c:v>
                </c:pt>
                <c:pt idx="195">
                  <c:v>5.824E-2</c:v>
                </c:pt>
                <c:pt idx="196">
                  <c:v>-0.43289</c:v>
                </c:pt>
                <c:pt idx="197">
                  <c:v>0.12129</c:v>
                </c:pt>
                <c:pt idx="198">
                  <c:v>5.3589999999999999E-2</c:v>
                </c:pt>
                <c:pt idx="199">
                  <c:v>-5.8290000000000002E-2</c:v>
                </c:pt>
                <c:pt idx="200">
                  <c:v>0.43145</c:v>
                </c:pt>
                <c:pt idx="201">
                  <c:v>-0.45940999999999999</c:v>
                </c:pt>
                <c:pt idx="202">
                  <c:v>6.4460000000000003E-2</c:v>
                </c:pt>
                <c:pt idx="203">
                  <c:v>-3.1329999999999997E-2</c:v>
                </c:pt>
                <c:pt idx="204">
                  <c:v>1.1900000000000001E-2</c:v>
                </c:pt>
                <c:pt idx="205">
                  <c:v>-0.22173200000000001</c:v>
                </c:pt>
                <c:pt idx="206">
                  <c:v>0.25083</c:v>
                </c:pt>
                <c:pt idx="207">
                  <c:v>-0.16144</c:v>
                </c:pt>
                <c:pt idx="208">
                  <c:v>-0.88088999999999995</c:v>
                </c:pt>
                <c:pt idx="209">
                  <c:v>-0.90973000000000004</c:v>
                </c:pt>
                <c:pt idx="210">
                  <c:v>-0.53059000000000001</c:v>
                </c:pt>
                <c:pt idx="211">
                  <c:v>-0.42812</c:v>
                </c:pt>
                <c:pt idx="212">
                  <c:v>-0.99963999999999997</c:v>
                </c:pt>
                <c:pt idx="213">
                  <c:v>0.11605</c:v>
                </c:pt>
                <c:pt idx="214">
                  <c:v>-1.4457</c:v>
                </c:pt>
                <c:pt idx="215">
                  <c:v>-0.59299999999999997</c:v>
                </c:pt>
                <c:pt idx="216">
                  <c:v>-1.3134999999999999</c:v>
                </c:pt>
                <c:pt idx="217">
                  <c:v>-1.06471</c:v>
                </c:pt>
                <c:pt idx="218">
                  <c:v>-1.0993299999999999</c:v>
                </c:pt>
                <c:pt idx="219">
                  <c:v>-1.3097000000000001</c:v>
                </c:pt>
                <c:pt idx="220">
                  <c:v>-1.3722000000000001</c:v>
                </c:pt>
                <c:pt idx="221">
                  <c:v>-0.95755000000000001</c:v>
                </c:pt>
                <c:pt idx="222">
                  <c:v>-0.64836000000000005</c:v>
                </c:pt>
                <c:pt idx="223">
                  <c:v>-0.6754</c:v>
                </c:pt>
                <c:pt idx="224">
                  <c:v>-0.32840000000000003</c:v>
                </c:pt>
                <c:pt idx="225">
                  <c:v>-1.2306999999999999</c:v>
                </c:pt>
                <c:pt idx="226">
                  <c:v>-1.1383399999999999</c:v>
                </c:pt>
                <c:pt idx="227">
                  <c:v>-0.6794</c:v>
                </c:pt>
                <c:pt idx="228">
                  <c:v>-1.0951599999999999</c:v>
                </c:pt>
                <c:pt idx="229">
                  <c:v>-0.70979999999999999</c:v>
                </c:pt>
                <c:pt idx="230">
                  <c:v>-1.2414000000000001</c:v>
                </c:pt>
                <c:pt idx="231">
                  <c:v>-0.98936999999999997</c:v>
                </c:pt>
                <c:pt idx="232">
                  <c:v>-1.2336</c:v>
                </c:pt>
                <c:pt idx="233">
                  <c:v>-0.81393000000000004</c:v>
                </c:pt>
                <c:pt idx="234">
                  <c:v>-0.78044000000000002</c:v>
                </c:pt>
                <c:pt idx="235">
                  <c:v>-0.23744199999999999</c:v>
                </c:pt>
                <c:pt idx="236">
                  <c:v>-0.93899999999999995</c:v>
                </c:pt>
                <c:pt idx="237">
                  <c:v>-0.88288</c:v>
                </c:pt>
                <c:pt idx="238">
                  <c:v>-0.89539000000000002</c:v>
                </c:pt>
                <c:pt idx="239">
                  <c:v>-1.05498</c:v>
                </c:pt>
                <c:pt idx="240">
                  <c:v>-0.18578485</c:v>
                </c:pt>
                <c:pt idx="241">
                  <c:v>-0.63602999999999998</c:v>
                </c:pt>
                <c:pt idx="242">
                  <c:v>-0.33844999999999997</c:v>
                </c:pt>
                <c:pt idx="243">
                  <c:v>-6.54E-2</c:v>
                </c:pt>
                <c:pt idx="244">
                  <c:v>-0.81908000000000003</c:v>
                </c:pt>
                <c:pt idx="245">
                  <c:v>-0.90910000000000002</c:v>
                </c:pt>
                <c:pt idx="246">
                  <c:v>-0.90800999999999998</c:v>
                </c:pt>
                <c:pt idx="247">
                  <c:v>-1.7642</c:v>
                </c:pt>
                <c:pt idx="248">
                  <c:v>-0.79261999999999999</c:v>
                </c:pt>
                <c:pt idx="249">
                  <c:v>-0.92817000000000005</c:v>
                </c:pt>
                <c:pt idx="250">
                  <c:v>-1.1434800000000001</c:v>
                </c:pt>
                <c:pt idx="251">
                  <c:v>-0.91459000000000001</c:v>
                </c:pt>
                <c:pt idx="252">
                  <c:v>-0.52042999999999995</c:v>
                </c:pt>
                <c:pt idx="253">
                  <c:v>-0.58147000000000004</c:v>
                </c:pt>
                <c:pt idx="254">
                  <c:v>-0.64676</c:v>
                </c:pt>
                <c:pt idx="255">
                  <c:v>-1.1197600000000001</c:v>
                </c:pt>
                <c:pt idx="256">
                  <c:v>-1.05006</c:v>
                </c:pt>
                <c:pt idx="257">
                  <c:v>-1.1235999999999999</c:v>
                </c:pt>
                <c:pt idx="258">
                  <c:v>-1.2775000000000001</c:v>
                </c:pt>
                <c:pt idx="259">
                  <c:v>-1.2536</c:v>
                </c:pt>
                <c:pt idx="260">
                  <c:v>-0.42050999999999999</c:v>
                </c:pt>
                <c:pt idx="261">
                  <c:v>-0.83199000000000001</c:v>
                </c:pt>
                <c:pt idx="262">
                  <c:v>-0.64480999999999999</c:v>
                </c:pt>
                <c:pt idx="263">
                  <c:v>-0.62422999999999995</c:v>
                </c:pt>
                <c:pt idx="264">
                  <c:v>-0.48204999999999998</c:v>
                </c:pt>
                <c:pt idx="265">
                  <c:v>-0.63451999999999997</c:v>
                </c:pt>
                <c:pt idx="266">
                  <c:v>-0.77651999999999999</c:v>
                </c:pt>
                <c:pt idx="267">
                  <c:v>-0.68213000000000001</c:v>
                </c:pt>
                <c:pt idx="268">
                  <c:v>-1.1583300000000001</c:v>
                </c:pt>
                <c:pt idx="269">
                  <c:v>-1.0441499999999999</c:v>
                </c:pt>
                <c:pt idx="270">
                  <c:v>-0.85972999999999999</c:v>
                </c:pt>
                <c:pt idx="271">
                  <c:v>-1.0906499999999999</c:v>
                </c:pt>
                <c:pt idx="272">
                  <c:v>-1.0268699999999999</c:v>
                </c:pt>
                <c:pt idx="273">
                  <c:v>-0.40503</c:v>
                </c:pt>
                <c:pt idx="274">
                  <c:v>-1.3182</c:v>
                </c:pt>
                <c:pt idx="275">
                  <c:v>-0.84936999999999996</c:v>
                </c:pt>
                <c:pt idx="276">
                  <c:v>-1.3406</c:v>
                </c:pt>
                <c:pt idx="277">
                  <c:v>-1.4267000000000001</c:v>
                </c:pt>
                <c:pt idx="278">
                  <c:v>-1.7033</c:v>
                </c:pt>
                <c:pt idx="279">
                  <c:v>-1.6089</c:v>
                </c:pt>
                <c:pt idx="280">
                  <c:v>-0.70667000000000002</c:v>
                </c:pt>
                <c:pt idx="281">
                  <c:v>-0.75034000000000001</c:v>
                </c:pt>
                <c:pt idx="282">
                  <c:v>-0.42537000000000003</c:v>
                </c:pt>
                <c:pt idx="283">
                  <c:v>-0.57440000000000002</c:v>
                </c:pt>
                <c:pt idx="284">
                  <c:v>-0.35852000000000001</c:v>
                </c:pt>
                <c:pt idx="285">
                  <c:v>-0.51471</c:v>
                </c:pt>
                <c:pt idx="286">
                  <c:v>-0.77610999999999997</c:v>
                </c:pt>
                <c:pt idx="287">
                  <c:v>-1.1879999999999999</c:v>
                </c:pt>
                <c:pt idx="288">
                  <c:v>-1.2108000000000001</c:v>
                </c:pt>
                <c:pt idx="289">
                  <c:v>-1.0013000000000001</c:v>
                </c:pt>
                <c:pt idx="290">
                  <c:v>-1.2504</c:v>
                </c:pt>
                <c:pt idx="291">
                  <c:v>-0.86387999999999998</c:v>
                </c:pt>
                <c:pt idx="292">
                  <c:v>-0.55254999999999999</c:v>
                </c:pt>
                <c:pt idx="293">
                  <c:v>-0.62663000000000002</c:v>
                </c:pt>
                <c:pt idx="294">
                  <c:v>-0.33944999999999997</c:v>
                </c:pt>
                <c:pt idx="295">
                  <c:v>-0.73219000000000001</c:v>
                </c:pt>
                <c:pt idx="296">
                  <c:v>0.17313000000000001</c:v>
                </c:pt>
                <c:pt idx="297">
                  <c:v>-0.99182000000000003</c:v>
                </c:pt>
                <c:pt idx="298">
                  <c:v>-1.0200800000000001</c:v>
                </c:pt>
                <c:pt idx="299">
                  <c:v>-0.45218000000000003</c:v>
                </c:pt>
                <c:pt idx="300">
                  <c:v>-0.43791000000000002</c:v>
                </c:pt>
                <c:pt idx="301">
                  <c:v>-0.21477099999999999</c:v>
                </c:pt>
                <c:pt idx="302">
                  <c:v>-0.61211000000000004</c:v>
                </c:pt>
                <c:pt idx="303">
                  <c:v>-0.21124299999999999</c:v>
                </c:pt>
                <c:pt idx="304">
                  <c:v>-0.32464999999999999</c:v>
                </c:pt>
                <c:pt idx="305">
                  <c:v>-0.30118</c:v>
                </c:pt>
                <c:pt idx="306">
                  <c:v>-0.94025000000000003</c:v>
                </c:pt>
                <c:pt idx="307">
                  <c:v>-0.78725000000000001</c:v>
                </c:pt>
                <c:pt idx="308">
                  <c:v>-0.91640999999999995</c:v>
                </c:pt>
                <c:pt idx="309">
                  <c:v>-0.98834</c:v>
                </c:pt>
                <c:pt idx="310">
                  <c:v>-0.83760000000000001</c:v>
                </c:pt>
                <c:pt idx="311">
                  <c:v>-0.28415699999999999</c:v>
                </c:pt>
                <c:pt idx="312">
                  <c:v>-0.20142099999999999</c:v>
                </c:pt>
                <c:pt idx="313">
                  <c:v>-0.76163999999999998</c:v>
                </c:pt>
                <c:pt idx="314">
                  <c:v>-0.26552100000000001</c:v>
                </c:pt>
                <c:pt idx="315">
                  <c:v>0.14144000000000001</c:v>
                </c:pt>
                <c:pt idx="316">
                  <c:v>-0.74892000000000003</c:v>
                </c:pt>
                <c:pt idx="317">
                  <c:v>-0.94394</c:v>
                </c:pt>
                <c:pt idx="318">
                  <c:v>-0.30386000000000002</c:v>
                </c:pt>
                <c:pt idx="319">
                  <c:v>-0.67542999999999997</c:v>
                </c:pt>
                <c:pt idx="320">
                  <c:v>-0.88868999999999998</c:v>
                </c:pt>
                <c:pt idx="321">
                  <c:v>-0.91537999999999997</c:v>
                </c:pt>
                <c:pt idx="322">
                  <c:v>-1.0605100000000001</c:v>
                </c:pt>
                <c:pt idx="323">
                  <c:v>-0.96619999999999995</c:v>
                </c:pt>
                <c:pt idx="324">
                  <c:v>-0.63324000000000003</c:v>
                </c:pt>
                <c:pt idx="325">
                  <c:v>-0.75039999999999996</c:v>
                </c:pt>
                <c:pt idx="326">
                  <c:v>-0.62509000000000003</c:v>
                </c:pt>
                <c:pt idx="327">
                  <c:v>-0.60380999999999996</c:v>
                </c:pt>
                <c:pt idx="328">
                  <c:v>-1.0924</c:v>
                </c:pt>
                <c:pt idx="329">
                  <c:v>-0.72157000000000004</c:v>
                </c:pt>
                <c:pt idx="330">
                  <c:v>-1.7916000000000001</c:v>
                </c:pt>
                <c:pt idx="331">
                  <c:v>-1.1704699999999999</c:v>
                </c:pt>
                <c:pt idx="332">
                  <c:v>-0.98021000000000003</c:v>
                </c:pt>
                <c:pt idx="333">
                  <c:v>-1.12439</c:v>
                </c:pt>
                <c:pt idx="334">
                  <c:v>-0.42379</c:v>
                </c:pt>
                <c:pt idx="335">
                  <c:v>-0.65386</c:v>
                </c:pt>
                <c:pt idx="336">
                  <c:v>-0.66722000000000004</c:v>
                </c:pt>
                <c:pt idx="337">
                  <c:v>2.6839999999999999E-2</c:v>
                </c:pt>
                <c:pt idx="338">
                  <c:v>-1.0062500000000001</c:v>
                </c:pt>
                <c:pt idx="339">
                  <c:v>-0.25661400000000001</c:v>
                </c:pt>
                <c:pt idx="340">
                  <c:v>-0.71875</c:v>
                </c:pt>
                <c:pt idx="341">
                  <c:v>-0.23091300000000001</c:v>
                </c:pt>
                <c:pt idx="342">
                  <c:v>0.13197</c:v>
                </c:pt>
                <c:pt idx="343">
                  <c:v>0.35472999999999999</c:v>
                </c:pt>
                <c:pt idx="344">
                  <c:v>0.68225999999999998</c:v>
                </c:pt>
                <c:pt idx="345">
                  <c:v>0.93120000000000003</c:v>
                </c:pt>
                <c:pt idx="346">
                  <c:v>2.6871999999999998</c:v>
                </c:pt>
                <c:pt idx="347">
                  <c:v>4.4691000000000001</c:v>
                </c:pt>
                <c:pt idx="348">
                  <c:v>2.5718000000000001</c:v>
                </c:pt>
                <c:pt idx="349">
                  <c:v>1.2763</c:v>
                </c:pt>
                <c:pt idx="350">
                  <c:v>0.8851</c:v>
                </c:pt>
                <c:pt idx="351">
                  <c:v>0.29615999999999998</c:v>
                </c:pt>
                <c:pt idx="352">
                  <c:v>2.1100000000000001E-2</c:v>
                </c:pt>
                <c:pt idx="353">
                  <c:v>6.1299999999999896E-3</c:v>
                </c:pt>
                <c:pt idx="354">
                  <c:v>-0.72826999999999997</c:v>
                </c:pt>
                <c:pt idx="355">
                  <c:v>-0.52336000000000005</c:v>
                </c:pt>
                <c:pt idx="356">
                  <c:v>-0.74643000000000004</c:v>
                </c:pt>
                <c:pt idx="357">
                  <c:v>-0.81584999999999996</c:v>
                </c:pt>
                <c:pt idx="358">
                  <c:v>-0.40988999999999998</c:v>
                </c:pt>
                <c:pt idx="359">
                  <c:v>-0.63895999999999997</c:v>
                </c:pt>
                <c:pt idx="360">
                  <c:v>-0.81898000000000004</c:v>
                </c:pt>
                <c:pt idx="361">
                  <c:v>-0.84038999999999997</c:v>
                </c:pt>
                <c:pt idx="362">
                  <c:v>-1.0168299999999999</c:v>
                </c:pt>
                <c:pt idx="363">
                  <c:v>-0.69054000000000004</c:v>
                </c:pt>
                <c:pt idx="364">
                  <c:v>-1.0292699999999999</c:v>
                </c:pt>
                <c:pt idx="365">
                  <c:v>-1.5499999999999999E-3</c:v>
                </c:pt>
                <c:pt idx="366">
                  <c:v>-0.50105</c:v>
                </c:pt>
                <c:pt idx="367">
                  <c:v>-0.64459</c:v>
                </c:pt>
                <c:pt idx="368">
                  <c:v>-0.99331000000000003</c:v>
                </c:pt>
                <c:pt idx="369">
                  <c:v>-0.66383000000000003</c:v>
                </c:pt>
                <c:pt idx="370">
                  <c:v>-1.29</c:v>
                </c:pt>
                <c:pt idx="371">
                  <c:v>-1.17889</c:v>
                </c:pt>
                <c:pt idx="372">
                  <c:v>-0.55195000000000005</c:v>
                </c:pt>
                <c:pt idx="373">
                  <c:v>-0.67913999999999997</c:v>
                </c:pt>
                <c:pt idx="374">
                  <c:v>-0.31861</c:v>
                </c:pt>
                <c:pt idx="375">
                  <c:v>-3.6159999999999998E-2</c:v>
                </c:pt>
                <c:pt idx="376">
                  <c:v>-0.29794999999999999</c:v>
                </c:pt>
                <c:pt idx="377">
                  <c:v>4.5240000000000002E-2</c:v>
                </c:pt>
                <c:pt idx="378">
                  <c:v>0.24043999999999999</c:v>
                </c:pt>
                <c:pt idx="379">
                  <c:v>5.9720000000000002E-2</c:v>
                </c:pt>
                <c:pt idx="380">
                  <c:v>-0.51063999999999998</c:v>
                </c:pt>
                <c:pt idx="381">
                  <c:v>-0.47685</c:v>
                </c:pt>
                <c:pt idx="382">
                  <c:v>-0.37079000000000001</c:v>
                </c:pt>
                <c:pt idx="383">
                  <c:v>0.46022999999999997</c:v>
                </c:pt>
                <c:pt idx="384">
                  <c:v>1.2818000000000001</c:v>
                </c:pt>
                <c:pt idx="385">
                  <c:v>0.54154999999999998</c:v>
                </c:pt>
                <c:pt idx="386">
                  <c:v>1.206</c:v>
                </c:pt>
                <c:pt idx="387">
                  <c:v>1.0298</c:v>
                </c:pt>
                <c:pt idx="388">
                  <c:v>0.66398000000000001</c:v>
                </c:pt>
                <c:pt idx="389">
                  <c:v>-0.33714</c:v>
                </c:pt>
                <c:pt idx="390">
                  <c:v>0.28299000000000002</c:v>
                </c:pt>
                <c:pt idx="391">
                  <c:v>-1.218E-2</c:v>
                </c:pt>
                <c:pt idx="392">
                  <c:v>0.12146</c:v>
                </c:pt>
                <c:pt idx="393">
                  <c:v>0.33128999999999997</c:v>
                </c:pt>
                <c:pt idx="394">
                  <c:v>0.21099999999999999</c:v>
                </c:pt>
                <c:pt idx="395">
                  <c:v>0.29027999999999998</c:v>
                </c:pt>
                <c:pt idx="396">
                  <c:v>0.63007000000000002</c:v>
                </c:pt>
                <c:pt idx="397">
                  <c:v>5.7189999999999998E-2</c:v>
                </c:pt>
                <c:pt idx="398">
                  <c:v>0.36901</c:v>
                </c:pt>
                <c:pt idx="399">
                  <c:v>0.28344000000000003</c:v>
                </c:pt>
                <c:pt idx="400">
                  <c:v>0.38597999999999999</c:v>
                </c:pt>
                <c:pt idx="401">
                  <c:v>-0.154116</c:v>
                </c:pt>
                <c:pt idx="402">
                  <c:v>0.43895000000000001</c:v>
                </c:pt>
                <c:pt idx="403">
                  <c:v>-0.29864000000000002</c:v>
                </c:pt>
                <c:pt idx="404">
                  <c:v>-2.9770000000000001E-2</c:v>
                </c:pt>
                <c:pt idx="405">
                  <c:v>-0.29221000000000003</c:v>
                </c:pt>
                <c:pt idx="406">
                  <c:v>0.57254000000000005</c:v>
                </c:pt>
                <c:pt idx="407">
                  <c:v>-0.16325600000000001</c:v>
                </c:pt>
                <c:pt idx="408">
                  <c:v>0.20294999999999999</c:v>
                </c:pt>
                <c:pt idx="409">
                  <c:v>-0.34303</c:v>
                </c:pt>
                <c:pt idx="410">
                  <c:v>0.19186</c:v>
                </c:pt>
                <c:pt idx="411">
                  <c:v>-0.42780000000000001</c:v>
                </c:pt>
                <c:pt idx="412">
                  <c:v>-0.54725000000000001</c:v>
                </c:pt>
                <c:pt idx="413">
                  <c:v>-0.66317999999999999</c:v>
                </c:pt>
                <c:pt idx="414">
                  <c:v>-1.721E-2</c:v>
                </c:pt>
                <c:pt idx="415">
                  <c:v>-0.26707700000000001</c:v>
                </c:pt>
                <c:pt idx="416">
                  <c:v>0.46551999999999999</c:v>
                </c:pt>
                <c:pt idx="417">
                  <c:v>-0.33284000000000002</c:v>
                </c:pt>
                <c:pt idx="418">
                  <c:v>-0.46567999999999998</c:v>
                </c:pt>
                <c:pt idx="419">
                  <c:v>-0.68272999999999995</c:v>
                </c:pt>
                <c:pt idx="420">
                  <c:v>-0.96872999999999998</c:v>
                </c:pt>
                <c:pt idx="421">
                  <c:v>-0.28387200000000001</c:v>
                </c:pt>
                <c:pt idx="422">
                  <c:v>-0.89202999999999999</c:v>
                </c:pt>
                <c:pt idx="423">
                  <c:v>-0.40628999999999998</c:v>
                </c:pt>
                <c:pt idx="424">
                  <c:v>-9.5357999999999998E-2</c:v>
                </c:pt>
                <c:pt idx="425">
                  <c:v>-0.18682389999999999</c:v>
                </c:pt>
                <c:pt idx="426">
                  <c:v>-0.206262</c:v>
                </c:pt>
                <c:pt idx="427">
                  <c:v>-0.89885000000000004</c:v>
                </c:pt>
                <c:pt idx="428">
                  <c:v>-8.9499999999999805E-3</c:v>
                </c:pt>
                <c:pt idx="429">
                  <c:v>-0.108442</c:v>
                </c:pt>
                <c:pt idx="430">
                  <c:v>-0.199931</c:v>
                </c:pt>
                <c:pt idx="431">
                  <c:v>-0.14178399999999999</c:v>
                </c:pt>
                <c:pt idx="432">
                  <c:v>-0.59492</c:v>
                </c:pt>
                <c:pt idx="433">
                  <c:v>-0.43906000000000001</c:v>
                </c:pt>
                <c:pt idx="434">
                  <c:v>-0.72092000000000001</c:v>
                </c:pt>
                <c:pt idx="435">
                  <c:v>-0.50853999999999999</c:v>
                </c:pt>
                <c:pt idx="436">
                  <c:v>0.13836000000000001</c:v>
                </c:pt>
                <c:pt idx="437">
                  <c:v>0.29496</c:v>
                </c:pt>
                <c:pt idx="438">
                  <c:v>-0.132773</c:v>
                </c:pt>
                <c:pt idx="439">
                  <c:v>-0.251419</c:v>
                </c:pt>
                <c:pt idx="440">
                  <c:v>-0.24655199999999999</c:v>
                </c:pt>
                <c:pt idx="441">
                  <c:v>-0.42371999999999999</c:v>
                </c:pt>
                <c:pt idx="442">
                  <c:v>-1.208</c:v>
                </c:pt>
                <c:pt idx="443">
                  <c:v>-0.73282999999999998</c:v>
                </c:pt>
                <c:pt idx="444">
                  <c:v>-0.65727999999999998</c:v>
                </c:pt>
                <c:pt idx="445">
                  <c:v>-7.1150000000000005E-2</c:v>
                </c:pt>
                <c:pt idx="446">
                  <c:v>-0.47931000000000001</c:v>
                </c:pt>
                <c:pt idx="447">
                  <c:v>-0.61682999999999999</c:v>
                </c:pt>
                <c:pt idx="448">
                  <c:v>-0.21737200000000001</c:v>
                </c:pt>
                <c:pt idx="449">
                  <c:v>-0.14441999999999999</c:v>
                </c:pt>
                <c:pt idx="450">
                  <c:v>-0.36604999999999999</c:v>
                </c:pt>
                <c:pt idx="451">
                  <c:v>-0.44214999999999999</c:v>
                </c:pt>
                <c:pt idx="452">
                  <c:v>0.33274999999999999</c:v>
                </c:pt>
                <c:pt idx="453">
                  <c:v>0.48438999999999999</c:v>
                </c:pt>
                <c:pt idx="454">
                  <c:v>3.9440000000000003E-2</c:v>
                </c:pt>
                <c:pt idx="455">
                  <c:v>0.27689999999999998</c:v>
                </c:pt>
                <c:pt idx="456">
                  <c:v>0.14898</c:v>
                </c:pt>
                <c:pt idx="457">
                  <c:v>0.14859</c:v>
                </c:pt>
                <c:pt idx="458">
                  <c:v>0.55466000000000004</c:v>
                </c:pt>
                <c:pt idx="459">
                  <c:v>0.14349000000000001</c:v>
                </c:pt>
                <c:pt idx="460">
                  <c:v>0.52886</c:v>
                </c:pt>
                <c:pt idx="461">
                  <c:v>-0.49420999999999998</c:v>
                </c:pt>
                <c:pt idx="462">
                  <c:v>-0.78929000000000005</c:v>
                </c:pt>
                <c:pt idx="463">
                  <c:v>0.12606000000000001</c:v>
                </c:pt>
                <c:pt idx="464">
                  <c:v>-0.25860899999999998</c:v>
                </c:pt>
                <c:pt idx="465">
                  <c:v>-0.29142000000000001</c:v>
                </c:pt>
                <c:pt idx="466">
                  <c:v>7.0650000000000004E-2</c:v>
                </c:pt>
                <c:pt idx="467">
                  <c:v>0.75307999999999997</c:v>
                </c:pt>
                <c:pt idx="468">
                  <c:v>-3.542E-2</c:v>
                </c:pt>
                <c:pt idx="469">
                  <c:v>6.4030000000000004E-2</c:v>
                </c:pt>
                <c:pt idx="470">
                  <c:v>0.33999000000000001</c:v>
                </c:pt>
                <c:pt idx="471">
                  <c:v>-0.16895399999999999</c:v>
                </c:pt>
                <c:pt idx="472">
                  <c:v>0.44379000000000002</c:v>
                </c:pt>
                <c:pt idx="473">
                  <c:v>-0.41204000000000002</c:v>
                </c:pt>
                <c:pt idx="474">
                  <c:v>0.65303</c:v>
                </c:pt>
                <c:pt idx="475">
                  <c:v>-2.4299999999999999E-2</c:v>
                </c:pt>
                <c:pt idx="476">
                  <c:v>-0.211287</c:v>
                </c:pt>
                <c:pt idx="477">
                  <c:v>-0.120047</c:v>
                </c:pt>
                <c:pt idx="478">
                  <c:v>0.39251000000000003</c:v>
                </c:pt>
                <c:pt idx="479">
                  <c:v>0.24221000000000001</c:v>
                </c:pt>
                <c:pt idx="480">
                  <c:v>-0.1791343</c:v>
                </c:pt>
                <c:pt idx="481">
                  <c:v>-0.62043000000000004</c:v>
                </c:pt>
                <c:pt idx="482">
                  <c:v>-0.41134999999999999</c:v>
                </c:pt>
                <c:pt idx="483">
                  <c:v>-0.17751259999999999</c:v>
                </c:pt>
                <c:pt idx="484">
                  <c:v>-0.222856</c:v>
                </c:pt>
                <c:pt idx="485">
                  <c:v>0.39545000000000002</c:v>
                </c:pt>
                <c:pt idx="486">
                  <c:v>-0.14039299999999999</c:v>
                </c:pt>
                <c:pt idx="487">
                  <c:v>2.7629999999999998E-2</c:v>
                </c:pt>
                <c:pt idx="488">
                  <c:v>5.1769999999999997E-2</c:v>
                </c:pt>
                <c:pt idx="489">
                  <c:v>-0.64549999999999996</c:v>
                </c:pt>
                <c:pt idx="490">
                  <c:v>0.10267999999999999</c:v>
                </c:pt>
                <c:pt idx="491">
                  <c:v>-0.38047999999999998</c:v>
                </c:pt>
                <c:pt idx="492">
                  <c:v>-0.90588999999999997</c:v>
                </c:pt>
                <c:pt idx="493">
                  <c:v>-0.29315999999999998</c:v>
                </c:pt>
                <c:pt idx="494">
                  <c:v>-0.35836000000000001</c:v>
                </c:pt>
                <c:pt idx="495">
                  <c:v>-0.60458999999999996</c:v>
                </c:pt>
                <c:pt idx="496">
                  <c:v>-0.18302089999999999</c:v>
                </c:pt>
                <c:pt idx="497">
                  <c:v>2.7099999999999999E-2</c:v>
                </c:pt>
                <c:pt idx="498">
                  <c:v>0.47004000000000001</c:v>
                </c:pt>
                <c:pt idx="499">
                  <c:v>0.11591</c:v>
                </c:pt>
                <c:pt idx="500">
                  <c:v>-0.39084999999999998</c:v>
                </c:pt>
                <c:pt idx="501">
                  <c:v>-0.153664</c:v>
                </c:pt>
                <c:pt idx="502">
                  <c:v>-0.6089</c:v>
                </c:pt>
                <c:pt idx="503">
                  <c:v>0.20873</c:v>
                </c:pt>
                <c:pt idx="504">
                  <c:v>-0.117393</c:v>
                </c:pt>
                <c:pt idx="505">
                  <c:v>-4.0699999999999903E-3</c:v>
                </c:pt>
                <c:pt idx="506">
                  <c:v>0.68028</c:v>
                </c:pt>
                <c:pt idx="507">
                  <c:v>-0.38031999999999999</c:v>
                </c:pt>
                <c:pt idx="508">
                  <c:v>5.5390000000000002E-2</c:v>
                </c:pt>
                <c:pt idx="509">
                  <c:v>-0.127133</c:v>
                </c:pt>
                <c:pt idx="510">
                  <c:v>-0.42299999999999999</c:v>
                </c:pt>
                <c:pt idx="511">
                  <c:v>-0.40759000000000001</c:v>
                </c:pt>
                <c:pt idx="512">
                  <c:v>-0.46595999999999999</c:v>
                </c:pt>
                <c:pt idx="513">
                  <c:v>-1.3867</c:v>
                </c:pt>
                <c:pt idx="514">
                  <c:v>-0.77083000000000002</c:v>
                </c:pt>
                <c:pt idx="515">
                  <c:v>-0.58969000000000005</c:v>
                </c:pt>
                <c:pt idx="516">
                  <c:v>8.9630000000000001E-2</c:v>
                </c:pt>
                <c:pt idx="517">
                  <c:v>0.85629999999999995</c:v>
                </c:pt>
                <c:pt idx="518">
                  <c:v>-0.20943000000000001</c:v>
                </c:pt>
                <c:pt idx="519">
                  <c:v>-0.22318399999999999</c:v>
                </c:pt>
                <c:pt idx="520">
                  <c:v>0.63754999999999995</c:v>
                </c:pt>
                <c:pt idx="521">
                  <c:v>4.65000000000001E-3</c:v>
                </c:pt>
                <c:pt idx="522">
                  <c:v>-0.40655000000000002</c:v>
                </c:pt>
                <c:pt idx="523">
                  <c:v>-0.36319000000000001</c:v>
                </c:pt>
                <c:pt idx="524">
                  <c:v>-0.92910999999999999</c:v>
                </c:pt>
                <c:pt idx="525">
                  <c:v>-0.28334199999999998</c:v>
                </c:pt>
                <c:pt idx="526">
                  <c:v>-0.29343999999999998</c:v>
                </c:pt>
                <c:pt idx="527">
                  <c:v>-0.55457999999999996</c:v>
                </c:pt>
                <c:pt idx="528">
                  <c:v>0.35489999999999999</c:v>
                </c:pt>
                <c:pt idx="529">
                  <c:v>0.41911999999999999</c:v>
                </c:pt>
                <c:pt idx="530">
                  <c:v>0.43373</c:v>
                </c:pt>
                <c:pt idx="531">
                  <c:v>-9.8502000000000006E-2</c:v>
                </c:pt>
                <c:pt idx="532">
                  <c:v>0.39726</c:v>
                </c:pt>
                <c:pt idx="533">
                  <c:v>-0.30264000000000002</c:v>
                </c:pt>
                <c:pt idx="534">
                  <c:v>-0.17268800000000001</c:v>
                </c:pt>
                <c:pt idx="535">
                  <c:v>-0.63759999999999994</c:v>
                </c:pt>
                <c:pt idx="536">
                  <c:v>-0.62690999999999997</c:v>
                </c:pt>
                <c:pt idx="537">
                  <c:v>0.47571999999999998</c:v>
                </c:pt>
                <c:pt idx="538">
                  <c:v>-0.25253199999999998</c:v>
                </c:pt>
                <c:pt idx="539">
                  <c:v>0.15545</c:v>
                </c:pt>
                <c:pt idx="540">
                  <c:v>0.32357000000000002</c:v>
                </c:pt>
                <c:pt idx="541">
                  <c:v>0.35957</c:v>
                </c:pt>
                <c:pt idx="542">
                  <c:v>-0.20281199999999999</c:v>
                </c:pt>
                <c:pt idx="543">
                  <c:v>-5.7529999999999998E-2</c:v>
                </c:pt>
                <c:pt idx="544">
                  <c:v>-0.44629000000000002</c:v>
                </c:pt>
                <c:pt idx="545">
                  <c:v>-0.26927299999999998</c:v>
                </c:pt>
                <c:pt idx="546">
                  <c:v>-0.40860999999999997</c:v>
                </c:pt>
                <c:pt idx="547">
                  <c:v>0.28714000000000001</c:v>
                </c:pt>
                <c:pt idx="548">
                  <c:v>0.14580000000000001</c:v>
                </c:pt>
                <c:pt idx="549">
                  <c:v>0.37391999999999997</c:v>
                </c:pt>
                <c:pt idx="550">
                  <c:v>-0.113957</c:v>
                </c:pt>
                <c:pt idx="551">
                  <c:v>-0.2908</c:v>
                </c:pt>
                <c:pt idx="552">
                  <c:v>0.36303999999999997</c:v>
                </c:pt>
                <c:pt idx="553">
                  <c:v>-0.23159399999999999</c:v>
                </c:pt>
                <c:pt idx="554">
                  <c:v>-0.34810999999999998</c:v>
                </c:pt>
                <c:pt idx="555">
                  <c:v>-0.59279000000000004</c:v>
                </c:pt>
                <c:pt idx="556">
                  <c:v>-0.38884000000000002</c:v>
                </c:pt>
                <c:pt idx="557">
                  <c:v>0.15498999999999999</c:v>
                </c:pt>
                <c:pt idx="558">
                  <c:v>-0.43663999999999997</c:v>
                </c:pt>
                <c:pt idx="559">
                  <c:v>-9.5943000000000001E-2</c:v>
                </c:pt>
                <c:pt idx="560">
                  <c:v>0.37098999999999999</c:v>
                </c:pt>
                <c:pt idx="561">
                  <c:v>0.1201</c:v>
                </c:pt>
                <c:pt idx="562">
                  <c:v>-0.41683999999999999</c:v>
                </c:pt>
                <c:pt idx="563">
                  <c:v>-0.76988000000000001</c:v>
                </c:pt>
                <c:pt idx="564">
                  <c:v>-0.38856000000000002</c:v>
                </c:pt>
                <c:pt idx="565">
                  <c:v>-0.58682999999999996</c:v>
                </c:pt>
                <c:pt idx="566">
                  <c:v>-0.49554999999999999</c:v>
                </c:pt>
                <c:pt idx="567">
                  <c:v>0.12203</c:v>
                </c:pt>
                <c:pt idx="568">
                  <c:v>0.57748999999999995</c:v>
                </c:pt>
                <c:pt idx="569">
                  <c:v>0.34133000000000002</c:v>
                </c:pt>
                <c:pt idx="570">
                  <c:v>0.46561999999999998</c:v>
                </c:pt>
                <c:pt idx="571">
                  <c:v>0.51173000000000002</c:v>
                </c:pt>
                <c:pt idx="572">
                  <c:v>0.58328999999999998</c:v>
                </c:pt>
                <c:pt idx="573">
                  <c:v>0.34326000000000001</c:v>
                </c:pt>
                <c:pt idx="574">
                  <c:v>7.46E-2</c:v>
                </c:pt>
                <c:pt idx="575">
                  <c:v>2.537E-2</c:v>
                </c:pt>
                <c:pt idx="576">
                  <c:v>-0.35241</c:v>
                </c:pt>
                <c:pt idx="577">
                  <c:v>-7.578E-2</c:v>
                </c:pt>
                <c:pt idx="578">
                  <c:v>0.57886000000000004</c:v>
                </c:pt>
                <c:pt idx="579">
                  <c:v>-0.15146299999999999</c:v>
                </c:pt>
                <c:pt idx="580">
                  <c:v>-5.28E-2</c:v>
                </c:pt>
                <c:pt idx="581">
                  <c:v>-0.124875</c:v>
                </c:pt>
                <c:pt idx="582">
                  <c:v>0.41704000000000002</c:v>
                </c:pt>
                <c:pt idx="583">
                  <c:v>-0.79857999999999996</c:v>
                </c:pt>
                <c:pt idx="584">
                  <c:v>-0.44996999999999998</c:v>
                </c:pt>
                <c:pt idx="585">
                  <c:v>-1.2428999999999999</c:v>
                </c:pt>
                <c:pt idx="586">
                  <c:v>-0.59828000000000003</c:v>
                </c:pt>
                <c:pt idx="587">
                  <c:v>-1.094E-2</c:v>
                </c:pt>
                <c:pt idx="588">
                  <c:v>-0.41765999999999998</c:v>
                </c:pt>
                <c:pt idx="589">
                  <c:v>-0.229296</c:v>
                </c:pt>
                <c:pt idx="590">
                  <c:v>-0.37534000000000001</c:v>
                </c:pt>
                <c:pt idx="591">
                  <c:v>-0.12990699999999999</c:v>
                </c:pt>
                <c:pt idx="592">
                  <c:v>0.1164</c:v>
                </c:pt>
                <c:pt idx="593">
                  <c:v>0.32151000000000002</c:v>
                </c:pt>
                <c:pt idx="594">
                  <c:v>-1.762E-2</c:v>
                </c:pt>
                <c:pt idx="595">
                  <c:v>-0.50143000000000004</c:v>
                </c:pt>
                <c:pt idx="596">
                  <c:v>-0.83018000000000003</c:v>
                </c:pt>
                <c:pt idx="597">
                  <c:v>-1.05365</c:v>
                </c:pt>
                <c:pt idx="598">
                  <c:v>-5.1319999999999998E-2</c:v>
                </c:pt>
                <c:pt idx="599">
                  <c:v>0.12466000000000001</c:v>
                </c:pt>
                <c:pt idx="600">
                  <c:v>0.12531</c:v>
                </c:pt>
                <c:pt idx="601">
                  <c:v>0.79261999999999999</c:v>
                </c:pt>
                <c:pt idx="602">
                  <c:v>0.16189999999999999</c:v>
                </c:pt>
                <c:pt idx="603">
                  <c:v>-0.204348</c:v>
                </c:pt>
                <c:pt idx="604">
                  <c:v>-0.45673000000000002</c:v>
                </c:pt>
                <c:pt idx="605">
                  <c:v>-0.12968199999999999</c:v>
                </c:pt>
                <c:pt idx="606">
                  <c:v>0.15937999999999999</c:v>
                </c:pt>
                <c:pt idx="607">
                  <c:v>6.9459999999999994E-2</c:v>
                </c:pt>
                <c:pt idx="608">
                  <c:v>0.43003999999999998</c:v>
                </c:pt>
                <c:pt idx="609">
                  <c:v>-0.18722279999999999</c:v>
                </c:pt>
                <c:pt idx="610">
                  <c:v>0.67274</c:v>
                </c:pt>
                <c:pt idx="611">
                  <c:v>0.63441000000000003</c:v>
                </c:pt>
                <c:pt idx="612">
                  <c:v>0.49376999999999999</c:v>
                </c:pt>
                <c:pt idx="613">
                  <c:v>0.73243000000000003</c:v>
                </c:pt>
                <c:pt idx="614">
                  <c:v>2.937E-2</c:v>
                </c:pt>
                <c:pt idx="615">
                  <c:v>-0.34068999999999999</c:v>
                </c:pt>
                <c:pt idx="616">
                  <c:v>3.4029999999999998E-2</c:v>
                </c:pt>
                <c:pt idx="617">
                  <c:v>-0.43925999999999998</c:v>
                </c:pt>
                <c:pt idx="618">
                  <c:v>-0.10047499999999999</c:v>
                </c:pt>
                <c:pt idx="619">
                  <c:v>-0.60163999999999995</c:v>
                </c:pt>
                <c:pt idx="620">
                  <c:v>9.1450000000000004E-2</c:v>
                </c:pt>
                <c:pt idx="621">
                  <c:v>1.6109999999999999E-2</c:v>
                </c:pt>
                <c:pt idx="622">
                  <c:v>0.27501999999999999</c:v>
                </c:pt>
                <c:pt idx="623">
                  <c:v>0.34172999999999998</c:v>
                </c:pt>
                <c:pt idx="624">
                  <c:v>-4.3E-3</c:v>
                </c:pt>
                <c:pt idx="625">
                  <c:v>-0.65419000000000005</c:v>
                </c:pt>
                <c:pt idx="626">
                  <c:v>0.33694000000000002</c:v>
                </c:pt>
                <c:pt idx="627">
                  <c:v>-0.74263999999999997</c:v>
                </c:pt>
                <c:pt idx="628">
                  <c:v>-1.0863700000000001</c:v>
                </c:pt>
                <c:pt idx="629">
                  <c:v>9.622E-2</c:v>
                </c:pt>
                <c:pt idx="630">
                  <c:v>0.84209999999999996</c:v>
                </c:pt>
                <c:pt idx="631">
                  <c:v>0.44619999999999999</c:v>
                </c:pt>
                <c:pt idx="632">
                  <c:v>-0.26561699999999999</c:v>
                </c:pt>
                <c:pt idx="633">
                  <c:v>-0.88424000000000003</c:v>
                </c:pt>
                <c:pt idx="634">
                  <c:v>-1.2742</c:v>
                </c:pt>
                <c:pt idx="635">
                  <c:v>-1.3062</c:v>
                </c:pt>
                <c:pt idx="636">
                  <c:v>-0.53141000000000005</c:v>
                </c:pt>
                <c:pt idx="637">
                  <c:v>-0.27716299999999999</c:v>
                </c:pt>
                <c:pt idx="638">
                  <c:v>-0.58828000000000003</c:v>
                </c:pt>
                <c:pt idx="639">
                  <c:v>-1.325E-2</c:v>
                </c:pt>
                <c:pt idx="640">
                  <c:v>-0.248145</c:v>
                </c:pt>
                <c:pt idx="641">
                  <c:v>-0.110614</c:v>
                </c:pt>
                <c:pt idx="642">
                  <c:v>-5.2139999999999999E-2</c:v>
                </c:pt>
                <c:pt idx="643">
                  <c:v>-0.88749999999999996</c:v>
                </c:pt>
                <c:pt idx="644">
                  <c:v>-1.2378</c:v>
                </c:pt>
                <c:pt idx="645">
                  <c:v>-0.35614000000000001</c:v>
                </c:pt>
                <c:pt idx="646">
                  <c:v>-1.448</c:v>
                </c:pt>
                <c:pt idx="647">
                  <c:v>-1.5103</c:v>
                </c:pt>
                <c:pt idx="648">
                  <c:v>-1.1949000000000001</c:v>
                </c:pt>
                <c:pt idx="649">
                  <c:v>-0.52473000000000003</c:v>
                </c:pt>
                <c:pt idx="650">
                  <c:v>-7.7200000000000003E-3</c:v>
                </c:pt>
                <c:pt idx="651">
                  <c:v>-0.34378999999999998</c:v>
                </c:pt>
                <c:pt idx="652">
                  <c:v>-1.634E-2</c:v>
                </c:pt>
                <c:pt idx="653">
                  <c:v>-0.24088599999999999</c:v>
                </c:pt>
                <c:pt idx="654">
                  <c:v>-0.35242000000000001</c:v>
                </c:pt>
                <c:pt idx="655">
                  <c:v>-1.2484</c:v>
                </c:pt>
                <c:pt idx="656">
                  <c:v>-0.95616999999999996</c:v>
                </c:pt>
                <c:pt idx="657">
                  <c:v>-1.10856</c:v>
                </c:pt>
                <c:pt idx="658">
                  <c:v>-1.3245</c:v>
                </c:pt>
                <c:pt idx="659">
                  <c:v>-0.51990999999999998</c:v>
                </c:pt>
                <c:pt idx="660">
                  <c:v>0.28222000000000003</c:v>
                </c:pt>
                <c:pt idx="661">
                  <c:v>9.8580000000000001E-2</c:v>
                </c:pt>
                <c:pt idx="662">
                  <c:v>-0.18611330000000001</c:v>
                </c:pt>
                <c:pt idx="663">
                  <c:v>-0.35933999999999999</c:v>
                </c:pt>
                <c:pt idx="664">
                  <c:v>-1.0370600000000001</c:v>
                </c:pt>
                <c:pt idx="665">
                  <c:v>-1.3327</c:v>
                </c:pt>
                <c:pt idx="666">
                  <c:v>-0.74936000000000003</c:v>
                </c:pt>
                <c:pt idx="667">
                  <c:v>-0.62377000000000005</c:v>
                </c:pt>
                <c:pt idx="668">
                  <c:v>-0.44614999999999999</c:v>
                </c:pt>
                <c:pt idx="669">
                  <c:v>-1.04924</c:v>
                </c:pt>
                <c:pt idx="670">
                  <c:v>0.18346999999999999</c:v>
                </c:pt>
                <c:pt idx="671">
                  <c:v>0.42008000000000001</c:v>
                </c:pt>
                <c:pt idx="672">
                  <c:v>0.20003000000000001</c:v>
                </c:pt>
                <c:pt idx="673">
                  <c:v>0.42576999999999998</c:v>
                </c:pt>
                <c:pt idx="674">
                  <c:v>-0.70550999999999997</c:v>
                </c:pt>
                <c:pt idx="675">
                  <c:v>-0.17978230000000001</c:v>
                </c:pt>
                <c:pt idx="676">
                  <c:v>2.2799999999999999E-3</c:v>
                </c:pt>
                <c:pt idx="677">
                  <c:v>-0.25326900000000002</c:v>
                </c:pt>
                <c:pt idx="678">
                  <c:v>-0.57203999999999999</c:v>
                </c:pt>
                <c:pt idx="679">
                  <c:v>-0.63088</c:v>
                </c:pt>
                <c:pt idx="680">
                  <c:v>-0.38195000000000001</c:v>
                </c:pt>
                <c:pt idx="681">
                  <c:v>-8.4739999999999996E-2</c:v>
                </c:pt>
                <c:pt idx="682">
                  <c:v>0.12075</c:v>
                </c:pt>
                <c:pt idx="683">
                  <c:v>0.15347</c:v>
                </c:pt>
                <c:pt idx="684">
                  <c:v>-0.29793999999999998</c:v>
                </c:pt>
                <c:pt idx="685">
                  <c:v>-0.47972999999999999</c:v>
                </c:pt>
                <c:pt idx="686">
                  <c:v>-0.83804000000000001</c:v>
                </c:pt>
                <c:pt idx="687">
                  <c:v>-0.74182000000000003</c:v>
                </c:pt>
                <c:pt idx="688">
                  <c:v>-0.85951999999999995</c:v>
                </c:pt>
                <c:pt idx="689">
                  <c:v>-0.42043000000000003</c:v>
                </c:pt>
                <c:pt idx="690">
                  <c:v>-0.27704299999999998</c:v>
                </c:pt>
                <c:pt idx="691">
                  <c:v>0.35646</c:v>
                </c:pt>
                <c:pt idx="692">
                  <c:v>0.49331000000000003</c:v>
                </c:pt>
                <c:pt idx="693">
                  <c:v>-0.61173999999999995</c:v>
                </c:pt>
                <c:pt idx="694">
                  <c:v>0.49075000000000002</c:v>
                </c:pt>
                <c:pt idx="695">
                  <c:v>-0.219639</c:v>
                </c:pt>
                <c:pt idx="696">
                  <c:v>-0.43484</c:v>
                </c:pt>
                <c:pt idx="697">
                  <c:v>-0.42616999999999999</c:v>
                </c:pt>
                <c:pt idx="698">
                  <c:v>0.19933999999999999</c:v>
                </c:pt>
                <c:pt idx="699">
                  <c:v>-0.45799000000000001</c:v>
                </c:pt>
                <c:pt idx="700">
                  <c:v>-4.9790000000000001E-2</c:v>
                </c:pt>
                <c:pt idx="701">
                  <c:v>0.11353000000000001</c:v>
                </c:pt>
                <c:pt idx="702">
                  <c:v>0.79322999999999999</c:v>
                </c:pt>
                <c:pt idx="703">
                  <c:v>0.70382</c:v>
                </c:pt>
                <c:pt idx="704">
                  <c:v>0.50848000000000004</c:v>
                </c:pt>
                <c:pt idx="705">
                  <c:v>0.11562</c:v>
                </c:pt>
                <c:pt idx="706">
                  <c:v>-0.74851000000000001</c:v>
                </c:pt>
                <c:pt idx="707">
                  <c:v>-0.58115000000000006</c:v>
                </c:pt>
                <c:pt idx="708">
                  <c:v>-0.45943000000000001</c:v>
                </c:pt>
                <c:pt idx="709">
                  <c:v>-0.114716</c:v>
                </c:pt>
                <c:pt idx="710">
                  <c:v>-0.63971999999999996</c:v>
                </c:pt>
                <c:pt idx="711">
                  <c:v>-0.29488999999999999</c:v>
                </c:pt>
                <c:pt idx="712">
                  <c:v>3.0210000000000001E-2</c:v>
                </c:pt>
                <c:pt idx="713">
                  <c:v>0.33089000000000002</c:v>
                </c:pt>
                <c:pt idx="714">
                  <c:v>9.3329999999999996E-2</c:v>
                </c:pt>
                <c:pt idx="715">
                  <c:v>0.43325000000000002</c:v>
                </c:pt>
                <c:pt idx="716">
                  <c:v>-0.27357599999999999</c:v>
                </c:pt>
                <c:pt idx="717">
                  <c:v>-0.57676000000000005</c:v>
                </c:pt>
                <c:pt idx="718">
                  <c:v>-0.14671300000000001</c:v>
                </c:pt>
                <c:pt idx="719">
                  <c:v>0.31002999999999997</c:v>
                </c:pt>
                <c:pt idx="720">
                  <c:v>-0.22478999999999999</c:v>
                </c:pt>
                <c:pt idx="721">
                  <c:v>0.35815000000000002</c:v>
                </c:pt>
                <c:pt idx="722">
                  <c:v>0.32063999999999998</c:v>
                </c:pt>
                <c:pt idx="723">
                  <c:v>0.56952999999999998</c:v>
                </c:pt>
                <c:pt idx="724">
                  <c:v>0.35793000000000003</c:v>
                </c:pt>
                <c:pt idx="725">
                  <c:v>0.52969999999999995</c:v>
                </c:pt>
                <c:pt idx="726">
                  <c:v>-0.165654</c:v>
                </c:pt>
                <c:pt idx="727">
                  <c:v>0.13553000000000001</c:v>
                </c:pt>
                <c:pt idx="728">
                  <c:v>-0.33782000000000001</c:v>
                </c:pt>
                <c:pt idx="729">
                  <c:v>-0.51815</c:v>
                </c:pt>
                <c:pt idx="730">
                  <c:v>0.52302000000000004</c:v>
                </c:pt>
                <c:pt idx="731">
                  <c:v>3.5700000000000003E-2</c:v>
                </c:pt>
                <c:pt idx="732">
                  <c:v>0.53220000000000001</c:v>
                </c:pt>
                <c:pt idx="733">
                  <c:v>0.36130000000000001</c:v>
                </c:pt>
                <c:pt idx="734">
                  <c:v>0.78071000000000002</c:v>
                </c:pt>
                <c:pt idx="735">
                  <c:v>0.1608</c:v>
                </c:pt>
                <c:pt idx="736">
                  <c:v>1.174E-2</c:v>
                </c:pt>
                <c:pt idx="737">
                  <c:v>-0.21339</c:v>
                </c:pt>
                <c:pt idx="738">
                  <c:v>4.9360000000000001E-2</c:v>
                </c:pt>
                <c:pt idx="739">
                  <c:v>-0.1942064</c:v>
                </c:pt>
                <c:pt idx="740">
                  <c:v>-1.0410000000000001E-2</c:v>
                </c:pt>
                <c:pt idx="741">
                  <c:v>-0.24998999999999999</c:v>
                </c:pt>
                <c:pt idx="742">
                  <c:v>0.55186999999999997</c:v>
                </c:pt>
                <c:pt idx="743">
                  <c:v>0.36736000000000002</c:v>
                </c:pt>
                <c:pt idx="744">
                  <c:v>0.36549999999999999</c:v>
                </c:pt>
                <c:pt idx="745">
                  <c:v>0.46316000000000002</c:v>
                </c:pt>
                <c:pt idx="746">
                  <c:v>-0.249857</c:v>
                </c:pt>
                <c:pt idx="747">
                  <c:v>0.11683</c:v>
                </c:pt>
                <c:pt idx="748">
                  <c:v>0.25170999999999999</c:v>
                </c:pt>
                <c:pt idx="749">
                  <c:v>-0.48976999999999998</c:v>
                </c:pt>
                <c:pt idx="750">
                  <c:v>0.18182999999999999</c:v>
                </c:pt>
                <c:pt idx="751">
                  <c:v>0.39862999999999998</c:v>
                </c:pt>
                <c:pt idx="752">
                  <c:v>-0.37424000000000002</c:v>
                </c:pt>
                <c:pt idx="753">
                  <c:v>0.10208</c:v>
                </c:pt>
                <c:pt idx="754">
                  <c:v>0.13658000000000001</c:v>
                </c:pt>
                <c:pt idx="755">
                  <c:v>0.36765999999999999</c:v>
                </c:pt>
                <c:pt idx="756">
                  <c:v>0.37419999999999998</c:v>
                </c:pt>
                <c:pt idx="757">
                  <c:v>0.84470000000000001</c:v>
                </c:pt>
                <c:pt idx="758">
                  <c:v>-0.22839200000000001</c:v>
                </c:pt>
                <c:pt idx="759">
                  <c:v>0.29414000000000001</c:v>
                </c:pt>
                <c:pt idx="760">
                  <c:v>-0.61899000000000004</c:v>
                </c:pt>
                <c:pt idx="761">
                  <c:v>-7.3999999999999001E-4</c:v>
                </c:pt>
                <c:pt idx="762">
                  <c:v>5.2359999999999997E-2</c:v>
                </c:pt>
                <c:pt idx="763">
                  <c:v>0.63385999999999998</c:v>
                </c:pt>
                <c:pt idx="764">
                  <c:v>0.25172</c:v>
                </c:pt>
                <c:pt idx="765">
                  <c:v>0.24623</c:v>
                </c:pt>
                <c:pt idx="766">
                  <c:v>0.13009000000000001</c:v>
                </c:pt>
                <c:pt idx="767">
                  <c:v>-0.45954</c:v>
                </c:pt>
                <c:pt idx="768">
                  <c:v>-1.2266999999999999</c:v>
                </c:pt>
                <c:pt idx="769">
                  <c:v>-1.2128000000000001</c:v>
                </c:pt>
                <c:pt idx="770">
                  <c:v>-0.38934000000000002</c:v>
                </c:pt>
                <c:pt idx="771">
                  <c:v>0.13186999999999999</c:v>
                </c:pt>
                <c:pt idx="772">
                  <c:v>0.63676999999999995</c:v>
                </c:pt>
                <c:pt idx="773">
                  <c:v>1.0041</c:v>
                </c:pt>
                <c:pt idx="774">
                  <c:v>1.048</c:v>
                </c:pt>
                <c:pt idx="775">
                  <c:v>1.2847</c:v>
                </c:pt>
                <c:pt idx="776">
                  <c:v>3.2286999999999999</c:v>
                </c:pt>
                <c:pt idx="777">
                  <c:v>3.8167999999999971</c:v>
                </c:pt>
                <c:pt idx="778">
                  <c:v>1.9280999999999999</c:v>
                </c:pt>
                <c:pt idx="779">
                  <c:v>1.5316000000000001</c:v>
                </c:pt>
                <c:pt idx="780">
                  <c:v>0.60294000000000003</c:v>
                </c:pt>
                <c:pt idx="781">
                  <c:v>7.9850000000000004E-2</c:v>
                </c:pt>
                <c:pt idx="782">
                  <c:v>1.2319999999999999E-2</c:v>
                </c:pt>
                <c:pt idx="783">
                  <c:v>0.53798999999999997</c:v>
                </c:pt>
                <c:pt idx="784">
                  <c:v>-0.37913000000000002</c:v>
                </c:pt>
                <c:pt idx="785">
                  <c:v>-0.53800999999999999</c:v>
                </c:pt>
                <c:pt idx="786">
                  <c:v>-0.82286000000000004</c:v>
                </c:pt>
                <c:pt idx="787">
                  <c:v>-1.204</c:v>
                </c:pt>
                <c:pt idx="788">
                  <c:v>-0.89809000000000005</c:v>
                </c:pt>
                <c:pt idx="789">
                  <c:v>-0.43468000000000001</c:v>
                </c:pt>
                <c:pt idx="790">
                  <c:v>-0.95884999999999998</c:v>
                </c:pt>
                <c:pt idx="791">
                  <c:v>-1.4501999999999999</c:v>
                </c:pt>
                <c:pt idx="792">
                  <c:v>-1.04565</c:v>
                </c:pt>
                <c:pt idx="793">
                  <c:v>-0.84053</c:v>
                </c:pt>
                <c:pt idx="794">
                  <c:v>-0.61001000000000005</c:v>
                </c:pt>
                <c:pt idx="795">
                  <c:v>-0.69025999999999998</c:v>
                </c:pt>
                <c:pt idx="796">
                  <c:v>-0.70716000000000001</c:v>
                </c:pt>
                <c:pt idx="797">
                  <c:v>-0.94171000000000005</c:v>
                </c:pt>
                <c:pt idx="798">
                  <c:v>-1.5607</c:v>
                </c:pt>
                <c:pt idx="799">
                  <c:v>-0.87468999999999997</c:v>
                </c:pt>
                <c:pt idx="800">
                  <c:v>-1.0527200000000001</c:v>
                </c:pt>
                <c:pt idx="801">
                  <c:v>-0.34154000000000001</c:v>
                </c:pt>
                <c:pt idx="802">
                  <c:v>0.36071999999999999</c:v>
                </c:pt>
                <c:pt idx="803">
                  <c:v>-2.197E-2</c:v>
                </c:pt>
                <c:pt idx="804">
                  <c:v>-0.47388000000000002</c:v>
                </c:pt>
                <c:pt idx="805">
                  <c:v>0.39618999999999999</c:v>
                </c:pt>
                <c:pt idx="806">
                  <c:v>0.28558</c:v>
                </c:pt>
                <c:pt idx="807">
                  <c:v>0.45144000000000001</c:v>
                </c:pt>
                <c:pt idx="808">
                  <c:v>-0.19502700000000001</c:v>
                </c:pt>
                <c:pt idx="809">
                  <c:v>0.17951</c:v>
                </c:pt>
                <c:pt idx="810">
                  <c:v>-0.85692999999999997</c:v>
                </c:pt>
                <c:pt idx="811">
                  <c:v>-0.120075</c:v>
                </c:pt>
                <c:pt idx="812">
                  <c:v>0.27629999999999999</c:v>
                </c:pt>
                <c:pt idx="813">
                  <c:v>0.38318999999999998</c:v>
                </c:pt>
                <c:pt idx="814">
                  <c:v>0.81940000000000002</c:v>
                </c:pt>
                <c:pt idx="815">
                  <c:v>0.54935999999999996</c:v>
                </c:pt>
                <c:pt idx="816">
                  <c:v>0.21023</c:v>
                </c:pt>
                <c:pt idx="817">
                  <c:v>-1.221E-2</c:v>
                </c:pt>
                <c:pt idx="818">
                  <c:v>-0.27839700000000001</c:v>
                </c:pt>
                <c:pt idx="819">
                  <c:v>-7.0300000000000001E-2</c:v>
                </c:pt>
                <c:pt idx="820">
                  <c:v>0.39552999999999999</c:v>
                </c:pt>
                <c:pt idx="821">
                  <c:v>-6.5019999999999994E-2</c:v>
                </c:pt>
                <c:pt idx="822">
                  <c:v>0.94030000000000002</c:v>
                </c:pt>
                <c:pt idx="823">
                  <c:v>0.8508</c:v>
                </c:pt>
                <c:pt idx="824">
                  <c:v>0.21507000000000001</c:v>
                </c:pt>
                <c:pt idx="825">
                  <c:v>0.46643000000000001</c:v>
                </c:pt>
                <c:pt idx="826">
                  <c:v>0.66657</c:v>
                </c:pt>
                <c:pt idx="827">
                  <c:v>0.61721999999999999</c:v>
                </c:pt>
                <c:pt idx="828">
                  <c:v>-0.12942600000000001</c:v>
                </c:pt>
                <c:pt idx="829">
                  <c:v>-0.43554999999999999</c:v>
                </c:pt>
                <c:pt idx="830">
                  <c:v>-0.241397</c:v>
                </c:pt>
                <c:pt idx="831">
                  <c:v>-0.35875000000000001</c:v>
                </c:pt>
                <c:pt idx="832">
                  <c:v>-0.36731999999999998</c:v>
                </c:pt>
                <c:pt idx="833">
                  <c:v>-0.40109</c:v>
                </c:pt>
                <c:pt idx="834">
                  <c:v>5.7169999999999999E-2</c:v>
                </c:pt>
                <c:pt idx="835">
                  <c:v>0.56457000000000002</c:v>
                </c:pt>
                <c:pt idx="836">
                  <c:v>0.87760000000000005</c:v>
                </c:pt>
                <c:pt idx="837">
                  <c:v>0.35219</c:v>
                </c:pt>
                <c:pt idx="838">
                  <c:v>5.1889999999999999E-2</c:v>
                </c:pt>
                <c:pt idx="839">
                  <c:v>-0.68352999999999997</c:v>
                </c:pt>
                <c:pt idx="840">
                  <c:v>-0.56489</c:v>
                </c:pt>
                <c:pt idx="841">
                  <c:v>-0.38152000000000003</c:v>
                </c:pt>
                <c:pt idx="842">
                  <c:v>-0.46771000000000001</c:v>
                </c:pt>
                <c:pt idx="843">
                  <c:v>-0.61138999999999999</c:v>
                </c:pt>
                <c:pt idx="844">
                  <c:v>9.3229999999999993E-2</c:v>
                </c:pt>
                <c:pt idx="845">
                  <c:v>3.6639999999999999E-2</c:v>
                </c:pt>
                <c:pt idx="846">
                  <c:v>6.7580000000000001E-2</c:v>
                </c:pt>
                <c:pt idx="847">
                  <c:v>-0.47171999999999997</c:v>
                </c:pt>
                <c:pt idx="848">
                  <c:v>-0.34508</c:v>
                </c:pt>
                <c:pt idx="849">
                  <c:v>-0.28105799999999997</c:v>
                </c:pt>
                <c:pt idx="850">
                  <c:v>-1.0068600000000001</c:v>
                </c:pt>
                <c:pt idx="851">
                  <c:v>-0.55671999999999999</c:v>
                </c:pt>
                <c:pt idx="852">
                  <c:v>6.7680000000000004E-2</c:v>
                </c:pt>
                <c:pt idx="853">
                  <c:v>0.10799</c:v>
                </c:pt>
                <c:pt idx="854">
                  <c:v>-0.16420399999999999</c:v>
                </c:pt>
                <c:pt idx="855">
                  <c:v>2.716E-2</c:v>
                </c:pt>
                <c:pt idx="856">
                  <c:v>-4.3700000000000003E-2</c:v>
                </c:pt>
                <c:pt idx="857">
                  <c:v>-0.14002200000000001</c:v>
                </c:pt>
                <c:pt idx="858">
                  <c:v>-0.17942920000000001</c:v>
                </c:pt>
                <c:pt idx="859">
                  <c:v>-9.7524E-2</c:v>
                </c:pt>
                <c:pt idx="860">
                  <c:v>3.8739999999999997E-2</c:v>
                </c:pt>
                <c:pt idx="861">
                  <c:v>-0.29638999999999999</c:v>
                </c:pt>
                <c:pt idx="862">
                  <c:v>-0.32371</c:v>
                </c:pt>
                <c:pt idx="863">
                  <c:v>-0.27019500000000002</c:v>
                </c:pt>
                <c:pt idx="864">
                  <c:v>-0.80656000000000005</c:v>
                </c:pt>
                <c:pt idx="865">
                  <c:v>-0.14163700000000001</c:v>
                </c:pt>
                <c:pt idx="866">
                  <c:v>-0.30020000000000002</c:v>
                </c:pt>
                <c:pt idx="867">
                  <c:v>-8.6199999999999905E-3</c:v>
                </c:pt>
                <c:pt idx="868">
                  <c:v>-0.71645000000000003</c:v>
                </c:pt>
                <c:pt idx="869">
                  <c:v>-0.51263000000000003</c:v>
                </c:pt>
                <c:pt idx="870">
                  <c:v>-0.13139200000000001</c:v>
                </c:pt>
                <c:pt idx="871">
                  <c:v>-1.0566500000000001</c:v>
                </c:pt>
                <c:pt idx="872">
                  <c:v>9.9339999999999998E-2</c:v>
                </c:pt>
                <c:pt idx="873">
                  <c:v>1.4328000000000001</c:v>
                </c:pt>
                <c:pt idx="874">
                  <c:v>4.4806999999999997</c:v>
                </c:pt>
                <c:pt idx="875">
                  <c:v>3.3212999999999999</c:v>
                </c:pt>
                <c:pt idx="876">
                  <c:v>2.1987000000000001</c:v>
                </c:pt>
                <c:pt idx="877">
                  <c:v>0.77246999999999999</c:v>
                </c:pt>
                <c:pt idx="878">
                  <c:v>0.57357999999999998</c:v>
                </c:pt>
                <c:pt idx="879">
                  <c:v>0.64998</c:v>
                </c:pt>
                <c:pt idx="880">
                  <c:v>-4.4920000000000002E-2</c:v>
                </c:pt>
                <c:pt idx="881">
                  <c:v>-0.52195999999999998</c:v>
                </c:pt>
                <c:pt idx="882">
                  <c:v>0.13819999999999999</c:v>
                </c:pt>
                <c:pt idx="883">
                  <c:v>-0.26135700000000001</c:v>
                </c:pt>
                <c:pt idx="884">
                  <c:v>-0.42342999999999997</c:v>
                </c:pt>
                <c:pt idx="885">
                  <c:v>0.33046999999999999</c:v>
                </c:pt>
                <c:pt idx="886">
                  <c:v>0.55615999999999999</c:v>
                </c:pt>
                <c:pt idx="887">
                  <c:v>0.42474000000000001</c:v>
                </c:pt>
                <c:pt idx="888">
                  <c:v>0.19434000000000001</c:v>
                </c:pt>
                <c:pt idx="889">
                  <c:v>2.4709999999999999E-2</c:v>
                </c:pt>
                <c:pt idx="890">
                  <c:v>-0.30088999999999999</c:v>
                </c:pt>
                <c:pt idx="891">
                  <c:v>-0.81206</c:v>
                </c:pt>
                <c:pt idx="892">
                  <c:v>0.2437</c:v>
                </c:pt>
                <c:pt idx="893">
                  <c:v>-0.41475000000000001</c:v>
                </c:pt>
                <c:pt idx="894">
                  <c:v>0.25175999999999998</c:v>
                </c:pt>
                <c:pt idx="895">
                  <c:v>0.37178</c:v>
                </c:pt>
                <c:pt idx="896">
                  <c:v>-0.10855099999999999</c:v>
                </c:pt>
                <c:pt idx="897">
                  <c:v>0.20337</c:v>
                </c:pt>
                <c:pt idx="898">
                  <c:v>0.37434000000000001</c:v>
                </c:pt>
                <c:pt idx="899">
                  <c:v>0.53015999999999996</c:v>
                </c:pt>
                <c:pt idx="900">
                  <c:v>-5.9139999999999998E-2</c:v>
                </c:pt>
                <c:pt idx="901">
                  <c:v>0.32136999999999999</c:v>
                </c:pt>
                <c:pt idx="902">
                  <c:v>1.0673999999999999</c:v>
                </c:pt>
                <c:pt idx="903">
                  <c:v>1.1345000000000001</c:v>
                </c:pt>
                <c:pt idx="904">
                  <c:v>2.5468999999999999</c:v>
                </c:pt>
                <c:pt idx="905">
                  <c:v>5.2953000000000001</c:v>
                </c:pt>
                <c:pt idx="906">
                  <c:v>4.2502000000000004</c:v>
                </c:pt>
                <c:pt idx="907">
                  <c:v>2.4338000000000002</c:v>
                </c:pt>
                <c:pt idx="908">
                  <c:v>1.5888</c:v>
                </c:pt>
                <c:pt idx="909">
                  <c:v>1.0667</c:v>
                </c:pt>
                <c:pt idx="910">
                  <c:v>0.32795000000000002</c:v>
                </c:pt>
                <c:pt idx="911">
                  <c:v>-0.58547000000000005</c:v>
                </c:pt>
                <c:pt idx="912">
                  <c:v>-1.0880000000000001E-2</c:v>
                </c:pt>
                <c:pt idx="913">
                  <c:v>-6.2939999999999996E-2</c:v>
                </c:pt>
                <c:pt idx="914">
                  <c:v>-0.73662000000000005</c:v>
                </c:pt>
                <c:pt idx="915">
                  <c:v>-0.24551100000000001</c:v>
                </c:pt>
                <c:pt idx="916">
                  <c:v>-0.90137</c:v>
                </c:pt>
                <c:pt idx="917">
                  <c:v>-0.49104999999999999</c:v>
                </c:pt>
                <c:pt idx="918">
                  <c:v>8.3479999999999999E-2</c:v>
                </c:pt>
                <c:pt idx="919">
                  <c:v>5.2249999999999998E-2</c:v>
                </c:pt>
                <c:pt idx="920">
                  <c:v>-0.20339199999999999</c:v>
                </c:pt>
                <c:pt idx="921">
                  <c:v>-0.94845000000000002</c:v>
                </c:pt>
                <c:pt idx="922">
                  <c:v>-1.2103999999999999</c:v>
                </c:pt>
                <c:pt idx="923">
                  <c:v>-1.3096000000000001</c:v>
                </c:pt>
                <c:pt idx="924">
                  <c:v>-0.88251000000000002</c:v>
                </c:pt>
                <c:pt idx="925">
                  <c:v>-0.37440000000000001</c:v>
                </c:pt>
                <c:pt idx="926">
                  <c:v>0.13769999999999999</c:v>
                </c:pt>
                <c:pt idx="927">
                  <c:v>-0.27764499999999998</c:v>
                </c:pt>
                <c:pt idx="928">
                  <c:v>-0.73177000000000003</c:v>
                </c:pt>
                <c:pt idx="929">
                  <c:v>-0.38639000000000001</c:v>
                </c:pt>
                <c:pt idx="930">
                  <c:v>-0.86451</c:v>
                </c:pt>
                <c:pt idx="931">
                  <c:v>-1.6227</c:v>
                </c:pt>
                <c:pt idx="932">
                  <c:v>-1.00203</c:v>
                </c:pt>
                <c:pt idx="933">
                  <c:v>-0.17174900000000001</c:v>
                </c:pt>
                <c:pt idx="934">
                  <c:v>0.17741000000000001</c:v>
                </c:pt>
                <c:pt idx="935">
                  <c:v>-0.13664100000000001</c:v>
                </c:pt>
                <c:pt idx="936">
                  <c:v>-0.273341</c:v>
                </c:pt>
                <c:pt idx="937">
                  <c:v>-0.72853999999999997</c:v>
                </c:pt>
                <c:pt idx="938">
                  <c:v>-0.6331</c:v>
                </c:pt>
                <c:pt idx="939">
                  <c:v>-0.160714</c:v>
                </c:pt>
                <c:pt idx="940">
                  <c:v>-0.26718599999999998</c:v>
                </c:pt>
                <c:pt idx="941">
                  <c:v>-0.23347100000000001</c:v>
                </c:pt>
                <c:pt idx="942">
                  <c:v>-0.59855000000000003</c:v>
                </c:pt>
                <c:pt idx="943">
                  <c:v>-0.91818</c:v>
                </c:pt>
                <c:pt idx="944">
                  <c:v>-0.17072399999999999</c:v>
                </c:pt>
                <c:pt idx="945">
                  <c:v>-0.21976100000000001</c:v>
                </c:pt>
                <c:pt idx="946">
                  <c:v>0.71077999999999997</c:v>
                </c:pt>
                <c:pt idx="947">
                  <c:v>0.27898000000000001</c:v>
                </c:pt>
                <c:pt idx="948">
                  <c:v>5.7489999999999999E-2</c:v>
                </c:pt>
                <c:pt idx="949">
                  <c:v>-0.25062099999999998</c:v>
                </c:pt>
                <c:pt idx="950">
                  <c:v>-0.65541000000000005</c:v>
                </c:pt>
                <c:pt idx="951">
                  <c:v>-0.56171000000000004</c:v>
                </c:pt>
                <c:pt idx="952">
                  <c:v>-0.93317000000000005</c:v>
                </c:pt>
                <c:pt idx="953">
                  <c:v>-0.21249899999999999</c:v>
                </c:pt>
                <c:pt idx="954">
                  <c:v>6.9879999999999998E-2</c:v>
                </c:pt>
                <c:pt idx="955">
                  <c:v>-0.120549</c:v>
                </c:pt>
                <c:pt idx="956">
                  <c:v>0.72431000000000001</c:v>
                </c:pt>
                <c:pt idx="957">
                  <c:v>0.40804000000000001</c:v>
                </c:pt>
                <c:pt idx="958">
                  <c:v>2.615E-2</c:v>
                </c:pt>
                <c:pt idx="959">
                  <c:v>0.53861999999999999</c:v>
                </c:pt>
                <c:pt idx="960">
                  <c:v>0.55469000000000002</c:v>
                </c:pt>
                <c:pt idx="961">
                  <c:v>2.2099999999999902E-3</c:v>
                </c:pt>
                <c:pt idx="962">
                  <c:v>0.39191999999999999</c:v>
                </c:pt>
                <c:pt idx="963">
                  <c:v>0.40566000000000002</c:v>
                </c:pt>
                <c:pt idx="964">
                  <c:v>1.0119</c:v>
                </c:pt>
                <c:pt idx="965">
                  <c:v>0.83740000000000003</c:v>
                </c:pt>
                <c:pt idx="966">
                  <c:v>1.5606</c:v>
                </c:pt>
                <c:pt idx="967">
                  <c:v>1.6934</c:v>
                </c:pt>
                <c:pt idx="968">
                  <c:v>3.9060000000000001</c:v>
                </c:pt>
                <c:pt idx="969">
                  <c:v>4.3545999999999996</c:v>
                </c:pt>
                <c:pt idx="970">
                  <c:v>2.3891</c:v>
                </c:pt>
                <c:pt idx="971">
                  <c:v>1.1193</c:v>
                </c:pt>
                <c:pt idx="972">
                  <c:v>0.63266999999999995</c:v>
                </c:pt>
                <c:pt idx="973">
                  <c:v>-0.49348999999999998</c:v>
                </c:pt>
                <c:pt idx="974">
                  <c:v>-9.4112000000000001E-2</c:v>
                </c:pt>
                <c:pt idx="975">
                  <c:v>-8.8169999999999998E-2</c:v>
                </c:pt>
                <c:pt idx="976">
                  <c:v>-0.75333000000000006</c:v>
                </c:pt>
                <c:pt idx="977">
                  <c:v>-0.45223999999999998</c:v>
                </c:pt>
                <c:pt idx="978">
                  <c:v>-0.19692899999999999</c:v>
                </c:pt>
                <c:pt idx="979">
                  <c:v>-1.0750900000000001</c:v>
                </c:pt>
                <c:pt idx="980">
                  <c:v>-1.0009999999999999</c:v>
                </c:pt>
                <c:pt idx="981">
                  <c:v>-0.67257</c:v>
                </c:pt>
                <c:pt idx="982">
                  <c:v>-0.14666299999999999</c:v>
                </c:pt>
                <c:pt idx="983">
                  <c:v>-1.3809</c:v>
                </c:pt>
                <c:pt idx="984">
                  <c:v>-1.1482699999999999</c:v>
                </c:pt>
                <c:pt idx="985">
                  <c:v>-1.5629</c:v>
                </c:pt>
                <c:pt idx="986">
                  <c:v>-1.10164</c:v>
                </c:pt>
                <c:pt idx="987">
                  <c:v>-1.0899700000000001</c:v>
                </c:pt>
                <c:pt idx="988">
                  <c:v>-0.50675999999999999</c:v>
                </c:pt>
                <c:pt idx="989">
                  <c:v>-0.48975999999999997</c:v>
                </c:pt>
                <c:pt idx="990">
                  <c:v>-0.44529000000000002</c:v>
                </c:pt>
                <c:pt idx="991">
                  <c:v>-0.30859999999999999</c:v>
                </c:pt>
                <c:pt idx="992">
                  <c:v>-0.95609</c:v>
                </c:pt>
                <c:pt idx="993">
                  <c:v>-0.50297000000000003</c:v>
                </c:pt>
                <c:pt idx="994">
                  <c:v>-0.84877000000000002</c:v>
                </c:pt>
                <c:pt idx="995">
                  <c:v>-0.54176999999999997</c:v>
                </c:pt>
                <c:pt idx="996">
                  <c:v>-5.6439999999999997E-2</c:v>
                </c:pt>
                <c:pt idx="997">
                  <c:v>1.0467</c:v>
                </c:pt>
                <c:pt idx="998">
                  <c:v>0.9002</c:v>
                </c:pt>
                <c:pt idx="999">
                  <c:v>0.61592999999999998</c:v>
                </c:pt>
                <c:pt idx="1000">
                  <c:v>5.8340000000000003E-2</c:v>
                </c:pt>
                <c:pt idx="1001">
                  <c:v>-0.62570999999999999</c:v>
                </c:pt>
                <c:pt idx="1002">
                  <c:v>-0.49487999999999999</c:v>
                </c:pt>
                <c:pt idx="1003">
                  <c:v>0.39584999999999998</c:v>
                </c:pt>
                <c:pt idx="1004">
                  <c:v>0.26465</c:v>
                </c:pt>
                <c:pt idx="1005">
                  <c:v>0.61677999999999999</c:v>
                </c:pt>
                <c:pt idx="1006">
                  <c:v>1.0482</c:v>
                </c:pt>
                <c:pt idx="1007">
                  <c:v>0.91849999999999998</c:v>
                </c:pt>
                <c:pt idx="1008">
                  <c:v>1.4659</c:v>
                </c:pt>
                <c:pt idx="1009">
                  <c:v>1.5544</c:v>
                </c:pt>
                <c:pt idx="1010">
                  <c:v>1.1669</c:v>
                </c:pt>
                <c:pt idx="1011">
                  <c:v>0.21926000000000001</c:v>
                </c:pt>
                <c:pt idx="1012">
                  <c:v>1.4529000000000001</c:v>
                </c:pt>
                <c:pt idx="1013">
                  <c:v>1.5410999999999999</c:v>
                </c:pt>
                <c:pt idx="1014">
                  <c:v>1.2885</c:v>
                </c:pt>
                <c:pt idx="1015">
                  <c:v>1.6783999999999999</c:v>
                </c:pt>
                <c:pt idx="1016">
                  <c:v>1.786</c:v>
                </c:pt>
                <c:pt idx="1017">
                  <c:v>4.5502000000000002</c:v>
                </c:pt>
                <c:pt idx="1018">
                  <c:v>4.2637</c:v>
                </c:pt>
                <c:pt idx="1019">
                  <c:v>2.8643000000000001</c:v>
                </c:pt>
                <c:pt idx="1020">
                  <c:v>1.6395999999999999</c:v>
                </c:pt>
                <c:pt idx="1021">
                  <c:v>1.4751000000000001</c:v>
                </c:pt>
                <c:pt idx="1022">
                  <c:v>0.46912999999999999</c:v>
                </c:pt>
                <c:pt idx="1023">
                  <c:v>-1.712E-2</c:v>
                </c:pt>
                <c:pt idx="1024">
                  <c:v>0.28955999999999998</c:v>
                </c:pt>
                <c:pt idx="1025">
                  <c:v>-0.46695999999999999</c:v>
                </c:pt>
                <c:pt idx="1026">
                  <c:v>-0.79410999999999998</c:v>
                </c:pt>
                <c:pt idx="1027">
                  <c:v>-0.72079000000000004</c:v>
                </c:pt>
                <c:pt idx="1028">
                  <c:v>-0.22587099999999999</c:v>
                </c:pt>
                <c:pt idx="1029">
                  <c:v>-0.53132999999999997</c:v>
                </c:pt>
                <c:pt idx="1030">
                  <c:v>-0.46111999999999997</c:v>
                </c:pt>
                <c:pt idx="1031">
                  <c:v>-0.73565000000000003</c:v>
                </c:pt>
                <c:pt idx="1032">
                  <c:v>-0.80737000000000003</c:v>
                </c:pt>
                <c:pt idx="1033">
                  <c:v>-0.75807999999999998</c:v>
                </c:pt>
                <c:pt idx="1034">
                  <c:v>-1.3068</c:v>
                </c:pt>
                <c:pt idx="1035">
                  <c:v>-2.1067</c:v>
                </c:pt>
                <c:pt idx="1036">
                  <c:v>-0.90576000000000001</c:v>
                </c:pt>
                <c:pt idx="1037">
                  <c:v>-0.32425999999999999</c:v>
                </c:pt>
                <c:pt idx="1038">
                  <c:v>-0.57352000000000003</c:v>
                </c:pt>
                <c:pt idx="1039">
                  <c:v>-0.64032999999999995</c:v>
                </c:pt>
                <c:pt idx="1040">
                  <c:v>0.14681</c:v>
                </c:pt>
                <c:pt idx="1041">
                  <c:v>-0.95021999999999995</c:v>
                </c:pt>
                <c:pt idx="1042">
                  <c:v>-0.52847</c:v>
                </c:pt>
                <c:pt idx="1043">
                  <c:v>-1.0343199999999999</c:v>
                </c:pt>
                <c:pt idx="1044">
                  <c:v>-0.28006300000000001</c:v>
                </c:pt>
                <c:pt idx="1045">
                  <c:v>-0.30639</c:v>
                </c:pt>
                <c:pt idx="1046">
                  <c:v>-0.52293999999999996</c:v>
                </c:pt>
                <c:pt idx="1047">
                  <c:v>-0.20849500000000001</c:v>
                </c:pt>
                <c:pt idx="1048">
                  <c:v>-0.24144599999999999</c:v>
                </c:pt>
                <c:pt idx="1049">
                  <c:v>-0.48837000000000003</c:v>
                </c:pt>
                <c:pt idx="1050">
                  <c:v>-8.9040999999999995E-2</c:v>
                </c:pt>
                <c:pt idx="1051">
                  <c:v>-0.114776</c:v>
                </c:pt>
                <c:pt idx="1052">
                  <c:v>-0.68245</c:v>
                </c:pt>
                <c:pt idx="1053">
                  <c:v>0.33563999999999999</c:v>
                </c:pt>
                <c:pt idx="1054">
                  <c:v>0.20871000000000001</c:v>
                </c:pt>
                <c:pt idx="1055">
                  <c:v>-0.49715999999999999</c:v>
                </c:pt>
                <c:pt idx="1056">
                  <c:v>0.33778000000000002</c:v>
                </c:pt>
                <c:pt idx="1057">
                  <c:v>0.45450000000000002</c:v>
                </c:pt>
                <c:pt idx="1058">
                  <c:v>1.8110000000000001E-2</c:v>
                </c:pt>
                <c:pt idx="1059">
                  <c:v>-0.132691</c:v>
                </c:pt>
                <c:pt idx="1060">
                  <c:v>0.13700000000000001</c:v>
                </c:pt>
                <c:pt idx="1061">
                  <c:v>0.17276</c:v>
                </c:pt>
                <c:pt idx="1062">
                  <c:v>1.7510000000000001E-2</c:v>
                </c:pt>
                <c:pt idx="1063">
                  <c:v>0.14865</c:v>
                </c:pt>
                <c:pt idx="1064">
                  <c:v>0.45312000000000002</c:v>
                </c:pt>
                <c:pt idx="1065">
                  <c:v>0.10940999999999999</c:v>
                </c:pt>
                <c:pt idx="1066">
                  <c:v>0.44790999999999997</c:v>
                </c:pt>
                <c:pt idx="1067">
                  <c:v>0.70559000000000005</c:v>
                </c:pt>
                <c:pt idx="1068">
                  <c:v>1.0446</c:v>
                </c:pt>
                <c:pt idx="1069">
                  <c:v>1.0367</c:v>
                </c:pt>
                <c:pt idx="1070">
                  <c:v>1.7809999999999999</c:v>
                </c:pt>
                <c:pt idx="1071">
                  <c:v>0.94350000000000001</c:v>
                </c:pt>
                <c:pt idx="1072">
                  <c:v>1.3426</c:v>
                </c:pt>
                <c:pt idx="1073">
                  <c:v>0.77092000000000005</c:v>
                </c:pt>
                <c:pt idx="1074">
                  <c:v>0.24540999999999999</c:v>
                </c:pt>
                <c:pt idx="1075">
                  <c:v>0.53664999999999996</c:v>
                </c:pt>
                <c:pt idx="1076">
                  <c:v>-0.27385500000000002</c:v>
                </c:pt>
                <c:pt idx="1077">
                  <c:v>0.59287000000000001</c:v>
                </c:pt>
                <c:pt idx="1078">
                  <c:v>0.29171999999999998</c:v>
                </c:pt>
                <c:pt idx="1079">
                  <c:v>1.3391</c:v>
                </c:pt>
                <c:pt idx="1080">
                  <c:v>0.67476999999999998</c:v>
                </c:pt>
                <c:pt idx="1081">
                  <c:v>0.59762000000000004</c:v>
                </c:pt>
                <c:pt idx="1082">
                  <c:v>0.67391999999999996</c:v>
                </c:pt>
                <c:pt idx="1083">
                  <c:v>1.2425999999999999</c:v>
                </c:pt>
                <c:pt idx="1084">
                  <c:v>1.0348999999999999</c:v>
                </c:pt>
                <c:pt idx="1085">
                  <c:v>0.13827999999999999</c:v>
                </c:pt>
                <c:pt idx="1086">
                  <c:v>0.79720999999999997</c:v>
                </c:pt>
                <c:pt idx="1087">
                  <c:v>0.14172999999999999</c:v>
                </c:pt>
                <c:pt idx="1088">
                  <c:v>0.49453999999999998</c:v>
                </c:pt>
                <c:pt idx="1089">
                  <c:v>0.5111</c:v>
                </c:pt>
                <c:pt idx="1090">
                  <c:v>0.66566000000000003</c:v>
                </c:pt>
                <c:pt idx="1091">
                  <c:v>0.59899999999999998</c:v>
                </c:pt>
                <c:pt idx="1092">
                  <c:v>1.0215000000000001</c:v>
                </c:pt>
                <c:pt idx="1093">
                  <c:v>0.37936999999999999</c:v>
                </c:pt>
                <c:pt idx="1094">
                  <c:v>0.23058999999999999</c:v>
                </c:pt>
                <c:pt idx="1095">
                  <c:v>0.39913999999999999</c:v>
                </c:pt>
                <c:pt idx="1096">
                  <c:v>0.54339999999999999</c:v>
                </c:pt>
                <c:pt idx="1097">
                  <c:v>0.14047999999999999</c:v>
                </c:pt>
                <c:pt idx="1098">
                  <c:v>0.54105999999999999</c:v>
                </c:pt>
                <c:pt idx="1099">
                  <c:v>0.23480999999999999</c:v>
                </c:pt>
                <c:pt idx="1100">
                  <c:v>0.81198999999999999</c:v>
                </c:pt>
                <c:pt idx="1101">
                  <c:v>0.31662000000000001</c:v>
                </c:pt>
                <c:pt idx="1102">
                  <c:v>0.29831999999999997</c:v>
                </c:pt>
                <c:pt idx="1103">
                  <c:v>-7.9039999999999999E-2</c:v>
                </c:pt>
                <c:pt idx="1104">
                  <c:v>0.16081999999999999</c:v>
                </c:pt>
                <c:pt idx="1105">
                  <c:v>-0.74556</c:v>
                </c:pt>
                <c:pt idx="1106">
                  <c:v>-0.40761999999999998</c:v>
                </c:pt>
                <c:pt idx="1107">
                  <c:v>0.10294</c:v>
                </c:pt>
                <c:pt idx="1108">
                  <c:v>0.54896999999999996</c:v>
                </c:pt>
                <c:pt idx="1109">
                  <c:v>-3.3799999999999898E-3</c:v>
                </c:pt>
                <c:pt idx="1110">
                  <c:v>0.2535</c:v>
                </c:pt>
                <c:pt idx="1111">
                  <c:v>0.13233</c:v>
                </c:pt>
                <c:pt idx="1112">
                  <c:v>0.16349</c:v>
                </c:pt>
                <c:pt idx="1113">
                  <c:v>-0.43754999999999999</c:v>
                </c:pt>
                <c:pt idx="1114">
                  <c:v>-0.98599000000000003</c:v>
                </c:pt>
                <c:pt idx="1115">
                  <c:v>-0.85626999999999998</c:v>
                </c:pt>
                <c:pt idx="1116">
                  <c:v>-0.40434999999999999</c:v>
                </c:pt>
                <c:pt idx="1117">
                  <c:v>-0.36407</c:v>
                </c:pt>
                <c:pt idx="1118">
                  <c:v>0.41761999999999999</c:v>
                </c:pt>
                <c:pt idx="1119">
                  <c:v>0.45043</c:v>
                </c:pt>
                <c:pt idx="1120">
                  <c:v>0.23533000000000001</c:v>
                </c:pt>
                <c:pt idx="1121">
                  <c:v>1.2906</c:v>
                </c:pt>
                <c:pt idx="1122">
                  <c:v>1.5246</c:v>
                </c:pt>
                <c:pt idx="1123">
                  <c:v>1.2745</c:v>
                </c:pt>
                <c:pt idx="1124">
                  <c:v>0.17998</c:v>
                </c:pt>
                <c:pt idx="1125">
                  <c:v>-0.14700299999999999</c:v>
                </c:pt>
                <c:pt idx="1126">
                  <c:v>0.43369000000000002</c:v>
                </c:pt>
                <c:pt idx="1127">
                  <c:v>0.28423999999999999</c:v>
                </c:pt>
                <c:pt idx="1128">
                  <c:v>-0.196219</c:v>
                </c:pt>
                <c:pt idx="1129">
                  <c:v>1.814E-2</c:v>
                </c:pt>
                <c:pt idx="1130">
                  <c:v>0.54852000000000001</c:v>
                </c:pt>
                <c:pt idx="1131">
                  <c:v>0.13669000000000001</c:v>
                </c:pt>
                <c:pt idx="1132">
                  <c:v>-0.19719800000000001</c:v>
                </c:pt>
                <c:pt idx="1133">
                  <c:v>0.52966000000000002</c:v>
                </c:pt>
                <c:pt idx="1134">
                  <c:v>-0.170184</c:v>
                </c:pt>
                <c:pt idx="1135">
                  <c:v>-0.76497000000000004</c:v>
                </c:pt>
                <c:pt idx="1136">
                  <c:v>-0.232847</c:v>
                </c:pt>
                <c:pt idx="1137">
                  <c:v>-0.65890000000000004</c:v>
                </c:pt>
                <c:pt idx="1138">
                  <c:v>-0.39507999999999999</c:v>
                </c:pt>
                <c:pt idx="1139">
                  <c:v>-0.47266000000000002</c:v>
                </c:pt>
                <c:pt idx="1140">
                  <c:v>-0.1927296</c:v>
                </c:pt>
                <c:pt idx="1141">
                  <c:v>0.35896</c:v>
                </c:pt>
                <c:pt idx="1142">
                  <c:v>-0.36234</c:v>
                </c:pt>
                <c:pt idx="1143">
                  <c:v>-5.6340000000000001E-2</c:v>
                </c:pt>
                <c:pt idx="1144">
                  <c:v>-0.83355000000000001</c:v>
                </c:pt>
                <c:pt idx="1145">
                  <c:v>-1.3894</c:v>
                </c:pt>
                <c:pt idx="1146">
                  <c:v>-1.2353000000000001</c:v>
                </c:pt>
                <c:pt idx="1147">
                  <c:v>-0.83760000000000001</c:v>
                </c:pt>
                <c:pt idx="1148">
                  <c:v>-0.95831</c:v>
                </c:pt>
                <c:pt idx="1149">
                  <c:v>-0.66517999999999999</c:v>
                </c:pt>
                <c:pt idx="1150">
                  <c:v>-0.95877000000000001</c:v>
                </c:pt>
                <c:pt idx="1151">
                  <c:v>-0.22240599999999999</c:v>
                </c:pt>
                <c:pt idx="1152">
                  <c:v>-0.33456000000000002</c:v>
                </c:pt>
                <c:pt idx="1153">
                  <c:v>-1.09632</c:v>
                </c:pt>
                <c:pt idx="1154">
                  <c:v>-0.85743000000000003</c:v>
                </c:pt>
                <c:pt idx="1155">
                  <c:v>-1.0823</c:v>
                </c:pt>
                <c:pt idx="1156">
                  <c:v>-1.7402</c:v>
                </c:pt>
                <c:pt idx="1157">
                  <c:v>-1.6326000000000001</c:v>
                </c:pt>
                <c:pt idx="1158">
                  <c:v>-2.0543</c:v>
                </c:pt>
                <c:pt idx="1159">
                  <c:v>-0.78717999999999999</c:v>
                </c:pt>
                <c:pt idx="1160">
                  <c:v>-0.57662999999999998</c:v>
                </c:pt>
                <c:pt idx="1161">
                  <c:v>-0.22883600000000001</c:v>
                </c:pt>
                <c:pt idx="1162">
                  <c:v>-0.52064999999999995</c:v>
                </c:pt>
                <c:pt idx="1163">
                  <c:v>-0.61312</c:v>
                </c:pt>
                <c:pt idx="1164">
                  <c:v>-0.96592</c:v>
                </c:pt>
                <c:pt idx="1165">
                  <c:v>-0.60412999999999994</c:v>
                </c:pt>
                <c:pt idx="1166">
                  <c:v>-0.81747999999999998</c:v>
                </c:pt>
                <c:pt idx="1167">
                  <c:v>-0.92310000000000003</c:v>
                </c:pt>
                <c:pt idx="1168">
                  <c:v>-0.99007999999999996</c:v>
                </c:pt>
                <c:pt idx="1169">
                  <c:v>-0.10205699999999999</c:v>
                </c:pt>
                <c:pt idx="1170">
                  <c:v>-0.69054000000000004</c:v>
                </c:pt>
                <c:pt idx="1171">
                  <c:v>0.51910999999999996</c:v>
                </c:pt>
                <c:pt idx="1172">
                  <c:v>-0.16408400000000001</c:v>
                </c:pt>
                <c:pt idx="1173">
                  <c:v>-0.91959000000000002</c:v>
                </c:pt>
                <c:pt idx="1174">
                  <c:v>-0.60934999999999995</c:v>
                </c:pt>
                <c:pt idx="1175">
                  <c:v>-0.50966999999999996</c:v>
                </c:pt>
                <c:pt idx="1176">
                  <c:v>-0.61223000000000005</c:v>
                </c:pt>
                <c:pt idx="1177">
                  <c:v>-0.81027000000000005</c:v>
                </c:pt>
                <c:pt idx="1178">
                  <c:v>-1.1569100000000001</c:v>
                </c:pt>
                <c:pt idx="1179">
                  <c:v>1.09E-2</c:v>
                </c:pt>
                <c:pt idx="1180">
                  <c:v>0.90410000000000001</c:v>
                </c:pt>
                <c:pt idx="1181">
                  <c:v>-0.229545</c:v>
                </c:pt>
                <c:pt idx="1182">
                  <c:v>-0.12614800000000001</c:v>
                </c:pt>
                <c:pt idx="1183">
                  <c:v>0.37569000000000002</c:v>
                </c:pt>
                <c:pt idx="1184">
                  <c:v>-0.60228999999999999</c:v>
                </c:pt>
                <c:pt idx="1185">
                  <c:v>-0.69066000000000005</c:v>
                </c:pt>
                <c:pt idx="1186">
                  <c:v>-0.70701999999999998</c:v>
                </c:pt>
                <c:pt idx="1187">
                  <c:v>-0.69384000000000001</c:v>
                </c:pt>
                <c:pt idx="1188">
                  <c:v>-0.62105999999999995</c:v>
                </c:pt>
                <c:pt idx="1189">
                  <c:v>-8.6995000000000003E-2</c:v>
                </c:pt>
                <c:pt idx="1190">
                  <c:v>-0.43219999999999997</c:v>
                </c:pt>
                <c:pt idx="1191">
                  <c:v>-0.75799000000000005</c:v>
                </c:pt>
                <c:pt idx="1192">
                  <c:v>-0.14377899999999999</c:v>
                </c:pt>
                <c:pt idx="1193">
                  <c:v>-0.29310000000000003</c:v>
                </c:pt>
                <c:pt idx="1194">
                  <c:v>-1.0035099999999999</c:v>
                </c:pt>
                <c:pt idx="1195">
                  <c:v>-0.438</c:v>
                </c:pt>
                <c:pt idx="1196">
                  <c:v>-0.42404999999999998</c:v>
                </c:pt>
                <c:pt idx="1197">
                  <c:v>-0.60707999999999995</c:v>
                </c:pt>
                <c:pt idx="1198">
                  <c:v>-0.48300999999999999</c:v>
                </c:pt>
                <c:pt idx="1199">
                  <c:v>-0.61658000000000002</c:v>
                </c:pt>
                <c:pt idx="1200">
                  <c:v>-0.47325</c:v>
                </c:pt>
                <c:pt idx="1201">
                  <c:v>-1.2185999999999999</c:v>
                </c:pt>
                <c:pt idx="1202">
                  <c:v>-0.268397</c:v>
                </c:pt>
                <c:pt idx="1203">
                  <c:v>-4.4450000000000003E-2</c:v>
                </c:pt>
                <c:pt idx="1204">
                  <c:v>-0.46708</c:v>
                </c:pt>
                <c:pt idx="1205">
                  <c:v>-0.83316000000000001</c:v>
                </c:pt>
                <c:pt idx="1206">
                  <c:v>-0.56488000000000005</c:v>
                </c:pt>
                <c:pt idx="1207">
                  <c:v>-0.95008999999999999</c:v>
                </c:pt>
                <c:pt idx="1208">
                  <c:v>-1.05054</c:v>
                </c:pt>
                <c:pt idx="1209">
                  <c:v>-0.29632999999999998</c:v>
                </c:pt>
                <c:pt idx="1210">
                  <c:v>-0.27802300000000002</c:v>
                </c:pt>
                <c:pt idx="1211">
                  <c:v>-0.210364</c:v>
                </c:pt>
                <c:pt idx="1212">
                  <c:v>0.16395999999999999</c:v>
                </c:pt>
                <c:pt idx="1213">
                  <c:v>0.15009</c:v>
                </c:pt>
                <c:pt idx="1214">
                  <c:v>-5.1709999999999999E-2</c:v>
                </c:pt>
                <c:pt idx="1215">
                  <c:v>-7.1400000000000101E-3</c:v>
                </c:pt>
                <c:pt idx="1216">
                  <c:v>-0.88444</c:v>
                </c:pt>
                <c:pt idx="1217">
                  <c:v>-0.75531999999999999</c:v>
                </c:pt>
                <c:pt idx="1218">
                  <c:v>-0.28844999999999998</c:v>
                </c:pt>
                <c:pt idx="1219">
                  <c:v>0.32023000000000001</c:v>
                </c:pt>
                <c:pt idx="1220">
                  <c:v>-0.28376800000000002</c:v>
                </c:pt>
                <c:pt idx="1221">
                  <c:v>0.54108999999999996</c:v>
                </c:pt>
                <c:pt idx="1222">
                  <c:v>0.64761000000000002</c:v>
                </c:pt>
                <c:pt idx="1223">
                  <c:v>1.0955999999999999</c:v>
                </c:pt>
                <c:pt idx="1224">
                  <c:v>3.0508000000000002</c:v>
                </c:pt>
                <c:pt idx="1225">
                  <c:v>4.07</c:v>
                </c:pt>
                <c:pt idx="1226">
                  <c:v>2.9908000000000001</c:v>
                </c:pt>
                <c:pt idx="1227">
                  <c:v>1.5017</c:v>
                </c:pt>
                <c:pt idx="1228">
                  <c:v>0.89629999999999999</c:v>
                </c:pt>
                <c:pt idx="1229">
                  <c:v>0.73123000000000005</c:v>
                </c:pt>
                <c:pt idx="1230">
                  <c:v>0.2198</c:v>
                </c:pt>
                <c:pt idx="1231">
                  <c:v>0.13084999999999999</c:v>
                </c:pt>
                <c:pt idx="1232">
                  <c:v>0.44511000000000001</c:v>
                </c:pt>
                <c:pt idx="1233">
                  <c:v>1.0703</c:v>
                </c:pt>
                <c:pt idx="1234">
                  <c:v>0.62485000000000002</c:v>
                </c:pt>
                <c:pt idx="1235">
                  <c:v>1.3418000000000001</c:v>
                </c:pt>
                <c:pt idx="1236">
                  <c:v>0.32094</c:v>
                </c:pt>
                <c:pt idx="1237">
                  <c:v>1.1778999999999999</c:v>
                </c:pt>
                <c:pt idx="1238">
                  <c:v>1.3633999999999999</c:v>
                </c:pt>
                <c:pt idx="1239">
                  <c:v>1.5731999999999999</c:v>
                </c:pt>
                <c:pt idx="1240">
                  <c:v>1.8089</c:v>
                </c:pt>
                <c:pt idx="1241">
                  <c:v>1.3593</c:v>
                </c:pt>
                <c:pt idx="1242">
                  <c:v>1.1314</c:v>
                </c:pt>
                <c:pt idx="1243">
                  <c:v>1.5124</c:v>
                </c:pt>
                <c:pt idx="1244">
                  <c:v>1.1581999999999999</c:v>
                </c:pt>
                <c:pt idx="1245">
                  <c:v>1.2606999999999999</c:v>
                </c:pt>
                <c:pt idx="1246">
                  <c:v>1.2003999999999999</c:v>
                </c:pt>
                <c:pt idx="1247">
                  <c:v>0.68210999999999999</c:v>
                </c:pt>
                <c:pt idx="1248">
                  <c:v>1.4296</c:v>
                </c:pt>
                <c:pt idx="1249">
                  <c:v>0.40677999999999997</c:v>
                </c:pt>
                <c:pt idx="1250">
                  <c:v>1.0942000000000001</c:v>
                </c:pt>
                <c:pt idx="1251">
                  <c:v>0.61919999999999997</c:v>
                </c:pt>
                <c:pt idx="1252">
                  <c:v>1.3194999999999999</c:v>
                </c:pt>
                <c:pt idx="1253">
                  <c:v>1.5024999999999999</c:v>
                </c:pt>
                <c:pt idx="1254">
                  <c:v>1.1123000000000001</c:v>
                </c:pt>
                <c:pt idx="1255">
                  <c:v>0.83779999999999999</c:v>
                </c:pt>
                <c:pt idx="1256">
                  <c:v>0.73406000000000005</c:v>
                </c:pt>
                <c:pt idx="1257">
                  <c:v>0.33498</c:v>
                </c:pt>
                <c:pt idx="1258">
                  <c:v>0.44177</c:v>
                </c:pt>
                <c:pt idx="1259">
                  <c:v>0.53547999999999996</c:v>
                </c:pt>
                <c:pt idx="1260">
                  <c:v>0.66466999999999998</c:v>
                </c:pt>
                <c:pt idx="1261">
                  <c:v>0.21309</c:v>
                </c:pt>
                <c:pt idx="1262">
                  <c:v>1.1222000000000001</c:v>
                </c:pt>
                <c:pt idx="1263">
                  <c:v>0.79491999999999996</c:v>
                </c:pt>
                <c:pt idx="1264">
                  <c:v>1.1853</c:v>
                </c:pt>
                <c:pt idx="1265">
                  <c:v>1.0196000000000001</c:v>
                </c:pt>
                <c:pt idx="1266">
                  <c:v>0.98250000000000004</c:v>
                </c:pt>
                <c:pt idx="1267">
                  <c:v>-0.42007</c:v>
                </c:pt>
                <c:pt idx="1268">
                  <c:v>0.30689</c:v>
                </c:pt>
                <c:pt idx="1269">
                  <c:v>0.47725000000000001</c:v>
                </c:pt>
                <c:pt idx="1270">
                  <c:v>1.1091</c:v>
                </c:pt>
                <c:pt idx="1271">
                  <c:v>0.91559999999999997</c:v>
                </c:pt>
                <c:pt idx="1272">
                  <c:v>1.6752</c:v>
                </c:pt>
                <c:pt idx="1273">
                  <c:v>1.3841000000000001</c:v>
                </c:pt>
                <c:pt idx="1274">
                  <c:v>0.27484999999999998</c:v>
                </c:pt>
                <c:pt idx="1275">
                  <c:v>0.75051000000000001</c:v>
                </c:pt>
                <c:pt idx="1276">
                  <c:v>0.66022999999999998</c:v>
                </c:pt>
                <c:pt idx="1277">
                  <c:v>0.75463000000000002</c:v>
                </c:pt>
                <c:pt idx="1278">
                  <c:v>0.80491000000000001</c:v>
                </c:pt>
                <c:pt idx="1279">
                  <c:v>0.61829999999999996</c:v>
                </c:pt>
                <c:pt idx="1280">
                  <c:v>0.30864999999999998</c:v>
                </c:pt>
                <c:pt idx="1281">
                  <c:v>5.1700000000000003E-2</c:v>
                </c:pt>
                <c:pt idx="1282">
                  <c:v>0.10854999999999999</c:v>
                </c:pt>
                <c:pt idx="1283">
                  <c:v>0.92549999999999999</c:v>
                </c:pt>
                <c:pt idx="1284">
                  <c:v>0.32973000000000002</c:v>
                </c:pt>
                <c:pt idx="1285">
                  <c:v>0.64476</c:v>
                </c:pt>
                <c:pt idx="1286">
                  <c:v>0.57713999999999999</c:v>
                </c:pt>
                <c:pt idx="1287">
                  <c:v>-5.5960000000000003E-2</c:v>
                </c:pt>
                <c:pt idx="1288">
                  <c:v>0.28133999999999998</c:v>
                </c:pt>
                <c:pt idx="1289">
                  <c:v>-0.20304700000000001</c:v>
                </c:pt>
                <c:pt idx="1290">
                  <c:v>0.15226000000000001</c:v>
                </c:pt>
                <c:pt idx="1291">
                  <c:v>0.19320000000000001</c:v>
                </c:pt>
                <c:pt idx="1292">
                  <c:v>0.20899000000000001</c:v>
                </c:pt>
                <c:pt idx="1293">
                  <c:v>-0.29244999999999999</c:v>
                </c:pt>
                <c:pt idx="1294">
                  <c:v>0.72270000000000001</c:v>
                </c:pt>
                <c:pt idx="1295">
                  <c:v>2.4300000000000098E-3</c:v>
                </c:pt>
                <c:pt idx="1296">
                  <c:v>0.31681999999999999</c:v>
                </c:pt>
                <c:pt idx="1297">
                  <c:v>0.87629999999999997</c:v>
                </c:pt>
                <c:pt idx="1298">
                  <c:v>0.71050000000000002</c:v>
                </c:pt>
                <c:pt idx="1299">
                  <c:v>8.2059999999999994E-2</c:v>
                </c:pt>
                <c:pt idx="1300">
                  <c:v>5.8130000000000001E-2</c:v>
                </c:pt>
                <c:pt idx="1301">
                  <c:v>0.1356</c:v>
                </c:pt>
                <c:pt idx="1302">
                  <c:v>4.5220000000000003E-2</c:v>
                </c:pt>
                <c:pt idx="1303">
                  <c:v>0.23068</c:v>
                </c:pt>
                <c:pt idx="1304">
                  <c:v>1.1519999999999999</c:v>
                </c:pt>
                <c:pt idx="1305">
                  <c:v>0.15384999999999999</c:v>
                </c:pt>
                <c:pt idx="1306">
                  <c:v>1.7122999999999999</c:v>
                </c:pt>
                <c:pt idx="1307">
                  <c:v>1.1678999999999999</c:v>
                </c:pt>
                <c:pt idx="1308">
                  <c:v>1.4024000000000001</c:v>
                </c:pt>
                <c:pt idx="1309">
                  <c:v>3.2873999999999999</c:v>
                </c:pt>
                <c:pt idx="1310">
                  <c:v>3.4847999999999999</c:v>
                </c:pt>
                <c:pt idx="1311">
                  <c:v>2.1381000000000001</c:v>
                </c:pt>
                <c:pt idx="1312">
                  <c:v>1.7416</c:v>
                </c:pt>
                <c:pt idx="1313">
                  <c:v>1.2972999999999999</c:v>
                </c:pt>
                <c:pt idx="1314">
                  <c:v>0.44785000000000003</c:v>
                </c:pt>
                <c:pt idx="1315">
                  <c:v>0.88160000000000005</c:v>
                </c:pt>
                <c:pt idx="1316">
                  <c:v>0.77464</c:v>
                </c:pt>
                <c:pt idx="1317">
                  <c:v>-0.31412000000000001</c:v>
                </c:pt>
                <c:pt idx="1318">
                  <c:v>-0.24204800000000001</c:v>
                </c:pt>
                <c:pt idx="1319">
                  <c:v>-0.83289000000000002</c:v>
                </c:pt>
                <c:pt idx="1320">
                  <c:v>-0.55249999999999999</c:v>
                </c:pt>
                <c:pt idx="1321">
                  <c:v>-0.60187999999999997</c:v>
                </c:pt>
                <c:pt idx="1322">
                  <c:v>2.367E-2</c:v>
                </c:pt>
                <c:pt idx="1323">
                  <c:v>-0.63732999999999995</c:v>
                </c:pt>
                <c:pt idx="1324">
                  <c:v>-0.26843299999999998</c:v>
                </c:pt>
                <c:pt idx="1325">
                  <c:v>-2.869E-2</c:v>
                </c:pt>
                <c:pt idx="1326">
                  <c:v>-0.59724999999999995</c:v>
                </c:pt>
                <c:pt idx="1327">
                  <c:v>-0.73351</c:v>
                </c:pt>
                <c:pt idx="1328">
                  <c:v>-0.74434</c:v>
                </c:pt>
                <c:pt idx="1329">
                  <c:v>-1.0249600000000001</c:v>
                </c:pt>
                <c:pt idx="1330">
                  <c:v>-1.3358000000000001</c:v>
                </c:pt>
                <c:pt idx="1331">
                  <c:v>-1.2178</c:v>
                </c:pt>
                <c:pt idx="1332">
                  <c:v>-1.6707000000000001</c:v>
                </c:pt>
                <c:pt idx="1333">
                  <c:v>-0.61568999999999996</c:v>
                </c:pt>
                <c:pt idx="1334">
                  <c:v>-0.85363</c:v>
                </c:pt>
                <c:pt idx="1335">
                  <c:v>-0.43754999999999999</c:v>
                </c:pt>
                <c:pt idx="1336">
                  <c:v>-0.74136999999999997</c:v>
                </c:pt>
                <c:pt idx="1337">
                  <c:v>-0.32201000000000002</c:v>
                </c:pt>
                <c:pt idx="1338">
                  <c:v>-0.98529</c:v>
                </c:pt>
                <c:pt idx="1339">
                  <c:v>-0.76593</c:v>
                </c:pt>
                <c:pt idx="1340">
                  <c:v>-0.59396000000000004</c:v>
                </c:pt>
                <c:pt idx="1341">
                  <c:v>0.15001999999999999</c:v>
                </c:pt>
                <c:pt idx="1342">
                  <c:v>-0.55196999999999996</c:v>
                </c:pt>
                <c:pt idx="1343">
                  <c:v>-0.79352999999999996</c:v>
                </c:pt>
                <c:pt idx="1344">
                  <c:v>-0.29914000000000002</c:v>
                </c:pt>
                <c:pt idx="1345">
                  <c:v>-0.13852100000000001</c:v>
                </c:pt>
                <c:pt idx="1346">
                  <c:v>-5.6349999999999997E-2</c:v>
                </c:pt>
                <c:pt idx="1347">
                  <c:v>-0.90319000000000005</c:v>
                </c:pt>
                <c:pt idx="1348">
                  <c:v>-0.88521000000000005</c:v>
                </c:pt>
                <c:pt idx="1349">
                  <c:v>-0.65703</c:v>
                </c:pt>
                <c:pt idx="1350">
                  <c:v>-0.69491000000000003</c:v>
                </c:pt>
                <c:pt idx="1351">
                  <c:v>-1.0567200000000001</c:v>
                </c:pt>
                <c:pt idx="1352">
                  <c:v>-1.0676099999999999</c:v>
                </c:pt>
                <c:pt idx="1353">
                  <c:v>0.17072999999999999</c:v>
                </c:pt>
                <c:pt idx="1354">
                  <c:v>0.44956000000000002</c:v>
                </c:pt>
                <c:pt idx="1355">
                  <c:v>0.10366</c:v>
                </c:pt>
                <c:pt idx="1356">
                  <c:v>0.29621999999999998</c:v>
                </c:pt>
                <c:pt idx="1357">
                  <c:v>0.20543</c:v>
                </c:pt>
                <c:pt idx="1358">
                  <c:v>0.38682</c:v>
                </c:pt>
                <c:pt idx="1359">
                  <c:v>-0.59509000000000001</c:v>
                </c:pt>
                <c:pt idx="1360">
                  <c:v>2.2720000000000001E-2</c:v>
                </c:pt>
                <c:pt idx="1361">
                  <c:v>-0.21590200000000001</c:v>
                </c:pt>
                <c:pt idx="1362">
                  <c:v>-0.36280000000000001</c:v>
                </c:pt>
                <c:pt idx="1363">
                  <c:v>-0.30842000000000003</c:v>
                </c:pt>
                <c:pt idx="1364">
                  <c:v>0.24055000000000001</c:v>
                </c:pt>
                <c:pt idx="1365">
                  <c:v>-0.1752996</c:v>
                </c:pt>
                <c:pt idx="1366">
                  <c:v>0.38868999999999998</c:v>
                </c:pt>
                <c:pt idx="1367">
                  <c:v>0.19509000000000001</c:v>
                </c:pt>
                <c:pt idx="1368">
                  <c:v>-8.2299999999999908E-3</c:v>
                </c:pt>
                <c:pt idx="1369">
                  <c:v>5.6499999999999901E-3</c:v>
                </c:pt>
                <c:pt idx="1370">
                  <c:v>-0.47502</c:v>
                </c:pt>
                <c:pt idx="1371">
                  <c:v>7.8310000000000005E-2</c:v>
                </c:pt>
                <c:pt idx="1372">
                  <c:v>-0.132522</c:v>
                </c:pt>
                <c:pt idx="1373">
                  <c:v>0.41544999999999999</c:v>
                </c:pt>
                <c:pt idx="1374">
                  <c:v>-0.37916</c:v>
                </c:pt>
                <c:pt idx="1375">
                  <c:v>-0.26261499999999999</c:v>
                </c:pt>
                <c:pt idx="1376">
                  <c:v>-0.253245</c:v>
                </c:pt>
                <c:pt idx="1377">
                  <c:v>0.11894</c:v>
                </c:pt>
                <c:pt idx="1378">
                  <c:v>6.9889999999999994E-2</c:v>
                </c:pt>
                <c:pt idx="1379">
                  <c:v>0.28825000000000001</c:v>
                </c:pt>
                <c:pt idx="1380">
                  <c:v>-0.22725100000000001</c:v>
                </c:pt>
                <c:pt idx="1381">
                  <c:v>8.8590000000000002E-2</c:v>
                </c:pt>
                <c:pt idx="1382">
                  <c:v>0.19219</c:v>
                </c:pt>
                <c:pt idx="1383">
                  <c:v>-8.8415999999999995E-2</c:v>
                </c:pt>
                <c:pt idx="1384">
                  <c:v>0.17019000000000001</c:v>
                </c:pt>
                <c:pt idx="1385">
                  <c:v>0.19653000000000001</c:v>
                </c:pt>
                <c:pt idx="1386">
                  <c:v>0.34482000000000002</c:v>
                </c:pt>
                <c:pt idx="1387">
                  <c:v>0.76785999999999999</c:v>
                </c:pt>
                <c:pt idx="1388">
                  <c:v>1.2103999999999999</c:v>
                </c:pt>
                <c:pt idx="1389">
                  <c:v>-0.70713000000000004</c:v>
                </c:pt>
                <c:pt idx="1390">
                  <c:v>1.6910000000000001E-2</c:v>
                </c:pt>
                <c:pt idx="1391">
                  <c:v>-1.839E-2</c:v>
                </c:pt>
                <c:pt idx="1392">
                  <c:v>-0.16053700000000001</c:v>
                </c:pt>
                <c:pt idx="1393">
                  <c:v>-0.38330999999999998</c:v>
                </c:pt>
                <c:pt idx="1394">
                  <c:v>0.12884000000000001</c:v>
                </c:pt>
                <c:pt idx="1395">
                  <c:v>0.78054999999999997</c:v>
                </c:pt>
                <c:pt idx="1396">
                  <c:v>0.77885000000000004</c:v>
                </c:pt>
                <c:pt idx="1397">
                  <c:v>1.1064000000000001</c:v>
                </c:pt>
                <c:pt idx="1398">
                  <c:v>1.0813999999999999</c:v>
                </c:pt>
                <c:pt idx="1399">
                  <c:v>4.2344000000000008</c:v>
                </c:pt>
                <c:pt idx="1400">
                  <c:v>3.8307000000000002</c:v>
                </c:pt>
                <c:pt idx="1401">
                  <c:v>2.0264000000000002</c:v>
                </c:pt>
                <c:pt idx="1402">
                  <c:v>1.5095000000000001</c:v>
                </c:pt>
                <c:pt idx="1403">
                  <c:v>0.77559999999999996</c:v>
                </c:pt>
                <c:pt idx="1404">
                  <c:v>0.54027999999999998</c:v>
                </c:pt>
                <c:pt idx="1405">
                  <c:v>0.51795999999999998</c:v>
                </c:pt>
                <c:pt idx="1406">
                  <c:v>0.40842000000000001</c:v>
                </c:pt>
                <c:pt idx="1407">
                  <c:v>-0.11092299999999999</c:v>
                </c:pt>
                <c:pt idx="1408">
                  <c:v>-0.29232000000000002</c:v>
                </c:pt>
                <c:pt idx="1409">
                  <c:v>-0.74433000000000005</c:v>
                </c:pt>
                <c:pt idx="1410">
                  <c:v>-0.38775999999999999</c:v>
                </c:pt>
                <c:pt idx="1411">
                  <c:v>0.30323</c:v>
                </c:pt>
                <c:pt idx="1412">
                  <c:v>0.38497999999999999</c:v>
                </c:pt>
                <c:pt idx="1413">
                  <c:v>-0.30632999999999999</c:v>
                </c:pt>
                <c:pt idx="1414">
                  <c:v>2.4539999999999999E-2</c:v>
                </c:pt>
                <c:pt idx="1415">
                  <c:v>-0.34349000000000002</c:v>
                </c:pt>
                <c:pt idx="1416">
                  <c:v>-0.209095</c:v>
                </c:pt>
                <c:pt idx="1417">
                  <c:v>7.3749999999999996E-2</c:v>
                </c:pt>
                <c:pt idx="1418">
                  <c:v>-0.160193</c:v>
                </c:pt>
                <c:pt idx="1419">
                  <c:v>-0.215498</c:v>
                </c:pt>
                <c:pt idx="1420">
                  <c:v>-0.59118999999999999</c:v>
                </c:pt>
                <c:pt idx="1421">
                  <c:v>-0.37766</c:v>
                </c:pt>
                <c:pt idx="1422">
                  <c:v>-3.1119999999999998E-2</c:v>
                </c:pt>
                <c:pt idx="1423">
                  <c:v>-1.09778</c:v>
                </c:pt>
                <c:pt idx="1424">
                  <c:v>-0.82723999999999998</c:v>
                </c:pt>
                <c:pt idx="1425">
                  <c:v>-0.95167000000000002</c:v>
                </c:pt>
                <c:pt idx="1426">
                  <c:v>-0.55227999999999999</c:v>
                </c:pt>
                <c:pt idx="1427">
                  <c:v>-0.34548000000000001</c:v>
                </c:pt>
                <c:pt idx="1428">
                  <c:v>-0.58126999999999995</c:v>
                </c:pt>
                <c:pt idx="1429">
                  <c:v>0.11411</c:v>
                </c:pt>
                <c:pt idx="1430">
                  <c:v>-0.48168</c:v>
                </c:pt>
                <c:pt idx="1431">
                  <c:v>-0.17347199999999999</c:v>
                </c:pt>
                <c:pt idx="1432">
                  <c:v>-0.63338000000000005</c:v>
                </c:pt>
                <c:pt idx="1433">
                  <c:v>-1.1259999999999999</c:v>
                </c:pt>
                <c:pt idx="1434">
                  <c:v>-0.71609999999999996</c:v>
                </c:pt>
                <c:pt idx="1435">
                  <c:v>-0.32955000000000001</c:v>
                </c:pt>
                <c:pt idx="1436">
                  <c:v>8.3989999999999995E-2</c:v>
                </c:pt>
                <c:pt idx="1437">
                  <c:v>-0.27351199999999998</c:v>
                </c:pt>
                <c:pt idx="1438">
                  <c:v>-0.11992800000000001</c:v>
                </c:pt>
                <c:pt idx="1439">
                  <c:v>-0.44483</c:v>
                </c:pt>
                <c:pt idx="1440">
                  <c:v>-0.37006</c:v>
                </c:pt>
                <c:pt idx="1441">
                  <c:v>-0.122437</c:v>
                </c:pt>
                <c:pt idx="1442">
                  <c:v>-0.66693999999999998</c:v>
                </c:pt>
                <c:pt idx="1443">
                  <c:v>-0.21757899999999999</c:v>
                </c:pt>
                <c:pt idx="1444">
                  <c:v>-0.23209199999999999</c:v>
                </c:pt>
                <c:pt idx="1445">
                  <c:v>-0.19941</c:v>
                </c:pt>
                <c:pt idx="1446">
                  <c:v>9.7199999999999995E-3</c:v>
                </c:pt>
                <c:pt idx="1447">
                  <c:v>-8.7238999999999997E-2</c:v>
                </c:pt>
                <c:pt idx="1448">
                  <c:v>-0.78639000000000003</c:v>
                </c:pt>
                <c:pt idx="1449">
                  <c:v>-6.3810000000000006E-2</c:v>
                </c:pt>
                <c:pt idx="1450">
                  <c:v>-0.85238999999999998</c:v>
                </c:pt>
                <c:pt idx="1451">
                  <c:v>-0.49869999999999998</c:v>
                </c:pt>
                <c:pt idx="1452">
                  <c:v>-0.30286999999999997</c:v>
                </c:pt>
                <c:pt idx="1453">
                  <c:v>-0.77947999999999995</c:v>
                </c:pt>
                <c:pt idx="1454">
                  <c:v>-0.14272299999999999</c:v>
                </c:pt>
                <c:pt idx="1455">
                  <c:v>-0.14360600000000001</c:v>
                </c:pt>
                <c:pt idx="1456">
                  <c:v>0.15692999999999999</c:v>
                </c:pt>
                <c:pt idx="1457">
                  <c:v>5.423E-2</c:v>
                </c:pt>
                <c:pt idx="1458">
                  <c:v>-0.17523150000000001</c:v>
                </c:pt>
                <c:pt idx="1459">
                  <c:v>8.9069999999999996E-2</c:v>
                </c:pt>
                <c:pt idx="1460">
                  <c:v>0.17008999999999999</c:v>
                </c:pt>
                <c:pt idx="1461">
                  <c:v>-0.32472000000000001</c:v>
                </c:pt>
                <c:pt idx="1462">
                  <c:v>0.16511999999999999</c:v>
                </c:pt>
                <c:pt idx="1463">
                  <c:v>-0.75202000000000002</c:v>
                </c:pt>
                <c:pt idx="1464">
                  <c:v>-1.0441800000000001</c:v>
                </c:pt>
                <c:pt idx="1465">
                  <c:v>-0.59606000000000003</c:v>
                </c:pt>
                <c:pt idx="1466">
                  <c:v>2.0879999999999999E-2</c:v>
                </c:pt>
                <c:pt idx="1467">
                  <c:v>-6.1949999999999998E-2</c:v>
                </c:pt>
                <c:pt idx="1468">
                  <c:v>0.18440999999999999</c:v>
                </c:pt>
                <c:pt idx="1469">
                  <c:v>0.21826000000000001</c:v>
                </c:pt>
                <c:pt idx="1470">
                  <c:v>0.34449999999999997</c:v>
                </c:pt>
                <c:pt idx="1471">
                  <c:v>-0.36525000000000002</c:v>
                </c:pt>
                <c:pt idx="1472">
                  <c:v>0.12296</c:v>
                </c:pt>
                <c:pt idx="1473">
                  <c:v>0.14779999999999999</c:v>
                </c:pt>
                <c:pt idx="1474">
                  <c:v>-0.28038400000000002</c:v>
                </c:pt>
                <c:pt idx="1475">
                  <c:v>-0.59906000000000004</c:v>
                </c:pt>
                <c:pt idx="1476">
                  <c:v>-0.259965</c:v>
                </c:pt>
                <c:pt idx="1477">
                  <c:v>-0.57349000000000006</c:v>
                </c:pt>
                <c:pt idx="1478">
                  <c:v>-0.42854999999999999</c:v>
                </c:pt>
                <c:pt idx="1479">
                  <c:v>-3.7479999999999999E-2</c:v>
                </c:pt>
                <c:pt idx="1480">
                  <c:v>-0.74512</c:v>
                </c:pt>
                <c:pt idx="1481">
                  <c:v>-0.23958299999999999</c:v>
                </c:pt>
                <c:pt idx="1482">
                  <c:v>-0.32124999999999998</c:v>
                </c:pt>
                <c:pt idx="1483">
                  <c:v>-0.50866</c:v>
                </c:pt>
                <c:pt idx="1484">
                  <c:v>-0.54429000000000005</c:v>
                </c:pt>
                <c:pt idx="1485">
                  <c:v>-0.128806</c:v>
                </c:pt>
                <c:pt idx="1486">
                  <c:v>-7.2599999999999998E-2</c:v>
                </c:pt>
                <c:pt idx="1487">
                  <c:v>0.13045000000000001</c:v>
                </c:pt>
                <c:pt idx="1488">
                  <c:v>0.25912000000000002</c:v>
                </c:pt>
                <c:pt idx="1489">
                  <c:v>-2.733E-2</c:v>
                </c:pt>
                <c:pt idx="1490">
                  <c:v>0.10072</c:v>
                </c:pt>
                <c:pt idx="1491">
                  <c:v>0.30880999999999997</c:v>
                </c:pt>
                <c:pt idx="1492">
                  <c:v>0.36102000000000001</c:v>
                </c:pt>
                <c:pt idx="1493">
                  <c:v>-0.22688800000000001</c:v>
                </c:pt>
                <c:pt idx="1494">
                  <c:v>-0.46815000000000001</c:v>
                </c:pt>
                <c:pt idx="1495">
                  <c:v>1.528E-2</c:v>
                </c:pt>
                <c:pt idx="1496">
                  <c:v>-0.48808000000000001</c:v>
                </c:pt>
                <c:pt idx="1497">
                  <c:v>-0.22948399999999999</c:v>
                </c:pt>
                <c:pt idx="1498">
                  <c:v>-0.36851</c:v>
                </c:pt>
                <c:pt idx="1499">
                  <c:v>0.33753</c:v>
                </c:pt>
                <c:pt idx="1500">
                  <c:v>0.27529999999999999</c:v>
                </c:pt>
                <c:pt idx="1501">
                  <c:v>-9.8680000000000004E-2</c:v>
                </c:pt>
                <c:pt idx="1502">
                  <c:v>-0.45049</c:v>
                </c:pt>
                <c:pt idx="1503">
                  <c:v>-0.209121</c:v>
                </c:pt>
                <c:pt idx="1504">
                  <c:v>-0.62275999999999998</c:v>
                </c:pt>
                <c:pt idx="1505">
                  <c:v>-0.67142000000000002</c:v>
                </c:pt>
                <c:pt idx="1506">
                  <c:v>1.0400000000000101E-3</c:v>
                </c:pt>
                <c:pt idx="1507">
                  <c:v>0.39067000000000002</c:v>
                </c:pt>
                <c:pt idx="1508">
                  <c:v>0.59855999999999998</c:v>
                </c:pt>
                <c:pt idx="1509">
                  <c:v>0.82150000000000001</c:v>
                </c:pt>
                <c:pt idx="1510">
                  <c:v>0.5907</c:v>
                </c:pt>
                <c:pt idx="1511">
                  <c:v>-0.20214799999999999</c:v>
                </c:pt>
                <c:pt idx="1512">
                  <c:v>1.209E-2</c:v>
                </c:pt>
                <c:pt idx="1513">
                  <c:v>-0.245616</c:v>
                </c:pt>
                <c:pt idx="1514">
                  <c:v>-2.4039999999999999E-2</c:v>
                </c:pt>
                <c:pt idx="1515">
                  <c:v>1.4880000000000001E-2</c:v>
                </c:pt>
                <c:pt idx="1516">
                  <c:v>0.97230000000000005</c:v>
                </c:pt>
                <c:pt idx="1517">
                  <c:v>0.21054999999999999</c:v>
                </c:pt>
                <c:pt idx="1518">
                  <c:v>-0.36813000000000001</c:v>
                </c:pt>
                <c:pt idx="1519">
                  <c:v>0.44274999999999998</c:v>
                </c:pt>
                <c:pt idx="1520">
                  <c:v>-0.2009</c:v>
                </c:pt>
                <c:pt idx="1521">
                  <c:v>-0.40943000000000002</c:v>
                </c:pt>
                <c:pt idx="1522">
                  <c:v>-0.91366999999999998</c:v>
                </c:pt>
                <c:pt idx="1523">
                  <c:v>-0.42703999999999998</c:v>
                </c:pt>
                <c:pt idx="1524">
                  <c:v>-0.76092000000000004</c:v>
                </c:pt>
                <c:pt idx="1525">
                  <c:v>-0.30231000000000002</c:v>
                </c:pt>
                <c:pt idx="1526">
                  <c:v>5.0439999999999999E-2</c:v>
                </c:pt>
                <c:pt idx="1527">
                  <c:v>0.8962</c:v>
                </c:pt>
                <c:pt idx="1528">
                  <c:v>0.39504</c:v>
                </c:pt>
                <c:pt idx="1529">
                  <c:v>1.0157</c:v>
                </c:pt>
                <c:pt idx="1530">
                  <c:v>0.37683</c:v>
                </c:pt>
                <c:pt idx="1531">
                  <c:v>-0.58828999999999998</c:v>
                </c:pt>
                <c:pt idx="1532">
                  <c:v>-0.75726000000000004</c:v>
                </c:pt>
                <c:pt idx="1533">
                  <c:v>-0.41186</c:v>
                </c:pt>
                <c:pt idx="1534">
                  <c:v>-1.1974</c:v>
                </c:pt>
                <c:pt idx="1535">
                  <c:v>-0.79257</c:v>
                </c:pt>
                <c:pt idx="1536">
                  <c:v>-0.35977999999999999</c:v>
                </c:pt>
                <c:pt idx="1537">
                  <c:v>0.64061999999999997</c:v>
                </c:pt>
                <c:pt idx="1538">
                  <c:v>0.45358999999999999</c:v>
                </c:pt>
                <c:pt idx="1539">
                  <c:v>-0.18237490000000001</c:v>
                </c:pt>
                <c:pt idx="1540">
                  <c:v>0.11574</c:v>
                </c:pt>
                <c:pt idx="1541">
                  <c:v>-0.45773999999999998</c:v>
                </c:pt>
                <c:pt idx="1542">
                  <c:v>-0.11590300000000001</c:v>
                </c:pt>
                <c:pt idx="1543">
                  <c:v>0.37140000000000001</c:v>
                </c:pt>
                <c:pt idx="1544">
                  <c:v>0.35585</c:v>
                </c:pt>
                <c:pt idx="1545">
                  <c:v>-0.250359</c:v>
                </c:pt>
                <c:pt idx="1546">
                  <c:v>3.4460999999999999</c:v>
                </c:pt>
                <c:pt idx="1547">
                  <c:v>4.1622999999999966</c:v>
                </c:pt>
                <c:pt idx="1548">
                  <c:v>2.8831000000000002</c:v>
                </c:pt>
                <c:pt idx="1549">
                  <c:v>1.1537999999999999</c:v>
                </c:pt>
                <c:pt idx="1550">
                  <c:v>0.87529999999999997</c:v>
                </c:pt>
                <c:pt idx="1551">
                  <c:v>0.94989999999999997</c:v>
                </c:pt>
                <c:pt idx="1552">
                  <c:v>0.10521</c:v>
                </c:pt>
                <c:pt idx="1553">
                  <c:v>-0.36542999999999998</c:v>
                </c:pt>
                <c:pt idx="1554">
                  <c:v>-0.96550999999999998</c:v>
                </c:pt>
                <c:pt idx="1555">
                  <c:v>-0.40920000000000001</c:v>
                </c:pt>
                <c:pt idx="1556">
                  <c:v>-0.29199000000000003</c:v>
                </c:pt>
                <c:pt idx="1557">
                  <c:v>0.56779999999999997</c:v>
                </c:pt>
                <c:pt idx="1558">
                  <c:v>0.41682999999999998</c:v>
                </c:pt>
                <c:pt idx="1559">
                  <c:v>0.78676000000000001</c:v>
                </c:pt>
                <c:pt idx="1560">
                  <c:v>1.145</c:v>
                </c:pt>
                <c:pt idx="1561">
                  <c:v>0.34989999999999999</c:v>
                </c:pt>
                <c:pt idx="1562">
                  <c:v>1.0442</c:v>
                </c:pt>
                <c:pt idx="1563">
                  <c:v>0.36617</c:v>
                </c:pt>
                <c:pt idx="1564">
                  <c:v>0.95450000000000002</c:v>
                </c:pt>
                <c:pt idx="1565">
                  <c:v>2.5133999999999999</c:v>
                </c:pt>
                <c:pt idx="1566">
                  <c:v>3.6299000000000001</c:v>
                </c:pt>
                <c:pt idx="1567">
                  <c:v>3.4954999999999998</c:v>
                </c:pt>
                <c:pt idx="1568">
                  <c:v>2.1549</c:v>
                </c:pt>
                <c:pt idx="1569">
                  <c:v>2.0750000000000002</c:v>
                </c:pt>
                <c:pt idx="1570">
                  <c:v>0.87270000000000003</c:v>
                </c:pt>
                <c:pt idx="1571">
                  <c:v>1.4173</c:v>
                </c:pt>
                <c:pt idx="1572">
                  <c:v>0.14002000000000001</c:v>
                </c:pt>
                <c:pt idx="1573">
                  <c:v>-0.264575</c:v>
                </c:pt>
                <c:pt idx="1574">
                  <c:v>-0.57089999999999996</c:v>
                </c:pt>
                <c:pt idx="1575">
                  <c:v>0.20480000000000001</c:v>
                </c:pt>
                <c:pt idx="1576">
                  <c:v>-0.46778999999999998</c:v>
                </c:pt>
                <c:pt idx="1577">
                  <c:v>-0.43581999999999999</c:v>
                </c:pt>
                <c:pt idx="1578">
                  <c:v>0.39158999999999999</c:v>
                </c:pt>
                <c:pt idx="1579">
                  <c:v>0.24209</c:v>
                </c:pt>
                <c:pt idx="1580">
                  <c:v>0.10768999999999999</c:v>
                </c:pt>
                <c:pt idx="1581">
                  <c:v>-0.27166299999999999</c:v>
                </c:pt>
                <c:pt idx="1582">
                  <c:v>-1.4766999999999999</c:v>
                </c:pt>
                <c:pt idx="1583">
                  <c:v>-1.07646</c:v>
                </c:pt>
                <c:pt idx="1584">
                  <c:v>-1.02542</c:v>
                </c:pt>
                <c:pt idx="1585">
                  <c:v>-1.3376999999999999</c:v>
                </c:pt>
                <c:pt idx="1586">
                  <c:v>-0.79579</c:v>
                </c:pt>
                <c:pt idx="1587">
                  <c:v>-0.63563000000000003</c:v>
                </c:pt>
                <c:pt idx="1588">
                  <c:v>-0.59467999999999999</c:v>
                </c:pt>
                <c:pt idx="1589">
                  <c:v>-0.90513999999999994</c:v>
                </c:pt>
                <c:pt idx="1590">
                  <c:v>-1.2554000000000001</c:v>
                </c:pt>
                <c:pt idx="1591">
                  <c:v>-0.49402000000000001</c:v>
                </c:pt>
                <c:pt idx="1592">
                  <c:v>-0.60938000000000003</c:v>
                </c:pt>
                <c:pt idx="1593">
                  <c:v>-1.07229</c:v>
                </c:pt>
                <c:pt idx="1594">
                  <c:v>-0.85497000000000001</c:v>
                </c:pt>
                <c:pt idx="1595">
                  <c:v>-1.5036</c:v>
                </c:pt>
                <c:pt idx="1596">
                  <c:v>-1.4358</c:v>
                </c:pt>
                <c:pt idx="1597">
                  <c:v>-1.4422999999999999</c:v>
                </c:pt>
                <c:pt idx="1598">
                  <c:v>-0.63783999999999996</c:v>
                </c:pt>
                <c:pt idx="1599">
                  <c:v>-0.35072999999999999</c:v>
                </c:pt>
                <c:pt idx="1600">
                  <c:v>-0.93488000000000004</c:v>
                </c:pt>
                <c:pt idx="1601">
                  <c:v>-0.79251000000000005</c:v>
                </c:pt>
                <c:pt idx="1602">
                  <c:v>-0.71243999999999996</c:v>
                </c:pt>
                <c:pt idx="1603">
                  <c:v>-0.41255999999999998</c:v>
                </c:pt>
                <c:pt idx="1604">
                  <c:v>-0.92764000000000002</c:v>
                </c:pt>
                <c:pt idx="1605">
                  <c:v>-0.90849999999999997</c:v>
                </c:pt>
                <c:pt idx="1606">
                  <c:v>-0.88216000000000006</c:v>
                </c:pt>
                <c:pt idx="1607">
                  <c:v>-1.2606999999999999</c:v>
                </c:pt>
                <c:pt idx="1608">
                  <c:v>-1.01535</c:v>
                </c:pt>
                <c:pt idx="1609">
                  <c:v>-1.01878</c:v>
                </c:pt>
                <c:pt idx="1610">
                  <c:v>-0.73548000000000002</c:v>
                </c:pt>
                <c:pt idx="1611">
                  <c:v>9.9930000000000005E-2</c:v>
                </c:pt>
                <c:pt idx="1612">
                  <c:v>0.10637000000000001</c:v>
                </c:pt>
                <c:pt idx="1613">
                  <c:v>-0.48332000000000003</c:v>
                </c:pt>
                <c:pt idx="1614">
                  <c:v>-1.4039999999999999</c:v>
                </c:pt>
                <c:pt idx="1615">
                  <c:v>-1.15957</c:v>
                </c:pt>
                <c:pt idx="1616">
                  <c:v>-1.06019</c:v>
                </c:pt>
                <c:pt idx="1617">
                  <c:v>-1.486</c:v>
                </c:pt>
                <c:pt idx="1618">
                  <c:v>-0.68957000000000002</c:v>
                </c:pt>
                <c:pt idx="1619">
                  <c:v>9.1170000000000001E-2</c:v>
                </c:pt>
                <c:pt idx="1620">
                  <c:v>-0.32741999999999999</c:v>
                </c:pt>
                <c:pt idx="1621">
                  <c:v>-2.639E-2</c:v>
                </c:pt>
                <c:pt idx="1622">
                  <c:v>-0.43991999999999998</c:v>
                </c:pt>
                <c:pt idx="1623">
                  <c:v>-0.31490000000000001</c:v>
                </c:pt>
                <c:pt idx="1624">
                  <c:v>-0.48882999999999999</c:v>
                </c:pt>
                <c:pt idx="1625">
                  <c:v>0.23241999999999999</c:v>
                </c:pt>
                <c:pt idx="1626">
                  <c:v>-0.34455999999999998</c:v>
                </c:pt>
                <c:pt idx="1627">
                  <c:v>-0.99600999999999995</c:v>
                </c:pt>
                <c:pt idx="1628">
                  <c:v>-0.79161000000000004</c:v>
                </c:pt>
                <c:pt idx="1629">
                  <c:v>-0.42331999999999997</c:v>
                </c:pt>
                <c:pt idx="1630">
                  <c:v>-6.9599999999999995E-2</c:v>
                </c:pt>
                <c:pt idx="1631">
                  <c:v>-0.29104000000000002</c:v>
                </c:pt>
                <c:pt idx="1632">
                  <c:v>-0.15382000000000001</c:v>
                </c:pt>
                <c:pt idx="1633">
                  <c:v>-0.44867000000000001</c:v>
                </c:pt>
                <c:pt idx="1634">
                  <c:v>-0.50270999999999999</c:v>
                </c:pt>
                <c:pt idx="1635">
                  <c:v>-0.63314999999999999</c:v>
                </c:pt>
                <c:pt idx="1636">
                  <c:v>-0.84992999999999996</c:v>
                </c:pt>
                <c:pt idx="1637">
                  <c:v>-0.27506900000000001</c:v>
                </c:pt>
                <c:pt idx="1638">
                  <c:v>-1.0179199999999999</c:v>
                </c:pt>
                <c:pt idx="1639">
                  <c:v>-0.46609</c:v>
                </c:pt>
                <c:pt idx="1640">
                  <c:v>-0.36868000000000001</c:v>
                </c:pt>
                <c:pt idx="1641">
                  <c:v>-0.22250900000000001</c:v>
                </c:pt>
                <c:pt idx="1642">
                  <c:v>-0.93020000000000003</c:v>
                </c:pt>
                <c:pt idx="1643">
                  <c:v>-0.16881299999999999</c:v>
                </c:pt>
                <c:pt idx="1644">
                  <c:v>-0.37969999999999998</c:v>
                </c:pt>
                <c:pt idx="1645">
                  <c:v>-0.67420999999999998</c:v>
                </c:pt>
                <c:pt idx="1646">
                  <c:v>-1.0839300000000001</c:v>
                </c:pt>
                <c:pt idx="1647">
                  <c:v>-0.47365000000000002</c:v>
                </c:pt>
                <c:pt idx="1648">
                  <c:v>-0.34749999999999998</c:v>
                </c:pt>
                <c:pt idx="1649">
                  <c:v>-0.43369000000000002</c:v>
                </c:pt>
                <c:pt idx="1650">
                  <c:v>-2.1510000000000001E-2</c:v>
                </c:pt>
                <c:pt idx="1651">
                  <c:v>8.9120000000000005E-2</c:v>
                </c:pt>
                <c:pt idx="1652">
                  <c:v>-0.12904599999999999</c:v>
                </c:pt>
                <c:pt idx="1653">
                  <c:v>-0.65158000000000005</c:v>
                </c:pt>
                <c:pt idx="1654">
                  <c:v>-1.24</c:v>
                </c:pt>
                <c:pt idx="1655">
                  <c:v>-0.32206000000000001</c:v>
                </c:pt>
                <c:pt idx="1656">
                  <c:v>-0.60885999999999996</c:v>
                </c:pt>
                <c:pt idx="1657">
                  <c:v>-0.55989</c:v>
                </c:pt>
                <c:pt idx="1658">
                  <c:v>-0.23419999999999999</c:v>
                </c:pt>
                <c:pt idx="1659">
                  <c:v>0.10952000000000001</c:v>
                </c:pt>
                <c:pt idx="1660">
                  <c:v>-0.30279</c:v>
                </c:pt>
                <c:pt idx="1661">
                  <c:v>-0.62075000000000002</c:v>
                </c:pt>
                <c:pt idx="1662">
                  <c:v>-6.2039999999999998E-2</c:v>
                </c:pt>
                <c:pt idx="1663">
                  <c:v>-0.31803999999999999</c:v>
                </c:pt>
                <c:pt idx="1664">
                  <c:v>-0.62748999999999999</c:v>
                </c:pt>
                <c:pt idx="1665">
                  <c:v>-1.3571</c:v>
                </c:pt>
                <c:pt idx="1666">
                  <c:v>-0.63324000000000003</c:v>
                </c:pt>
                <c:pt idx="1667">
                  <c:v>-0.40819</c:v>
                </c:pt>
                <c:pt idx="1668">
                  <c:v>-0.99258000000000002</c:v>
                </c:pt>
                <c:pt idx="1669">
                  <c:v>-0.63719000000000003</c:v>
                </c:pt>
                <c:pt idx="1670">
                  <c:v>-0.28534999999999999</c:v>
                </c:pt>
                <c:pt idx="1671">
                  <c:v>0.12605</c:v>
                </c:pt>
                <c:pt idx="1672">
                  <c:v>-0.39840999999999999</c:v>
                </c:pt>
                <c:pt idx="1673">
                  <c:v>2.069E-2</c:v>
                </c:pt>
                <c:pt idx="1674">
                  <c:v>-0.16054599999999999</c:v>
                </c:pt>
                <c:pt idx="1675">
                  <c:v>-0.30005999999999999</c:v>
                </c:pt>
                <c:pt idx="1676">
                  <c:v>-0.80027999999999999</c:v>
                </c:pt>
                <c:pt idx="1677">
                  <c:v>-0.23122500000000001</c:v>
                </c:pt>
                <c:pt idx="1678">
                  <c:v>-0.52242</c:v>
                </c:pt>
                <c:pt idx="1679">
                  <c:v>-0.78871999999999998</c:v>
                </c:pt>
                <c:pt idx="1680">
                  <c:v>-0.1842085</c:v>
                </c:pt>
                <c:pt idx="1681">
                  <c:v>4.3199999999999896E-3</c:v>
                </c:pt>
                <c:pt idx="1682">
                  <c:v>-0.34987000000000001</c:v>
                </c:pt>
                <c:pt idx="1683">
                  <c:v>0.68586000000000003</c:v>
                </c:pt>
                <c:pt idx="1684">
                  <c:v>0.25490000000000002</c:v>
                </c:pt>
                <c:pt idx="1685">
                  <c:v>-0.63468999999999998</c:v>
                </c:pt>
                <c:pt idx="1686">
                  <c:v>-0.21471999999999999</c:v>
                </c:pt>
                <c:pt idx="1687">
                  <c:v>-0.81442000000000003</c:v>
                </c:pt>
                <c:pt idx="1688">
                  <c:v>-1.04941</c:v>
                </c:pt>
                <c:pt idx="1689">
                  <c:v>-0.4803</c:v>
                </c:pt>
                <c:pt idx="1690">
                  <c:v>0.14749000000000001</c:v>
                </c:pt>
                <c:pt idx="1691">
                  <c:v>0.93669999999999998</c:v>
                </c:pt>
                <c:pt idx="1692">
                  <c:v>0.73680999999999996</c:v>
                </c:pt>
                <c:pt idx="1693">
                  <c:v>1.3677999999999999</c:v>
                </c:pt>
                <c:pt idx="1694">
                  <c:v>0.82299999999999995</c:v>
                </c:pt>
                <c:pt idx="1695">
                  <c:v>2.2892000000000001</c:v>
                </c:pt>
                <c:pt idx="1696">
                  <c:v>3.9207000000000001</c:v>
                </c:pt>
                <c:pt idx="1697">
                  <c:v>2.6797</c:v>
                </c:pt>
                <c:pt idx="1698">
                  <c:v>1.1992</c:v>
                </c:pt>
                <c:pt idx="1699">
                  <c:v>0.17457</c:v>
                </c:pt>
                <c:pt idx="1700">
                  <c:v>-7.3190000000000005E-2</c:v>
                </c:pt>
                <c:pt idx="1701">
                  <c:v>0.34725</c:v>
                </c:pt>
                <c:pt idx="1702">
                  <c:v>5.8639999999999998E-2</c:v>
                </c:pt>
                <c:pt idx="1703">
                  <c:v>-0.39057999999999998</c:v>
                </c:pt>
                <c:pt idx="1704">
                  <c:v>-0.33672000000000002</c:v>
                </c:pt>
                <c:pt idx="1705">
                  <c:v>-0.89646000000000003</c:v>
                </c:pt>
                <c:pt idx="1706">
                  <c:v>-1.0601499999999999</c:v>
                </c:pt>
                <c:pt idx="1707">
                  <c:v>-0.34510999999999997</c:v>
                </c:pt>
                <c:pt idx="1708">
                  <c:v>-1.3879999999999999</c:v>
                </c:pt>
                <c:pt idx="1709">
                  <c:v>-1.2753000000000001</c:v>
                </c:pt>
                <c:pt idx="1710">
                  <c:v>-1.2053</c:v>
                </c:pt>
                <c:pt idx="1711">
                  <c:v>-1.1975</c:v>
                </c:pt>
                <c:pt idx="1712">
                  <c:v>-3.0669999999999999E-2</c:v>
                </c:pt>
                <c:pt idx="1713">
                  <c:v>-0.74119000000000002</c:v>
                </c:pt>
                <c:pt idx="1714">
                  <c:v>-0.13123799999999999</c:v>
                </c:pt>
                <c:pt idx="1715">
                  <c:v>-1.1109199999999999</c:v>
                </c:pt>
                <c:pt idx="1716">
                  <c:v>0.19298000000000001</c:v>
                </c:pt>
                <c:pt idx="1717">
                  <c:v>-0.66613999999999995</c:v>
                </c:pt>
                <c:pt idx="1718">
                  <c:v>-1.2179</c:v>
                </c:pt>
                <c:pt idx="1719">
                  <c:v>-0.44785999999999998</c:v>
                </c:pt>
                <c:pt idx="1720">
                  <c:v>-0.90798999999999996</c:v>
                </c:pt>
                <c:pt idx="1721">
                  <c:v>-0.64895000000000003</c:v>
                </c:pt>
                <c:pt idx="1722">
                  <c:v>-1.10524</c:v>
                </c:pt>
                <c:pt idx="1723">
                  <c:v>-0.25730599999999998</c:v>
                </c:pt>
                <c:pt idx="1724">
                  <c:v>-0.42043999999999998</c:v>
                </c:pt>
                <c:pt idx="1725">
                  <c:v>-0.30581999999999998</c:v>
                </c:pt>
                <c:pt idx="1726">
                  <c:v>-0.113994</c:v>
                </c:pt>
                <c:pt idx="1727">
                  <c:v>-1.1942999999999999</c:v>
                </c:pt>
                <c:pt idx="1728">
                  <c:v>-1.1377999999999999</c:v>
                </c:pt>
                <c:pt idx="1729">
                  <c:v>-1.2150000000000001</c:v>
                </c:pt>
                <c:pt idx="1730">
                  <c:v>-0.55137000000000003</c:v>
                </c:pt>
                <c:pt idx="1731">
                  <c:v>-1.03383</c:v>
                </c:pt>
                <c:pt idx="1732">
                  <c:v>-0.31655</c:v>
                </c:pt>
                <c:pt idx="1733">
                  <c:v>-5.4129999999999998E-2</c:v>
                </c:pt>
                <c:pt idx="1734">
                  <c:v>-0.55432999999999999</c:v>
                </c:pt>
                <c:pt idx="1735">
                  <c:v>-0.79627000000000003</c:v>
                </c:pt>
                <c:pt idx="1736">
                  <c:v>-0.33949000000000001</c:v>
                </c:pt>
                <c:pt idx="1737">
                  <c:v>-1.2575000000000001</c:v>
                </c:pt>
                <c:pt idx="1738">
                  <c:v>-1.4802999999999999</c:v>
                </c:pt>
                <c:pt idx="1739">
                  <c:v>-0.88100999999999996</c:v>
                </c:pt>
                <c:pt idx="1740">
                  <c:v>-1.14771</c:v>
                </c:pt>
                <c:pt idx="1741">
                  <c:v>-1.07182</c:v>
                </c:pt>
                <c:pt idx="1742">
                  <c:v>-0.74499000000000004</c:v>
                </c:pt>
                <c:pt idx="1743">
                  <c:v>-0.59819</c:v>
                </c:pt>
                <c:pt idx="1744">
                  <c:v>-0.39694000000000002</c:v>
                </c:pt>
                <c:pt idx="1745">
                  <c:v>2.8029999999999999E-2</c:v>
                </c:pt>
                <c:pt idx="1746">
                  <c:v>-0.56299999999999994</c:v>
                </c:pt>
                <c:pt idx="1747">
                  <c:v>-5.4179999999999999E-2</c:v>
                </c:pt>
                <c:pt idx="1748">
                  <c:v>-0.75083</c:v>
                </c:pt>
                <c:pt idx="1749">
                  <c:v>-0.88917999999999997</c:v>
                </c:pt>
                <c:pt idx="1750">
                  <c:v>-0.41827999999999999</c:v>
                </c:pt>
                <c:pt idx="1751">
                  <c:v>-0.162191</c:v>
                </c:pt>
                <c:pt idx="1752">
                  <c:v>-0.29298999999999997</c:v>
                </c:pt>
                <c:pt idx="1753">
                  <c:v>-8.4870000000000001E-2</c:v>
                </c:pt>
                <c:pt idx="1754">
                  <c:v>5.5829999999999998E-2</c:v>
                </c:pt>
                <c:pt idx="1755">
                  <c:v>-0.53717999999999999</c:v>
                </c:pt>
                <c:pt idx="1756">
                  <c:v>-0.55981000000000003</c:v>
                </c:pt>
                <c:pt idx="1757">
                  <c:v>-0.78961000000000003</c:v>
                </c:pt>
                <c:pt idx="1758">
                  <c:v>-1.22</c:v>
                </c:pt>
                <c:pt idx="1759">
                  <c:v>-1.11558</c:v>
                </c:pt>
                <c:pt idx="1760">
                  <c:v>-0.80296999999999996</c:v>
                </c:pt>
                <c:pt idx="1761">
                  <c:v>-0.66754999999999998</c:v>
                </c:pt>
                <c:pt idx="1762">
                  <c:v>-5.5350000000000003E-2</c:v>
                </c:pt>
                <c:pt idx="1763">
                  <c:v>-0.62209999999999999</c:v>
                </c:pt>
                <c:pt idx="1764">
                  <c:v>1.5140000000000001E-2</c:v>
                </c:pt>
                <c:pt idx="1765">
                  <c:v>-8.0499999999999999E-3</c:v>
                </c:pt>
                <c:pt idx="1766">
                  <c:v>-0.59843000000000002</c:v>
                </c:pt>
                <c:pt idx="1767">
                  <c:v>-0.54754000000000003</c:v>
                </c:pt>
                <c:pt idx="1768">
                  <c:v>3.0159999999999999E-2</c:v>
                </c:pt>
                <c:pt idx="1769">
                  <c:v>-0.48260999999999998</c:v>
                </c:pt>
                <c:pt idx="1770">
                  <c:v>-0.49299999999999999</c:v>
                </c:pt>
                <c:pt idx="1771">
                  <c:v>-0.61782999999999999</c:v>
                </c:pt>
                <c:pt idx="1772">
                  <c:v>-0.32090000000000002</c:v>
                </c:pt>
                <c:pt idx="1773">
                  <c:v>4.1829999999999999E-2</c:v>
                </c:pt>
                <c:pt idx="1774">
                  <c:v>-0.36354999999999998</c:v>
                </c:pt>
                <c:pt idx="1775">
                  <c:v>-4.274E-2</c:v>
                </c:pt>
                <c:pt idx="1776">
                  <c:v>-9.2596999999999999E-2</c:v>
                </c:pt>
                <c:pt idx="1777">
                  <c:v>-0.36260999999999999</c:v>
                </c:pt>
                <c:pt idx="1778">
                  <c:v>-1.0740700000000001</c:v>
                </c:pt>
                <c:pt idx="1779">
                  <c:v>-9.0025999999999995E-2</c:v>
                </c:pt>
                <c:pt idx="1780">
                  <c:v>-0.82067000000000001</c:v>
                </c:pt>
                <c:pt idx="1781">
                  <c:v>-0.69188000000000005</c:v>
                </c:pt>
                <c:pt idx="1782">
                  <c:v>-0.57635999999999998</c:v>
                </c:pt>
                <c:pt idx="1783">
                  <c:v>-0.15776799999999999</c:v>
                </c:pt>
                <c:pt idx="1784">
                  <c:v>-3.4009999999999999E-2</c:v>
                </c:pt>
                <c:pt idx="1785">
                  <c:v>3.406E-2</c:v>
                </c:pt>
                <c:pt idx="1786">
                  <c:v>-0.73116000000000003</c:v>
                </c:pt>
                <c:pt idx="1787">
                  <c:v>-0.43790000000000001</c:v>
                </c:pt>
                <c:pt idx="1788">
                  <c:v>-0.246394</c:v>
                </c:pt>
                <c:pt idx="1789">
                  <c:v>-0.99322999999999995</c:v>
                </c:pt>
                <c:pt idx="1790">
                  <c:v>-0.35093999999999997</c:v>
                </c:pt>
                <c:pt idx="1791">
                  <c:v>-0.40982000000000002</c:v>
                </c:pt>
                <c:pt idx="1792">
                  <c:v>-0.25221300000000002</c:v>
                </c:pt>
                <c:pt idx="1793">
                  <c:v>-8.5746000000000003E-2</c:v>
                </c:pt>
                <c:pt idx="1794">
                  <c:v>0.15617</c:v>
                </c:pt>
                <c:pt idx="1795">
                  <c:v>-0.16185099999999999</c:v>
                </c:pt>
                <c:pt idx="1796">
                  <c:v>-0.70809</c:v>
                </c:pt>
                <c:pt idx="1797">
                  <c:v>-0.71231999999999995</c:v>
                </c:pt>
                <c:pt idx="1798">
                  <c:v>-0.90813999999999995</c:v>
                </c:pt>
                <c:pt idx="1799">
                  <c:v>-1.3636999999999999</c:v>
                </c:pt>
                <c:pt idx="1800">
                  <c:v>-0.74980999999999998</c:v>
                </c:pt>
                <c:pt idx="1801">
                  <c:v>-0.120756</c:v>
                </c:pt>
                <c:pt idx="1802">
                  <c:v>-0.40121000000000001</c:v>
                </c:pt>
                <c:pt idx="1803">
                  <c:v>0.22270999999999999</c:v>
                </c:pt>
                <c:pt idx="1804">
                  <c:v>0.34139000000000003</c:v>
                </c:pt>
                <c:pt idx="1805">
                  <c:v>0.17968999999999999</c:v>
                </c:pt>
                <c:pt idx="1806">
                  <c:v>-7.9079999999999998E-2</c:v>
                </c:pt>
                <c:pt idx="1807">
                  <c:v>-0.42447000000000001</c:v>
                </c:pt>
                <c:pt idx="1808">
                  <c:v>-0.49071999999999999</c:v>
                </c:pt>
                <c:pt idx="1809">
                  <c:v>-0.50334999999999996</c:v>
                </c:pt>
                <c:pt idx="1810">
                  <c:v>-0.93064999999999998</c:v>
                </c:pt>
                <c:pt idx="1811">
                  <c:v>-1.3962000000000001</c:v>
                </c:pt>
                <c:pt idx="1812">
                  <c:v>-0.1892634</c:v>
                </c:pt>
                <c:pt idx="1813">
                  <c:v>-0.79</c:v>
                </c:pt>
                <c:pt idx="1814">
                  <c:v>-6.25E-2</c:v>
                </c:pt>
                <c:pt idx="1815">
                  <c:v>0.16947999999999999</c:v>
                </c:pt>
                <c:pt idx="1816">
                  <c:v>-0.12851699999999999</c:v>
                </c:pt>
                <c:pt idx="1817">
                  <c:v>-0.48396</c:v>
                </c:pt>
                <c:pt idx="1818">
                  <c:v>-1.0879799999999999</c:v>
                </c:pt>
                <c:pt idx="1819">
                  <c:v>-0.47471999999999998</c:v>
                </c:pt>
                <c:pt idx="1820">
                  <c:v>-0.89409000000000005</c:v>
                </c:pt>
                <c:pt idx="1821">
                  <c:v>-0.99299999999999999</c:v>
                </c:pt>
                <c:pt idx="1822">
                  <c:v>3.5009999999999999E-2</c:v>
                </c:pt>
                <c:pt idx="1823">
                  <c:v>-0.30245</c:v>
                </c:pt>
                <c:pt idx="1824">
                  <c:v>-5.6410000000000002E-2</c:v>
                </c:pt>
                <c:pt idx="1825">
                  <c:v>-5.5259999999999997E-2</c:v>
                </c:pt>
                <c:pt idx="1826">
                  <c:v>2.1080000000000002E-2</c:v>
                </c:pt>
                <c:pt idx="1827">
                  <c:v>3.5740000000000001E-2</c:v>
                </c:pt>
                <c:pt idx="1828">
                  <c:v>-0.30066999999999999</c:v>
                </c:pt>
                <c:pt idx="1829">
                  <c:v>-0.75692000000000004</c:v>
                </c:pt>
                <c:pt idx="1830">
                  <c:v>-0.78152999999999995</c:v>
                </c:pt>
                <c:pt idx="1831">
                  <c:v>-0.80303999999999998</c:v>
                </c:pt>
                <c:pt idx="1832">
                  <c:v>-0.22301699999999999</c:v>
                </c:pt>
                <c:pt idx="1833">
                  <c:v>-0.13819999999999999</c:v>
                </c:pt>
                <c:pt idx="1834">
                  <c:v>0.36036000000000001</c:v>
                </c:pt>
                <c:pt idx="1835">
                  <c:v>-0.109195</c:v>
                </c:pt>
                <c:pt idx="1836">
                  <c:v>0.32885999999999999</c:v>
                </c:pt>
                <c:pt idx="1837">
                  <c:v>0.50477000000000005</c:v>
                </c:pt>
                <c:pt idx="1838">
                  <c:v>0.1358</c:v>
                </c:pt>
                <c:pt idx="1839">
                  <c:v>-0.75090000000000001</c:v>
                </c:pt>
                <c:pt idx="1840">
                  <c:v>0.13205</c:v>
                </c:pt>
                <c:pt idx="1841">
                  <c:v>-0.39133000000000001</c:v>
                </c:pt>
                <c:pt idx="1842">
                  <c:v>0.1598</c:v>
                </c:pt>
                <c:pt idx="1843">
                  <c:v>-6.8659999999999999E-2</c:v>
                </c:pt>
                <c:pt idx="1844">
                  <c:v>-0.69179000000000002</c:v>
                </c:pt>
                <c:pt idx="1845">
                  <c:v>0.30871999999999999</c:v>
                </c:pt>
                <c:pt idx="1846">
                  <c:v>6.4680000000000001E-2</c:v>
                </c:pt>
                <c:pt idx="1847">
                  <c:v>0.3901</c:v>
                </c:pt>
                <c:pt idx="1848">
                  <c:v>0.26536999999999999</c:v>
                </c:pt>
                <c:pt idx="1849">
                  <c:v>-0.66288999999999998</c:v>
                </c:pt>
                <c:pt idx="1850">
                  <c:v>-0.58986000000000005</c:v>
                </c:pt>
                <c:pt idx="1851">
                  <c:v>-0.77856000000000003</c:v>
                </c:pt>
                <c:pt idx="1852">
                  <c:v>-0.36882999999999999</c:v>
                </c:pt>
                <c:pt idx="1853">
                  <c:v>2.639E-2</c:v>
                </c:pt>
                <c:pt idx="1854">
                  <c:v>7.0940000000000003E-2</c:v>
                </c:pt>
                <c:pt idx="1855">
                  <c:v>0.31479000000000001</c:v>
                </c:pt>
                <c:pt idx="1856">
                  <c:v>0.93510000000000004</c:v>
                </c:pt>
                <c:pt idx="1857">
                  <c:v>6.173E-2</c:v>
                </c:pt>
                <c:pt idx="1858">
                  <c:v>-0.51107000000000002</c:v>
                </c:pt>
                <c:pt idx="1859">
                  <c:v>-0.76866999999999996</c:v>
                </c:pt>
                <c:pt idx="1860">
                  <c:v>-1.409E-2</c:v>
                </c:pt>
                <c:pt idx="1861">
                  <c:v>-0.60187000000000002</c:v>
                </c:pt>
                <c:pt idx="1862">
                  <c:v>-0.172599</c:v>
                </c:pt>
                <c:pt idx="1863">
                  <c:v>-0.49618000000000001</c:v>
                </c:pt>
                <c:pt idx="1864">
                  <c:v>0.86550000000000005</c:v>
                </c:pt>
                <c:pt idx="1865">
                  <c:v>0.63251000000000002</c:v>
                </c:pt>
                <c:pt idx="1866">
                  <c:v>0.60758999999999996</c:v>
                </c:pt>
                <c:pt idx="1867">
                  <c:v>0.84650000000000003</c:v>
                </c:pt>
                <c:pt idx="1868">
                  <c:v>-0.11715299999999999</c:v>
                </c:pt>
                <c:pt idx="1869">
                  <c:v>0.37333</c:v>
                </c:pt>
                <c:pt idx="1870">
                  <c:v>-0.39212000000000002</c:v>
                </c:pt>
                <c:pt idx="1871">
                  <c:v>-0.84913000000000005</c:v>
                </c:pt>
                <c:pt idx="1872">
                  <c:v>-0.43153999999999998</c:v>
                </c:pt>
                <c:pt idx="1873">
                  <c:v>-0.281636</c:v>
                </c:pt>
                <c:pt idx="1874">
                  <c:v>-6.4839999999999995E-2</c:v>
                </c:pt>
                <c:pt idx="1875">
                  <c:v>6.7919999999999994E-2</c:v>
                </c:pt>
                <c:pt idx="1876">
                  <c:v>0.49669000000000002</c:v>
                </c:pt>
                <c:pt idx="1877">
                  <c:v>5.5010000000000003E-2</c:v>
                </c:pt>
                <c:pt idx="1878">
                  <c:v>-0.21254799999999999</c:v>
                </c:pt>
                <c:pt idx="1879">
                  <c:v>-0.13903399999999999</c:v>
                </c:pt>
                <c:pt idx="1880">
                  <c:v>-0.34339999999999998</c:v>
                </c:pt>
                <c:pt idx="1881">
                  <c:v>-0.32371</c:v>
                </c:pt>
                <c:pt idx="1882">
                  <c:v>-0.57081999999999999</c:v>
                </c:pt>
                <c:pt idx="1883">
                  <c:v>-1.5089999999999999E-2</c:v>
                </c:pt>
                <c:pt idx="1884">
                  <c:v>-0.73809000000000002</c:v>
                </c:pt>
                <c:pt idx="1885">
                  <c:v>0.44563999999999998</c:v>
                </c:pt>
                <c:pt idx="1886">
                  <c:v>-0.34931000000000001</c:v>
                </c:pt>
                <c:pt idx="1887">
                  <c:v>-3.9079999999999997E-2</c:v>
                </c:pt>
                <c:pt idx="1888">
                  <c:v>-0.33883999999999997</c:v>
                </c:pt>
                <c:pt idx="1889">
                  <c:v>-5.9580000000000001E-2</c:v>
                </c:pt>
                <c:pt idx="1890">
                  <c:v>-0.40237000000000001</c:v>
                </c:pt>
                <c:pt idx="1891">
                  <c:v>-0.38396000000000002</c:v>
                </c:pt>
                <c:pt idx="1892">
                  <c:v>-1.0855900000000001</c:v>
                </c:pt>
                <c:pt idx="1893">
                  <c:v>-0.84477999999999998</c:v>
                </c:pt>
                <c:pt idx="1894">
                  <c:v>-0.118992</c:v>
                </c:pt>
                <c:pt idx="1895">
                  <c:v>-0.82852999999999999</c:v>
                </c:pt>
                <c:pt idx="1896">
                  <c:v>3.5439999999999999E-2</c:v>
                </c:pt>
                <c:pt idx="1897">
                  <c:v>-2.869E-2</c:v>
                </c:pt>
                <c:pt idx="1898">
                  <c:v>-2.5180000000000001E-2</c:v>
                </c:pt>
                <c:pt idx="1899">
                  <c:v>-0.13268099999999999</c:v>
                </c:pt>
                <c:pt idx="1900">
                  <c:v>-7.5060000000000002E-2</c:v>
                </c:pt>
                <c:pt idx="1901">
                  <c:v>0.3029</c:v>
                </c:pt>
                <c:pt idx="1902">
                  <c:v>-0.25220700000000001</c:v>
                </c:pt>
                <c:pt idx="1903">
                  <c:v>-0.22390699999999999</c:v>
                </c:pt>
                <c:pt idx="1904">
                  <c:v>0.34115000000000001</c:v>
                </c:pt>
                <c:pt idx="1905">
                  <c:v>-0.21312300000000001</c:v>
                </c:pt>
                <c:pt idx="1906">
                  <c:v>0.55969999999999998</c:v>
                </c:pt>
                <c:pt idx="1907">
                  <c:v>0.85780000000000001</c:v>
                </c:pt>
                <c:pt idx="1908">
                  <c:v>0.18507999999999999</c:v>
                </c:pt>
                <c:pt idx="1909">
                  <c:v>-2.9139999999999999E-2</c:v>
                </c:pt>
                <c:pt idx="1910">
                  <c:v>2.409E-2</c:v>
                </c:pt>
                <c:pt idx="1911">
                  <c:v>0.50485999999999998</c:v>
                </c:pt>
                <c:pt idx="1912">
                  <c:v>0.43878</c:v>
                </c:pt>
                <c:pt idx="1913">
                  <c:v>0.30698999999999999</c:v>
                </c:pt>
                <c:pt idx="1914">
                  <c:v>0.61738999999999999</c:v>
                </c:pt>
                <c:pt idx="1915">
                  <c:v>0.745</c:v>
                </c:pt>
                <c:pt idx="1916">
                  <c:v>0.84109999999999996</c:v>
                </c:pt>
                <c:pt idx="1917">
                  <c:v>1.2099</c:v>
                </c:pt>
                <c:pt idx="1918">
                  <c:v>3.0352000000000001</c:v>
                </c:pt>
                <c:pt idx="1919">
                  <c:v>4.0615000000000014</c:v>
                </c:pt>
                <c:pt idx="1920">
                  <c:v>3.8311999999999991</c:v>
                </c:pt>
                <c:pt idx="1921">
                  <c:v>1.9726999999999999</c:v>
                </c:pt>
                <c:pt idx="1922">
                  <c:v>0.98019999999999996</c:v>
                </c:pt>
                <c:pt idx="1923">
                  <c:v>0.98270000000000002</c:v>
                </c:pt>
                <c:pt idx="1924">
                  <c:v>0.34621000000000002</c:v>
                </c:pt>
                <c:pt idx="1925">
                  <c:v>0.39917999999999998</c:v>
                </c:pt>
                <c:pt idx="1926">
                  <c:v>-3.4509999999999999E-2</c:v>
                </c:pt>
                <c:pt idx="1927">
                  <c:v>0.21023</c:v>
                </c:pt>
                <c:pt idx="1928">
                  <c:v>-2.3089999999999999E-2</c:v>
                </c:pt>
                <c:pt idx="1929">
                  <c:v>-0.75524000000000002</c:v>
                </c:pt>
                <c:pt idx="1930">
                  <c:v>-0.1827406</c:v>
                </c:pt>
                <c:pt idx="1931">
                  <c:v>-0.56144000000000005</c:v>
                </c:pt>
                <c:pt idx="1932">
                  <c:v>1.391E-2</c:v>
                </c:pt>
                <c:pt idx="1933">
                  <c:v>-0.13977100000000001</c:v>
                </c:pt>
                <c:pt idx="1934">
                  <c:v>9.3060000000000004E-2</c:v>
                </c:pt>
                <c:pt idx="1935">
                  <c:v>0.15520999999999999</c:v>
                </c:pt>
                <c:pt idx="1936">
                  <c:v>-1.0400400000000001</c:v>
                </c:pt>
                <c:pt idx="1937">
                  <c:v>-0.155976</c:v>
                </c:pt>
                <c:pt idx="1938">
                  <c:v>-8.3909999999999998E-2</c:v>
                </c:pt>
                <c:pt idx="1939">
                  <c:v>0.15301999999999999</c:v>
                </c:pt>
                <c:pt idx="1940">
                  <c:v>-0.42773</c:v>
                </c:pt>
                <c:pt idx="1941">
                  <c:v>-0.65497000000000005</c:v>
                </c:pt>
                <c:pt idx="1942">
                  <c:v>-1.0252399999999999</c:v>
                </c:pt>
                <c:pt idx="1943">
                  <c:v>-0.33649000000000001</c:v>
                </c:pt>
                <c:pt idx="1944">
                  <c:v>-1.0419499999999999</c:v>
                </c:pt>
                <c:pt idx="1945">
                  <c:v>-0.94994999999999996</c:v>
                </c:pt>
                <c:pt idx="1946">
                  <c:v>-0.85611000000000004</c:v>
                </c:pt>
                <c:pt idx="1947">
                  <c:v>-0.27853499999999998</c:v>
                </c:pt>
                <c:pt idx="1948">
                  <c:v>-0.48437000000000002</c:v>
                </c:pt>
                <c:pt idx="1949">
                  <c:v>0.25982</c:v>
                </c:pt>
                <c:pt idx="1950">
                  <c:v>0.34340999999999999</c:v>
                </c:pt>
                <c:pt idx="1951">
                  <c:v>-0.32566000000000001</c:v>
                </c:pt>
                <c:pt idx="1952">
                  <c:v>-0.18059729999999999</c:v>
                </c:pt>
                <c:pt idx="1953">
                  <c:v>-0.49706</c:v>
                </c:pt>
                <c:pt idx="1954">
                  <c:v>-0.44058000000000003</c:v>
                </c:pt>
                <c:pt idx="1955">
                  <c:v>-0.54364000000000001</c:v>
                </c:pt>
                <c:pt idx="1956">
                  <c:v>0.22212999999999999</c:v>
                </c:pt>
                <c:pt idx="1957">
                  <c:v>-2.2339999999999999E-2</c:v>
                </c:pt>
                <c:pt idx="1958">
                  <c:v>0.26008999999999999</c:v>
                </c:pt>
                <c:pt idx="1959">
                  <c:v>-0.61551999999999996</c:v>
                </c:pt>
                <c:pt idx="1960">
                  <c:v>-0.21379400000000001</c:v>
                </c:pt>
                <c:pt idx="1961">
                  <c:v>-0.41909999999999997</c:v>
                </c:pt>
                <c:pt idx="1962">
                  <c:v>-0.72484000000000004</c:v>
                </c:pt>
                <c:pt idx="1963">
                  <c:v>-0.48379</c:v>
                </c:pt>
                <c:pt idx="1964">
                  <c:v>-0.29854000000000003</c:v>
                </c:pt>
                <c:pt idx="1965">
                  <c:v>0.17419999999999999</c:v>
                </c:pt>
                <c:pt idx="1966">
                  <c:v>0.14337</c:v>
                </c:pt>
                <c:pt idx="1967">
                  <c:v>0.10345</c:v>
                </c:pt>
                <c:pt idx="1968">
                  <c:v>0.27309</c:v>
                </c:pt>
                <c:pt idx="1969">
                  <c:v>-0.21530099999999999</c:v>
                </c:pt>
                <c:pt idx="1970">
                  <c:v>-0.14893999999999999</c:v>
                </c:pt>
                <c:pt idx="1971">
                  <c:v>-0.20890900000000001</c:v>
                </c:pt>
                <c:pt idx="1972">
                  <c:v>-0.53242999999999996</c:v>
                </c:pt>
                <c:pt idx="1973">
                  <c:v>-0.27162799999999998</c:v>
                </c:pt>
                <c:pt idx="1974">
                  <c:v>-0.57277</c:v>
                </c:pt>
                <c:pt idx="1975">
                  <c:v>0.21368000000000001</c:v>
                </c:pt>
                <c:pt idx="1976">
                  <c:v>0.35050999999999999</c:v>
                </c:pt>
                <c:pt idx="1977">
                  <c:v>0.25507999999999997</c:v>
                </c:pt>
                <c:pt idx="1978">
                  <c:v>0.60955000000000004</c:v>
                </c:pt>
                <c:pt idx="1979">
                  <c:v>-0.44386999999999999</c:v>
                </c:pt>
                <c:pt idx="1980">
                  <c:v>7.2830000000000006E-2</c:v>
                </c:pt>
                <c:pt idx="1981">
                  <c:v>0.19955999999999999</c:v>
                </c:pt>
                <c:pt idx="1982">
                  <c:v>-7.5399999999999995E-2</c:v>
                </c:pt>
                <c:pt idx="1983">
                  <c:v>-0.54096</c:v>
                </c:pt>
                <c:pt idx="1984">
                  <c:v>-0.38751999999999998</c:v>
                </c:pt>
                <c:pt idx="1985">
                  <c:v>-0.79110000000000003</c:v>
                </c:pt>
                <c:pt idx="1986">
                  <c:v>-1.1737599999999999</c:v>
                </c:pt>
                <c:pt idx="1987">
                  <c:v>0.48893999999999999</c:v>
                </c:pt>
                <c:pt idx="1988">
                  <c:v>-0.35580000000000001</c:v>
                </c:pt>
                <c:pt idx="1989">
                  <c:v>-0.36962</c:v>
                </c:pt>
                <c:pt idx="1990">
                  <c:v>-0.99553000000000003</c:v>
                </c:pt>
                <c:pt idx="1991">
                  <c:v>-0.46605999999999997</c:v>
                </c:pt>
                <c:pt idx="1992">
                  <c:v>-1.5722</c:v>
                </c:pt>
                <c:pt idx="1993">
                  <c:v>-0.64329000000000003</c:v>
                </c:pt>
                <c:pt idx="1994">
                  <c:v>-0.60489999999999999</c:v>
                </c:pt>
                <c:pt idx="1995">
                  <c:v>-9.9262000000000003E-2</c:v>
                </c:pt>
                <c:pt idx="1996">
                  <c:v>-0.36987999999999999</c:v>
                </c:pt>
                <c:pt idx="1997">
                  <c:v>0.50783999999999996</c:v>
                </c:pt>
                <c:pt idx="1998">
                  <c:v>0.14716000000000001</c:v>
                </c:pt>
                <c:pt idx="1999">
                  <c:v>0.56757000000000002</c:v>
                </c:pt>
                <c:pt idx="2000">
                  <c:v>-0.218082</c:v>
                </c:pt>
                <c:pt idx="2001">
                  <c:v>-0.55772999999999995</c:v>
                </c:pt>
                <c:pt idx="2002">
                  <c:v>-0.50180000000000002</c:v>
                </c:pt>
                <c:pt idx="2003">
                  <c:v>-0.64141999999999999</c:v>
                </c:pt>
                <c:pt idx="2004">
                  <c:v>-0.32119999999999999</c:v>
                </c:pt>
                <c:pt idx="2005">
                  <c:v>-0.66852999999999996</c:v>
                </c:pt>
                <c:pt idx="2006">
                  <c:v>-1.2114</c:v>
                </c:pt>
                <c:pt idx="2007">
                  <c:v>-0.46051999999999998</c:v>
                </c:pt>
                <c:pt idx="2008">
                  <c:v>0.71081000000000005</c:v>
                </c:pt>
                <c:pt idx="2009">
                  <c:v>0.28360000000000002</c:v>
                </c:pt>
                <c:pt idx="2010">
                  <c:v>0.20121</c:v>
                </c:pt>
                <c:pt idx="2011">
                  <c:v>-0.53439000000000003</c:v>
                </c:pt>
                <c:pt idx="2012">
                  <c:v>-0.97241</c:v>
                </c:pt>
                <c:pt idx="2013">
                  <c:v>-1.2667999999999999</c:v>
                </c:pt>
                <c:pt idx="2014">
                  <c:v>-0.57172999999999996</c:v>
                </c:pt>
                <c:pt idx="2015">
                  <c:v>-0.21284700000000001</c:v>
                </c:pt>
                <c:pt idx="2016">
                  <c:v>-0.139738</c:v>
                </c:pt>
                <c:pt idx="2017">
                  <c:v>0.71969000000000005</c:v>
                </c:pt>
                <c:pt idx="2018">
                  <c:v>9.8599999999999993E-2</c:v>
                </c:pt>
                <c:pt idx="2019">
                  <c:v>1.3332999999999999</c:v>
                </c:pt>
                <c:pt idx="2020">
                  <c:v>0.49009999999999998</c:v>
                </c:pt>
                <c:pt idx="2021">
                  <c:v>1.162E-2</c:v>
                </c:pt>
                <c:pt idx="2022">
                  <c:v>-0.24290400000000001</c:v>
                </c:pt>
                <c:pt idx="2023">
                  <c:v>-0.32657000000000003</c:v>
                </c:pt>
                <c:pt idx="2024">
                  <c:v>0.25691999999999998</c:v>
                </c:pt>
                <c:pt idx="2025">
                  <c:v>-0.1881208</c:v>
                </c:pt>
                <c:pt idx="2026">
                  <c:v>0.54432000000000003</c:v>
                </c:pt>
                <c:pt idx="2027">
                  <c:v>0.19569</c:v>
                </c:pt>
                <c:pt idx="2028">
                  <c:v>1.6850000000000001</c:v>
                </c:pt>
                <c:pt idx="2029">
                  <c:v>4.1423000000000014</c:v>
                </c:pt>
                <c:pt idx="2030">
                  <c:v>3.5280999999999998</c:v>
                </c:pt>
                <c:pt idx="2031">
                  <c:v>1.8882000000000001</c:v>
                </c:pt>
                <c:pt idx="2032">
                  <c:v>1.0832999999999999</c:v>
                </c:pt>
                <c:pt idx="2033">
                  <c:v>0.4803</c:v>
                </c:pt>
                <c:pt idx="2034">
                  <c:v>-0.31564999999999999</c:v>
                </c:pt>
                <c:pt idx="2035">
                  <c:v>-0.54437000000000002</c:v>
                </c:pt>
                <c:pt idx="2036">
                  <c:v>-1.98999999999999E-3</c:v>
                </c:pt>
                <c:pt idx="2037">
                  <c:v>-0.57796999999999998</c:v>
                </c:pt>
                <c:pt idx="2038">
                  <c:v>-0.65946000000000005</c:v>
                </c:pt>
                <c:pt idx="2039">
                  <c:v>0.15770000000000001</c:v>
                </c:pt>
                <c:pt idx="2040">
                  <c:v>-9.3008999999999994E-2</c:v>
                </c:pt>
                <c:pt idx="2041">
                  <c:v>-7.51E-2</c:v>
                </c:pt>
                <c:pt idx="2042">
                  <c:v>-0.52122999999999997</c:v>
                </c:pt>
                <c:pt idx="2043">
                  <c:v>-0.73956</c:v>
                </c:pt>
                <c:pt idx="2044">
                  <c:v>-0.91647999999999996</c:v>
                </c:pt>
                <c:pt idx="2045">
                  <c:v>-0.98075999999999997</c:v>
                </c:pt>
                <c:pt idx="2046">
                  <c:v>-1.6247</c:v>
                </c:pt>
                <c:pt idx="2047">
                  <c:v>-0.64287000000000005</c:v>
                </c:pt>
                <c:pt idx="2048">
                  <c:v>-0.77683000000000002</c:v>
                </c:pt>
                <c:pt idx="2049">
                  <c:v>-0.62887999999999999</c:v>
                </c:pt>
                <c:pt idx="2050">
                  <c:v>-0.27931299999999998</c:v>
                </c:pt>
                <c:pt idx="2051">
                  <c:v>-0.38746999999999998</c:v>
                </c:pt>
                <c:pt idx="2052">
                  <c:v>-3.7859999999999998E-2</c:v>
                </c:pt>
                <c:pt idx="2053">
                  <c:v>-0.38479999999999998</c:v>
                </c:pt>
                <c:pt idx="2054">
                  <c:v>-0.38555</c:v>
                </c:pt>
                <c:pt idx="2055">
                  <c:v>-0.52351000000000003</c:v>
                </c:pt>
                <c:pt idx="2056">
                  <c:v>-0.38044</c:v>
                </c:pt>
                <c:pt idx="2057">
                  <c:v>0.16814999999999999</c:v>
                </c:pt>
                <c:pt idx="2058">
                  <c:v>0.60902000000000001</c:v>
                </c:pt>
                <c:pt idx="2059">
                  <c:v>0.76048000000000004</c:v>
                </c:pt>
                <c:pt idx="2060">
                  <c:v>0.24793999999999999</c:v>
                </c:pt>
                <c:pt idx="2061">
                  <c:v>0.47100999999999998</c:v>
                </c:pt>
                <c:pt idx="2062">
                  <c:v>-0.28134300000000001</c:v>
                </c:pt>
                <c:pt idx="2063">
                  <c:v>-0.50680000000000003</c:v>
                </c:pt>
                <c:pt idx="2064">
                  <c:v>-0.83428000000000002</c:v>
                </c:pt>
                <c:pt idx="2065">
                  <c:v>-8.9584999999999998E-2</c:v>
                </c:pt>
                <c:pt idx="2066">
                  <c:v>8.5989999999999997E-2</c:v>
                </c:pt>
                <c:pt idx="2067">
                  <c:v>-0.82313999999999998</c:v>
                </c:pt>
                <c:pt idx="2068">
                  <c:v>1.329E-2</c:v>
                </c:pt>
                <c:pt idx="2069">
                  <c:v>0.22155</c:v>
                </c:pt>
                <c:pt idx="2070">
                  <c:v>-5.0299999999999997E-2</c:v>
                </c:pt>
                <c:pt idx="2071">
                  <c:v>-0.107394</c:v>
                </c:pt>
                <c:pt idx="2072">
                  <c:v>-0.58338999999999996</c:v>
                </c:pt>
                <c:pt idx="2073">
                  <c:v>-0.96401000000000003</c:v>
                </c:pt>
                <c:pt idx="2074">
                  <c:v>-0.32012000000000002</c:v>
                </c:pt>
                <c:pt idx="2075">
                  <c:v>-0.66961999999999999</c:v>
                </c:pt>
                <c:pt idx="2076">
                  <c:v>0.45485999999999999</c:v>
                </c:pt>
                <c:pt idx="2077">
                  <c:v>-0.19119630000000001</c:v>
                </c:pt>
                <c:pt idx="2078">
                  <c:v>0.12007</c:v>
                </c:pt>
                <c:pt idx="2079">
                  <c:v>0.70965999999999996</c:v>
                </c:pt>
                <c:pt idx="2080">
                  <c:v>0.15118999999999999</c:v>
                </c:pt>
                <c:pt idx="2081">
                  <c:v>-4.8499999999999897E-3</c:v>
                </c:pt>
                <c:pt idx="2082">
                  <c:v>0.79503000000000001</c:v>
                </c:pt>
                <c:pt idx="2083">
                  <c:v>0.52866999999999997</c:v>
                </c:pt>
                <c:pt idx="2084">
                  <c:v>-5.6710000000000003E-2</c:v>
                </c:pt>
                <c:pt idx="2085">
                  <c:v>8.2769999999999996E-2</c:v>
                </c:pt>
                <c:pt idx="2086">
                  <c:v>-0.12573300000000001</c:v>
                </c:pt>
                <c:pt idx="2087">
                  <c:v>-9.9850999999999995E-2</c:v>
                </c:pt>
                <c:pt idx="2088">
                  <c:v>-0.53044000000000002</c:v>
                </c:pt>
                <c:pt idx="2089">
                  <c:v>4.8160000000000001E-2</c:v>
                </c:pt>
                <c:pt idx="2090">
                  <c:v>4.727E-2</c:v>
                </c:pt>
                <c:pt idx="2091">
                  <c:v>-0.40683999999999998</c:v>
                </c:pt>
                <c:pt idx="2092">
                  <c:v>-0.29322999999999999</c:v>
                </c:pt>
                <c:pt idx="2093">
                  <c:v>-0.48527999999999999</c:v>
                </c:pt>
                <c:pt idx="2094">
                  <c:v>-0.49160999999999999</c:v>
                </c:pt>
                <c:pt idx="2095">
                  <c:v>-1.5276000000000001</c:v>
                </c:pt>
                <c:pt idx="2096">
                  <c:v>-0.68028</c:v>
                </c:pt>
                <c:pt idx="2097">
                  <c:v>-0.66393999999999997</c:v>
                </c:pt>
                <c:pt idx="2098">
                  <c:v>-0.58282</c:v>
                </c:pt>
                <c:pt idx="2099">
                  <c:v>-0.77227999999999997</c:v>
                </c:pt>
                <c:pt idx="2100">
                  <c:v>0.14066000000000001</c:v>
                </c:pt>
                <c:pt idx="2101">
                  <c:v>-0.30734</c:v>
                </c:pt>
                <c:pt idx="2102">
                  <c:v>-0.38812000000000002</c:v>
                </c:pt>
                <c:pt idx="2103">
                  <c:v>-0.54920000000000002</c:v>
                </c:pt>
                <c:pt idx="2104">
                  <c:v>-0.35315999999999997</c:v>
                </c:pt>
                <c:pt idx="2105">
                  <c:v>-0.50217999999999996</c:v>
                </c:pt>
                <c:pt idx="2106">
                  <c:v>-0.87973999999999997</c:v>
                </c:pt>
                <c:pt idx="2107">
                  <c:v>-0.25470300000000001</c:v>
                </c:pt>
                <c:pt idx="2108">
                  <c:v>-0.16284899999999999</c:v>
                </c:pt>
                <c:pt idx="2109">
                  <c:v>-0.172711</c:v>
                </c:pt>
                <c:pt idx="2110">
                  <c:v>7.7909999999999993E-2</c:v>
                </c:pt>
                <c:pt idx="2111">
                  <c:v>0.11834</c:v>
                </c:pt>
                <c:pt idx="2112">
                  <c:v>0.27056000000000002</c:v>
                </c:pt>
                <c:pt idx="2113">
                  <c:v>-0.35403000000000001</c:v>
                </c:pt>
                <c:pt idx="2114">
                  <c:v>-0.20936099999999999</c:v>
                </c:pt>
                <c:pt idx="2115">
                  <c:v>-0.59087000000000001</c:v>
                </c:pt>
                <c:pt idx="2116">
                  <c:v>-0.25861600000000001</c:v>
                </c:pt>
                <c:pt idx="2117">
                  <c:v>-0.68174999999999997</c:v>
                </c:pt>
                <c:pt idx="2118">
                  <c:v>-0.36152000000000001</c:v>
                </c:pt>
                <c:pt idx="2119">
                  <c:v>0.21404000000000001</c:v>
                </c:pt>
                <c:pt idx="2120">
                  <c:v>4.3490000000000001E-2</c:v>
                </c:pt>
                <c:pt idx="2121">
                  <c:v>-8.5894999999999999E-2</c:v>
                </c:pt>
                <c:pt idx="2122">
                  <c:v>-0.49812000000000001</c:v>
                </c:pt>
                <c:pt idx="2123">
                  <c:v>0.14308000000000001</c:v>
                </c:pt>
                <c:pt idx="2124">
                  <c:v>3.3000000000000002E-2</c:v>
                </c:pt>
                <c:pt idx="2125">
                  <c:v>-1.07792</c:v>
                </c:pt>
                <c:pt idx="2126">
                  <c:v>-0.91973000000000005</c:v>
                </c:pt>
                <c:pt idx="2127">
                  <c:v>-0.42779</c:v>
                </c:pt>
                <c:pt idx="2128">
                  <c:v>-0.58987000000000001</c:v>
                </c:pt>
                <c:pt idx="2129">
                  <c:v>-0.27472099999999999</c:v>
                </c:pt>
                <c:pt idx="2130">
                  <c:v>-0.52254</c:v>
                </c:pt>
                <c:pt idx="2131">
                  <c:v>-1.6400000000000001E-2</c:v>
                </c:pt>
                <c:pt idx="2132">
                  <c:v>4.4850000000000001E-2</c:v>
                </c:pt>
                <c:pt idx="2133">
                  <c:v>-0.39850999999999998</c:v>
                </c:pt>
                <c:pt idx="2134">
                  <c:v>-1.0712299999999999</c:v>
                </c:pt>
                <c:pt idx="2135">
                  <c:v>-0.60482999999999998</c:v>
                </c:pt>
                <c:pt idx="2136">
                  <c:v>-0.48731000000000002</c:v>
                </c:pt>
                <c:pt idx="2137">
                  <c:v>-0.92242999999999997</c:v>
                </c:pt>
                <c:pt idx="2138">
                  <c:v>-0.34571000000000002</c:v>
                </c:pt>
                <c:pt idx="2139">
                  <c:v>-0.12950700000000001</c:v>
                </c:pt>
                <c:pt idx="2140">
                  <c:v>-0.30080000000000001</c:v>
                </c:pt>
                <c:pt idx="2141">
                  <c:v>-0.53544000000000003</c:v>
                </c:pt>
                <c:pt idx="2142">
                  <c:v>-0.248388</c:v>
                </c:pt>
                <c:pt idx="2143">
                  <c:v>0.11788999999999999</c:v>
                </c:pt>
                <c:pt idx="2144">
                  <c:v>-0.65407999999999999</c:v>
                </c:pt>
                <c:pt idx="2145">
                  <c:v>-0.31283</c:v>
                </c:pt>
                <c:pt idx="2146">
                  <c:v>-0.83975999999999995</c:v>
                </c:pt>
                <c:pt idx="2147">
                  <c:v>-0.69835999999999998</c:v>
                </c:pt>
                <c:pt idx="2148">
                  <c:v>-0.25933</c:v>
                </c:pt>
                <c:pt idx="2149">
                  <c:v>-0.51175000000000004</c:v>
                </c:pt>
                <c:pt idx="2150">
                  <c:v>-0.20158400000000001</c:v>
                </c:pt>
                <c:pt idx="2151">
                  <c:v>0.45268000000000003</c:v>
                </c:pt>
                <c:pt idx="2152">
                  <c:v>0.10156999999999999</c:v>
                </c:pt>
                <c:pt idx="2153">
                  <c:v>-0.149369</c:v>
                </c:pt>
                <c:pt idx="2154">
                  <c:v>-0.31942999999999999</c:v>
                </c:pt>
                <c:pt idx="2155">
                  <c:v>-0.64915999999999996</c:v>
                </c:pt>
                <c:pt idx="2156">
                  <c:v>-0.41825000000000001</c:v>
                </c:pt>
                <c:pt idx="2157">
                  <c:v>-0.70423000000000002</c:v>
                </c:pt>
                <c:pt idx="2158">
                  <c:v>-0.57801000000000002</c:v>
                </c:pt>
                <c:pt idx="2159">
                  <c:v>-0.65369999999999995</c:v>
                </c:pt>
                <c:pt idx="2160">
                  <c:v>-0.93647999999999998</c:v>
                </c:pt>
                <c:pt idx="2161">
                  <c:v>-0.70101999999999998</c:v>
                </c:pt>
                <c:pt idx="2162">
                  <c:v>-0.95611999999999997</c:v>
                </c:pt>
                <c:pt idx="2163">
                  <c:v>-0.42029</c:v>
                </c:pt>
                <c:pt idx="2164">
                  <c:v>-0.14522699999999999</c:v>
                </c:pt>
                <c:pt idx="2165">
                  <c:v>-0.40126000000000001</c:v>
                </c:pt>
                <c:pt idx="2166">
                  <c:v>-0.77830999999999995</c:v>
                </c:pt>
                <c:pt idx="2167">
                  <c:v>-0.46210000000000001</c:v>
                </c:pt>
                <c:pt idx="2168">
                  <c:v>-0.70667000000000002</c:v>
                </c:pt>
                <c:pt idx="2169">
                  <c:v>-0.19332189999999999</c:v>
                </c:pt>
                <c:pt idx="2170">
                  <c:v>-0.231353</c:v>
                </c:pt>
                <c:pt idx="2171">
                  <c:v>-0.161969</c:v>
                </c:pt>
                <c:pt idx="2172">
                  <c:v>0.41858000000000001</c:v>
                </c:pt>
                <c:pt idx="2173">
                  <c:v>0.61928000000000005</c:v>
                </c:pt>
                <c:pt idx="2174">
                  <c:v>-0.55018999999999996</c:v>
                </c:pt>
                <c:pt idx="2175">
                  <c:v>-0.44741999999999998</c:v>
                </c:pt>
                <c:pt idx="2176">
                  <c:v>-1.14886</c:v>
                </c:pt>
                <c:pt idx="2177">
                  <c:v>-0.63924999999999998</c:v>
                </c:pt>
                <c:pt idx="2178">
                  <c:v>-1.1719999999999999</c:v>
                </c:pt>
                <c:pt idx="2179">
                  <c:v>-1.09135</c:v>
                </c:pt>
                <c:pt idx="2180">
                  <c:v>-0.46406999999999998</c:v>
                </c:pt>
                <c:pt idx="2181">
                  <c:v>-0.17323</c:v>
                </c:pt>
                <c:pt idx="2182">
                  <c:v>-7.7710000000000001E-2</c:v>
                </c:pt>
                <c:pt idx="2183">
                  <c:v>0.11988</c:v>
                </c:pt>
                <c:pt idx="2184">
                  <c:v>4.4769999999999997E-2</c:v>
                </c:pt>
                <c:pt idx="2185">
                  <c:v>0.29138999999999998</c:v>
                </c:pt>
                <c:pt idx="2186">
                  <c:v>-0.43839</c:v>
                </c:pt>
                <c:pt idx="2187">
                  <c:v>-0.55184</c:v>
                </c:pt>
                <c:pt idx="2188">
                  <c:v>-0.64405999999999997</c:v>
                </c:pt>
                <c:pt idx="2189">
                  <c:v>-0.223327</c:v>
                </c:pt>
                <c:pt idx="2190">
                  <c:v>-0.5101</c:v>
                </c:pt>
                <c:pt idx="2191">
                  <c:v>-0.22537199999999999</c:v>
                </c:pt>
                <c:pt idx="2192">
                  <c:v>-0.27578599999999998</c:v>
                </c:pt>
                <c:pt idx="2193">
                  <c:v>2.613E-2</c:v>
                </c:pt>
                <c:pt idx="2194">
                  <c:v>-0.83440999999999999</c:v>
                </c:pt>
                <c:pt idx="2195">
                  <c:v>0.26882</c:v>
                </c:pt>
                <c:pt idx="2196">
                  <c:v>-0.38528000000000001</c:v>
                </c:pt>
                <c:pt idx="2197">
                  <c:v>-0.47760000000000002</c:v>
                </c:pt>
                <c:pt idx="2198">
                  <c:v>0.67357</c:v>
                </c:pt>
                <c:pt idx="2199">
                  <c:v>-4.2459999999999998E-2</c:v>
                </c:pt>
                <c:pt idx="2200">
                  <c:v>6.9860000000000005E-2</c:v>
                </c:pt>
                <c:pt idx="2201">
                  <c:v>-0.56567999999999996</c:v>
                </c:pt>
                <c:pt idx="2202">
                  <c:v>-0.70369999999999999</c:v>
                </c:pt>
                <c:pt idx="2203">
                  <c:v>-0.42474000000000001</c:v>
                </c:pt>
                <c:pt idx="2204">
                  <c:v>-4.47E-3</c:v>
                </c:pt>
                <c:pt idx="2205">
                  <c:v>-0.21760399999999999</c:v>
                </c:pt>
                <c:pt idx="2206">
                  <c:v>-0.18987709999999999</c:v>
                </c:pt>
                <c:pt idx="2207">
                  <c:v>-6.3490000000000005E-2</c:v>
                </c:pt>
                <c:pt idx="2208">
                  <c:v>0.12581999999999999</c:v>
                </c:pt>
                <c:pt idx="2209">
                  <c:v>0.65617000000000003</c:v>
                </c:pt>
                <c:pt idx="2210">
                  <c:v>3.3025000000000002</c:v>
                </c:pt>
                <c:pt idx="2211">
                  <c:v>3.7915000000000001</c:v>
                </c:pt>
                <c:pt idx="2212">
                  <c:v>3.2704</c:v>
                </c:pt>
                <c:pt idx="2213">
                  <c:v>1.6851</c:v>
                </c:pt>
                <c:pt idx="2214">
                  <c:v>0.95389999999999997</c:v>
                </c:pt>
                <c:pt idx="2215">
                  <c:v>-0.17025699999999999</c:v>
                </c:pt>
                <c:pt idx="2216">
                  <c:v>0.71148</c:v>
                </c:pt>
                <c:pt idx="2217">
                  <c:v>-0.63717999999999997</c:v>
                </c:pt>
                <c:pt idx="2218">
                  <c:v>-0.38379000000000002</c:v>
                </c:pt>
                <c:pt idx="2219">
                  <c:v>-0.71999000000000002</c:v>
                </c:pt>
                <c:pt idx="2220">
                  <c:v>-1.07565</c:v>
                </c:pt>
                <c:pt idx="2221">
                  <c:v>-0.32561000000000001</c:v>
                </c:pt>
                <c:pt idx="2222">
                  <c:v>-0.31846999999999998</c:v>
                </c:pt>
                <c:pt idx="2223">
                  <c:v>-0.41431000000000001</c:v>
                </c:pt>
                <c:pt idx="2224">
                  <c:v>-0.45044000000000001</c:v>
                </c:pt>
                <c:pt idx="2225">
                  <c:v>-0.75566</c:v>
                </c:pt>
                <c:pt idx="2226">
                  <c:v>-0.65808</c:v>
                </c:pt>
                <c:pt idx="2227">
                  <c:v>-0.56347000000000003</c:v>
                </c:pt>
                <c:pt idx="2228">
                  <c:v>-1.0891500000000001</c:v>
                </c:pt>
                <c:pt idx="2229">
                  <c:v>-0.70865</c:v>
                </c:pt>
                <c:pt idx="2230">
                  <c:v>-1.3995</c:v>
                </c:pt>
                <c:pt idx="2231">
                  <c:v>-0.68374000000000001</c:v>
                </c:pt>
                <c:pt idx="2232">
                  <c:v>8.8980000000000004E-2</c:v>
                </c:pt>
                <c:pt idx="2233">
                  <c:v>-0.36721999999999999</c:v>
                </c:pt>
                <c:pt idx="2234">
                  <c:v>-0.45902999999999999</c:v>
                </c:pt>
                <c:pt idx="2235">
                  <c:v>-0.68130000000000002</c:v>
                </c:pt>
                <c:pt idx="2236">
                  <c:v>-0.89788000000000001</c:v>
                </c:pt>
                <c:pt idx="2237">
                  <c:v>-1.0334099999999999</c:v>
                </c:pt>
                <c:pt idx="2238">
                  <c:v>-0.91756000000000004</c:v>
                </c:pt>
                <c:pt idx="2239">
                  <c:v>-0.58072999999999997</c:v>
                </c:pt>
                <c:pt idx="2240">
                  <c:v>-0.222943</c:v>
                </c:pt>
                <c:pt idx="2241">
                  <c:v>-9.7746E-2</c:v>
                </c:pt>
                <c:pt idx="2242">
                  <c:v>-0.52042999999999995</c:v>
                </c:pt>
                <c:pt idx="2243">
                  <c:v>0.40129999999999999</c:v>
                </c:pt>
                <c:pt idx="2244">
                  <c:v>-0.79866999999999999</c:v>
                </c:pt>
                <c:pt idx="2245">
                  <c:v>-0.15556500000000001</c:v>
                </c:pt>
                <c:pt idx="2246">
                  <c:v>-0.54183999999999999</c:v>
                </c:pt>
                <c:pt idx="2247">
                  <c:v>-0.69696000000000002</c:v>
                </c:pt>
                <c:pt idx="2248">
                  <c:v>-0.30262</c:v>
                </c:pt>
                <c:pt idx="2249">
                  <c:v>-0.64239000000000002</c:v>
                </c:pt>
                <c:pt idx="2250">
                  <c:v>-0.23577899999999999</c:v>
                </c:pt>
                <c:pt idx="2251">
                  <c:v>0.29558000000000001</c:v>
                </c:pt>
                <c:pt idx="2252">
                  <c:v>-0.33439000000000002</c:v>
                </c:pt>
                <c:pt idx="2253">
                  <c:v>0.34800999999999999</c:v>
                </c:pt>
                <c:pt idx="2254">
                  <c:v>0.40560000000000002</c:v>
                </c:pt>
                <c:pt idx="2255">
                  <c:v>-9.579E-2</c:v>
                </c:pt>
                <c:pt idx="2256">
                  <c:v>-0.54218</c:v>
                </c:pt>
                <c:pt idx="2257">
                  <c:v>3.1559999999999998E-2</c:v>
                </c:pt>
                <c:pt idx="2258">
                  <c:v>0.15984999999999999</c:v>
                </c:pt>
                <c:pt idx="2259">
                  <c:v>-0.37861</c:v>
                </c:pt>
                <c:pt idx="2260">
                  <c:v>-0.13480300000000001</c:v>
                </c:pt>
                <c:pt idx="2261">
                  <c:v>0.16874</c:v>
                </c:pt>
                <c:pt idx="2262">
                  <c:v>0.31877</c:v>
                </c:pt>
                <c:pt idx="2263">
                  <c:v>0.35156999999999999</c:v>
                </c:pt>
                <c:pt idx="2264">
                  <c:v>0.27506999999999998</c:v>
                </c:pt>
                <c:pt idx="2265">
                  <c:v>0.85040000000000004</c:v>
                </c:pt>
                <c:pt idx="2266">
                  <c:v>0.25607000000000002</c:v>
                </c:pt>
                <c:pt idx="2267">
                  <c:v>0.21814</c:v>
                </c:pt>
                <c:pt idx="2268">
                  <c:v>-0.82606000000000002</c:v>
                </c:pt>
                <c:pt idx="2269">
                  <c:v>-0.24821799999999999</c:v>
                </c:pt>
                <c:pt idx="2270">
                  <c:v>-0.92</c:v>
                </c:pt>
                <c:pt idx="2271">
                  <c:v>3.7379999999999997E-2</c:v>
                </c:pt>
                <c:pt idx="2272">
                  <c:v>0.43912000000000001</c:v>
                </c:pt>
                <c:pt idx="2273">
                  <c:v>0.54713000000000001</c:v>
                </c:pt>
                <c:pt idx="2274">
                  <c:v>0.76373999999999997</c:v>
                </c:pt>
                <c:pt idx="2275">
                  <c:v>0.48122999999999999</c:v>
                </c:pt>
                <c:pt idx="2276">
                  <c:v>0.37519999999999998</c:v>
                </c:pt>
                <c:pt idx="2277">
                  <c:v>9.1889999999999999E-2</c:v>
                </c:pt>
                <c:pt idx="2278">
                  <c:v>-0.50909000000000004</c:v>
                </c:pt>
                <c:pt idx="2279">
                  <c:v>-0.213583</c:v>
                </c:pt>
                <c:pt idx="2280">
                  <c:v>0.19861999999999999</c:v>
                </c:pt>
                <c:pt idx="2281">
                  <c:v>0.32938000000000001</c:v>
                </c:pt>
                <c:pt idx="2282">
                  <c:v>0.25957999999999998</c:v>
                </c:pt>
                <c:pt idx="2283">
                  <c:v>8.8590000000000002E-2</c:v>
                </c:pt>
                <c:pt idx="2284">
                  <c:v>0.71609999999999996</c:v>
                </c:pt>
                <c:pt idx="2285">
                  <c:v>0.59794999999999998</c:v>
                </c:pt>
                <c:pt idx="2286">
                  <c:v>-9.8699999999999899E-3</c:v>
                </c:pt>
                <c:pt idx="2287">
                  <c:v>0.61480999999999997</c:v>
                </c:pt>
                <c:pt idx="2288">
                  <c:v>-0.55754999999999999</c:v>
                </c:pt>
                <c:pt idx="2289">
                  <c:v>-0.49093999999999999</c:v>
                </c:pt>
                <c:pt idx="2290">
                  <c:v>0.41121999999999997</c:v>
                </c:pt>
                <c:pt idx="2291">
                  <c:v>0.18307999999999999</c:v>
                </c:pt>
                <c:pt idx="2292">
                  <c:v>1.0431999999999999</c:v>
                </c:pt>
                <c:pt idx="2293">
                  <c:v>0.64617000000000002</c:v>
                </c:pt>
                <c:pt idx="2294">
                  <c:v>1.2756000000000001</c:v>
                </c:pt>
                <c:pt idx="2295">
                  <c:v>0.99580000000000002</c:v>
                </c:pt>
                <c:pt idx="2296">
                  <c:v>1.085</c:v>
                </c:pt>
                <c:pt idx="2297">
                  <c:v>0.90339999999999998</c:v>
                </c:pt>
                <c:pt idx="2298">
                  <c:v>1.1446000000000001</c:v>
                </c:pt>
                <c:pt idx="2299">
                  <c:v>-1.2261</c:v>
                </c:pt>
                <c:pt idx="2300">
                  <c:v>-0.20963200000000001</c:v>
                </c:pt>
                <c:pt idx="2301">
                  <c:v>0.68406999999999996</c:v>
                </c:pt>
                <c:pt idx="2302">
                  <c:v>0.31087999999999999</c:v>
                </c:pt>
                <c:pt idx="2303">
                  <c:v>0.77944999999999998</c:v>
                </c:pt>
                <c:pt idx="2304">
                  <c:v>0.40822000000000003</c:v>
                </c:pt>
                <c:pt idx="2305">
                  <c:v>0.5585</c:v>
                </c:pt>
                <c:pt idx="2306">
                  <c:v>-3.1040000000000002E-2</c:v>
                </c:pt>
                <c:pt idx="2307">
                  <c:v>5.6189999999999997E-2</c:v>
                </c:pt>
                <c:pt idx="2308">
                  <c:v>-0.53200000000000003</c:v>
                </c:pt>
                <c:pt idx="2309">
                  <c:v>-0.38678000000000001</c:v>
                </c:pt>
                <c:pt idx="2310">
                  <c:v>-0.63385000000000002</c:v>
                </c:pt>
                <c:pt idx="2311">
                  <c:v>-0.50765000000000005</c:v>
                </c:pt>
                <c:pt idx="2312">
                  <c:v>7.8549999999999995E-2</c:v>
                </c:pt>
                <c:pt idx="2313">
                  <c:v>0.21876000000000001</c:v>
                </c:pt>
                <c:pt idx="2314">
                  <c:v>5.5300000000000097E-3</c:v>
                </c:pt>
                <c:pt idx="2315">
                  <c:v>-0.23158699999999999</c:v>
                </c:pt>
                <c:pt idx="2316">
                  <c:v>4.4569999999999999E-2</c:v>
                </c:pt>
                <c:pt idx="2317">
                  <c:v>-0.27971200000000002</c:v>
                </c:pt>
                <c:pt idx="2318">
                  <c:v>-0.42369000000000001</c:v>
                </c:pt>
                <c:pt idx="2319">
                  <c:v>-0.28232499999999999</c:v>
                </c:pt>
                <c:pt idx="2320">
                  <c:v>-1.1760200000000001</c:v>
                </c:pt>
                <c:pt idx="2321">
                  <c:v>-0.53588999999999998</c:v>
                </c:pt>
                <c:pt idx="2322">
                  <c:v>-0.61965000000000003</c:v>
                </c:pt>
                <c:pt idx="2323">
                  <c:v>-0.45350000000000001</c:v>
                </c:pt>
                <c:pt idx="2324">
                  <c:v>7.1760000000000004E-2</c:v>
                </c:pt>
                <c:pt idx="2325">
                  <c:v>0.44446000000000002</c:v>
                </c:pt>
                <c:pt idx="2326">
                  <c:v>-7.2020000000000001E-2</c:v>
                </c:pt>
                <c:pt idx="2327">
                  <c:v>-1.6490000000000001E-2</c:v>
                </c:pt>
                <c:pt idx="2328">
                  <c:v>-0.22716500000000001</c:v>
                </c:pt>
                <c:pt idx="2329">
                  <c:v>-0.51487000000000005</c:v>
                </c:pt>
                <c:pt idx="2330">
                  <c:v>-0.31458999999999998</c:v>
                </c:pt>
                <c:pt idx="2331">
                  <c:v>-0.34589999999999999</c:v>
                </c:pt>
                <c:pt idx="2332">
                  <c:v>-0.74505999999999994</c:v>
                </c:pt>
                <c:pt idx="2333">
                  <c:v>-0.23900299999999999</c:v>
                </c:pt>
                <c:pt idx="2334">
                  <c:v>-0.26024700000000001</c:v>
                </c:pt>
                <c:pt idx="2335">
                  <c:v>0.44511000000000001</c:v>
                </c:pt>
                <c:pt idx="2336">
                  <c:v>0.12099</c:v>
                </c:pt>
                <c:pt idx="2337">
                  <c:v>6.6949999999999996E-2</c:v>
                </c:pt>
                <c:pt idx="2338">
                  <c:v>0.17335</c:v>
                </c:pt>
                <c:pt idx="2339">
                  <c:v>-0.22528500000000001</c:v>
                </c:pt>
                <c:pt idx="2340">
                  <c:v>-0.90239999999999998</c:v>
                </c:pt>
                <c:pt idx="2341">
                  <c:v>-7.0819999999999994E-2</c:v>
                </c:pt>
                <c:pt idx="2342">
                  <c:v>-0.97519</c:v>
                </c:pt>
                <c:pt idx="2343">
                  <c:v>-0.67279999999999995</c:v>
                </c:pt>
                <c:pt idx="2344">
                  <c:v>-0.50851000000000002</c:v>
                </c:pt>
                <c:pt idx="2345">
                  <c:v>0.19716</c:v>
                </c:pt>
                <c:pt idx="2346">
                  <c:v>-0.31852999999999998</c:v>
                </c:pt>
                <c:pt idx="2347">
                  <c:v>-5.7849999999999999E-2</c:v>
                </c:pt>
                <c:pt idx="2348">
                  <c:v>-0.82847999999999999</c:v>
                </c:pt>
                <c:pt idx="2349">
                  <c:v>-0.55913000000000002</c:v>
                </c:pt>
                <c:pt idx="2350">
                  <c:v>-0.43375000000000002</c:v>
                </c:pt>
                <c:pt idx="2351">
                  <c:v>-0.50717000000000001</c:v>
                </c:pt>
                <c:pt idx="2352">
                  <c:v>-0.69962000000000002</c:v>
                </c:pt>
                <c:pt idx="2353">
                  <c:v>0.27229999999999999</c:v>
                </c:pt>
                <c:pt idx="2354">
                  <c:v>1.975E-2</c:v>
                </c:pt>
                <c:pt idx="2355">
                  <c:v>-6.5129999999999993E-2</c:v>
                </c:pt>
                <c:pt idx="2356">
                  <c:v>0.16059000000000001</c:v>
                </c:pt>
                <c:pt idx="2357">
                  <c:v>0.26261000000000001</c:v>
                </c:pt>
                <c:pt idx="2358">
                  <c:v>0.14407</c:v>
                </c:pt>
                <c:pt idx="2359">
                  <c:v>-0.97058999999999995</c:v>
                </c:pt>
                <c:pt idx="2360">
                  <c:v>-0.57896000000000003</c:v>
                </c:pt>
                <c:pt idx="2361">
                  <c:v>-0.97214999999999996</c:v>
                </c:pt>
                <c:pt idx="2362">
                  <c:v>-0.34710000000000002</c:v>
                </c:pt>
                <c:pt idx="2363">
                  <c:v>-7.4200000000000099E-3</c:v>
                </c:pt>
                <c:pt idx="2364">
                  <c:v>-0.45369999999999999</c:v>
                </c:pt>
                <c:pt idx="2365">
                  <c:v>-0.26266800000000001</c:v>
                </c:pt>
                <c:pt idx="2366">
                  <c:v>-2.1909999999999999E-2</c:v>
                </c:pt>
                <c:pt idx="2367">
                  <c:v>0.16446</c:v>
                </c:pt>
                <c:pt idx="2368">
                  <c:v>-9.6400000000000097E-3</c:v>
                </c:pt>
                <c:pt idx="2369">
                  <c:v>0.30667</c:v>
                </c:pt>
                <c:pt idx="2370">
                  <c:v>-0.30354999999999999</c:v>
                </c:pt>
                <c:pt idx="2371">
                  <c:v>-0.55347999999999997</c:v>
                </c:pt>
                <c:pt idx="2372">
                  <c:v>-1.1650000000000001E-2</c:v>
                </c:pt>
                <c:pt idx="2373">
                  <c:v>-4.2560000000000001E-2</c:v>
                </c:pt>
                <c:pt idx="2374">
                  <c:v>0.1208</c:v>
                </c:pt>
                <c:pt idx="2375">
                  <c:v>-0.24915100000000001</c:v>
                </c:pt>
                <c:pt idx="2376">
                  <c:v>0.41302</c:v>
                </c:pt>
                <c:pt idx="2377">
                  <c:v>-0.47639999999999999</c:v>
                </c:pt>
                <c:pt idx="2378">
                  <c:v>0.41027999999999998</c:v>
                </c:pt>
                <c:pt idx="2379">
                  <c:v>-1.0840399999999999</c:v>
                </c:pt>
                <c:pt idx="2380">
                  <c:v>-0.55281999999999998</c:v>
                </c:pt>
                <c:pt idx="2381">
                  <c:v>-0.52083999999999997</c:v>
                </c:pt>
                <c:pt idx="2382">
                  <c:v>-0.56457000000000002</c:v>
                </c:pt>
                <c:pt idx="2383">
                  <c:v>-1.0148999999999999</c:v>
                </c:pt>
                <c:pt idx="2384">
                  <c:v>0.42082999999999998</c:v>
                </c:pt>
                <c:pt idx="2385">
                  <c:v>-0.48716999999999999</c:v>
                </c:pt>
                <c:pt idx="2386">
                  <c:v>-1.3390000000000001E-2</c:v>
                </c:pt>
                <c:pt idx="2387">
                  <c:v>-0.44611000000000001</c:v>
                </c:pt>
                <c:pt idx="2388">
                  <c:v>0.29199999999999998</c:v>
                </c:pt>
                <c:pt idx="2389">
                  <c:v>-0.64195999999999998</c:v>
                </c:pt>
                <c:pt idx="2390">
                  <c:v>-0.44224999999999998</c:v>
                </c:pt>
                <c:pt idx="2391">
                  <c:v>-0.60379000000000005</c:v>
                </c:pt>
                <c:pt idx="2392">
                  <c:v>-0.98699000000000003</c:v>
                </c:pt>
                <c:pt idx="2393">
                  <c:v>-0.66098999999999997</c:v>
                </c:pt>
                <c:pt idx="2394">
                  <c:v>-1.06471</c:v>
                </c:pt>
                <c:pt idx="2395">
                  <c:v>-0.81281999999999999</c:v>
                </c:pt>
                <c:pt idx="2396">
                  <c:v>-1.0707</c:v>
                </c:pt>
                <c:pt idx="2397">
                  <c:v>-0.32029999999999997</c:v>
                </c:pt>
                <c:pt idx="2398">
                  <c:v>-0.16914100000000001</c:v>
                </c:pt>
                <c:pt idx="2399">
                  <c:v>-0.80605000000000004</c:v>
                </c:pt>
                <c:pt idx="2400">
                  <c:v>-0.70737000000000005</c:v>
                </c:pt>
                <c:pt idx="2401">
                  <c:v>-0.58997999999999995</c:v>
                </c:pt>
                <c:pt idx="2402">
                  <c:v>-0.78722999999999999</c:v>
                </c:pt>
                <c:pt idx="2403">
                  <c:v>0.41621999999999998</c:v>
                </c:pt>
                <c:pt idx="2404">
                  <c:v>-0.29679</c:v>
                </c:pt>
                <c:pt idx="2405">
                  <c:v>-3.8120000000000001E-2</c:v>
                </c:pt>
                <c:pt idx="2406">
                  <c:v>-0.30421999999999999</c:v>
                </c:pt>
                <c:pt idx="2407">
                  <c:v>0.48280000000000001</c:v>
                </c:pt>
                <c:pt idx="2408">
                  <c:v>0.52117999999999998</c:v>
                </c:pt>
                <c:pt idx="2409">
                  <c:v>-0.133856</c:v>
                </c:pt>
                <c:pt idx="2410">
                  <c:v>0.20805999999999999</c:v>
                </c:pt>
                <c:pt idx="2411">
                  <c:v>0.49076999999999998</c:v>
                </c:pt>
                <c:pt idx="2412">
                  <c:v>-0.47517999999999999</c:v>
                </c:pt>
                <c:pt idx="2413">
                  <c:v>-0.46888000000000002</c:v>
                </c:pt>
                <c:pt idx="2414">
                  <c:v>0.99580000000000002</c:v>
                </c:pt>
                <c:pt idx="2415">
                  <c:v>0.93899999999999995</c:v>
                </c:pt>
                <c:pt idx="2416">
                  <c:v>0.55549000000000004</c:v>
                </c:pt>
                <c:pt idx="2417">
                  <c:v>0.48618</c:v>
                </c:pt>
                <c:pt idx="2418">
                  <c:v>0.72189000000000003</c:v>
                </c:pt>
                <c:pt idx="2419">
                  <c:v>-8.7427000000000005E-2</c:v>
                </c:pt>
                <c:pt idx="2420">
                  <c:v>0.60490999999999995</c:v>
                </c:pt>
                <c:pt idx="2421">
                  <c:v>0.15637000000000001</c:v>
                </c:pt>
                <c:pt idx="2422">
                  <c:v>-0.22086600000000001</c:v>
                </c:pt>
                <c:pt idx="2423">
                  <c:v>-0.42363000000000001</c:v>
                </c:pt>
                <c:pt idx="2424">
                  <c:v>0.31244</c:v>
                </c:pt>
                <c:pt idx="2425">
                  <c:v>-0.18421431999999999</c:v>
                </c:pt>
                <c:pt idx="2426">
                  <c:v>0.73921999999999999</c:v>
                </c:pt>
                <c:pt idx="2427">
                  <c:v>1.1180000000000001</c:v>
                </c:pt>
                <c:pt idx="2428">
                  <c:v>0.55435000000000001</c:v>
                </c:pt>
                <c:pt idx="2429">
                  <c:v>0.23880000000000001</c:v>
                </c:pt>
                <c:pt idx="2430">
                  <c:v>-8.6751999999999996E-2</c:v>
                </c:pt>
                <c:pt idx="2431">
                  <c:v>-0.50378999999999996</c:v>
                </c:pt>
                <c:pt idx="2432">
                  <c:v>-0.17785229999999999</c:v>
                </c:pt>
                <c:pt idx="2433">
                  <c:v>0.31845000000000001</c:v>
                </c:pt>
                <c:pt idx="2434">
                  <c:v>-0.31285000000000002</c:v>
                </c:pt>
                <c:pt idx="2435">
                  <c:v>-4.0500000000000001E-2</c:v>
                </c:pt>
                <c:pt idx="2436">
                  <c:v>0.32984999999999998</c:v>
                </c:pt>
                <c:pt idx="2437">
                  <c:v>-8.9476E-2</c:v>
                </c:pt>
                <c:pt idx="2438">
                  <c:v>0.13192000000000001</c:v>
                </c:pt>
                <c:pt idx="2439">
                  <c:v>0.28743999999999997</c:v>
                </c:pt>
                <c:pt idx="2440">
                  <c:v>-0.55189999999999995</c:v>
                </c:pt>
                <c:pt idx="2441">
                  <c:v>-0.17028399999999999</c:v>
                </c:pt>
                <c:pt idx="2442">
                  <c:v>-0.32311000000000001</c:v>
                </c:pt>
                <c:pt idx="2443">
                  <c:v>-0.98612999999999995</c:v>
                </c:pt>
                <c:pt idx="2444">
                  <c:v>-0.87771999999999994</c:v>
                </c:pt>
                <c:pt idx="2445">
                  <c:v>-0.27341199999999999</c:v>
                </c:pt>
                <c:pt idx="2446">
                  <c:v>1.197E-2</c:v>
                </c:pt>
                <c:pt idx="2447">
                  <c:v>0.22917000000000001</c:v>
                </c:pt>
                <c:pt idx="2448">
                  <c:v>0.11907</c:v>
                </c:pt>
                <c:pt idx="2449">
                  <c:v>0.55096000000000001</c:v>
                </c:pt>
                <c:pt idx="2450">
                  <c:v>1.9949999999999999E-2</c:v>
                </c:pt>
                <c:pt idx="2451">
                  <c:v>-0.31584000000000001</c:v>
                </c:pt>
                <c:pt idx="2452">
                  <c:v>-0.53166000000000002</c:v>
                </c:pt>
                <c:pt idx="2453">
                  <c:v>-8.7989999999999999E-2</c:v>
                </c:pt>
                <c:pt idx="2454">
                  <c:v>0.62985999999999998</c:v>
                </c:pt>
                <c:pt idx="2455">
                  <c:v>0.39290999999999998</c:v>
                </c:pt>
                <c:pt idx="2456">
                  <c:v>0.55356000000000005</c:v>
                </c:pt>
                <c:pt idx="2457">
                  <c:v>1.7628999999999999</c:v>
                </c:pt>
                <c:pt idx="2458">
                  <c:v>1.8602000000000001</c:v>
                </c:pt>
                <c:pt idx="2459">
                  <c:v>1.5958000000000001</c:v>
                </c:pt>
                <c:pt idx="2460">
                  <c:v>1.0034000000000001</c:v>
                </c:pt>
                <c:pt idx="2461">
                  <c:v>0.63122</c:v>
                </c:pt>
                <c:pt idx="2462">
                  <c:v>6.6199999999999995E-2</c:v>
                </c:pt>
                <c:pt idx="2463">
                  <c:v>4.0099999999999997E-2</c:v>
                </c:pt>
                <c:pt idx="2464">
                  <c:v>1.0014000000000001</c:v>
                </c:pt>
                <c:pt idx="2465">
                  <c:v>0.37351000000000001</c:v>
                </c:pt>
                <c:pt idx="2466">
                  <c:v>1.23</c:v>
                </c:pt>
                <c:pt idx="2467">
                  <c:v>1.8357000000000001</c:v>
                </c:pt>
                <c:pt idx="2468">
                  <c:v>1.6424000000000001</c:v>
                </c:pt>
                <c:pt idx="2469">
                  <c:v>4.4471999999999996</c:v>
                </c:pt>
                <c:pt idx="2470">
                  <c:v>4.5638999999999994</c:v>
                </c:pt>
                <c:pt idx="2471">
                  <c:v>2.9304000000000001</c:v>
                </c:pt>
                <c:pt idx="2472">
                  <c:v>1.8351</c:v>
                </c:pt>
                <c:pt idx="2473">
                  <c:v>0.64517000000000002</c:v>
                </c:pt>
                <c:pt idx="2474">
                  <c:v>-0.19323699999999999</c:v>
                </c:pt>
                <c:pt idx="2475">
                  <c:v>0.75038000000000005</c:v>
                </c:pt>
                <c:pt idx="2476">
                  <c:v>0.26801000000000003</c:v>
                </c:pt>
                <c:pt idx="2477">
                  <c:v>-0.63714999999999999</c:v>
                </c:pt>
                <c:pt idx="2478">
                  <c:v>0.30173</c:v>
                </c:pt>
                <c:pt idx="2479">
                  <c:v>4.9500000000000099E-3</c:v>
                </c:pt>
                <c:pt idx="2480">
                  <c:v>0.25117</c:v>
                </c:pt>
                <c:pt idx="2481">
                  <c:v>-0.73216999999999999</c:v>
                </c:pt>
                <c:pt idx="2482">
                  <c:v>-0.17421500000000001</c:v>
                </c:pt>
                <c:pt idx="2483">
                  <c:v>-0.46998000000000001</c:v>
                </c:pt>
                <c:pt idx="2484">
                  <c:v>-0.66530999999999996</c:v>
                </c:pt>
                <c:pt idx="2485">
                  <c:v>-0.80295000000000005</c:v>
                </c:pt>
                <c:pt idx="2486">
                  <c:v>-0.63058000000000003</c:v>
                </c:pt>
                <c:pt idx="2487">
                  <c:v>-0.83914999999999995</c:v>
                </c:pt>
                <c:pt idx="2488">
                  <c:v>-9.3942999999999999E-2</c:v>
                </c:pt>
                <c:pt idx="2489">
                  <c:v>0.61729000000000001</c:v>
                </c:pt>
                <c:pt idx="2490">
                  <c:v>0.27834999999999999</c:v>
                </c:pt>
                <c:pt idx="2491">
                  <c:v>-0.95606999999999998</c:v>
                </c:pt>
                <c:pt idx="2492">
                  <c:v>-1.1931</c:v>
                </c:pt>
                <c:pt idx="2493">
                  <c:v>-0.21030399999999999</c:v>
                </c:pt>
                <c:pt idx="2494">
                  <c:v>-1.1086</c:v>
                </c:pt>
                <c:pt idx="2495">
                  <c:v>-0.89487000000000005</c:v>
                </c:pt>
                <c:pt idx="2496">
                  <c:v>-0.36970999999999998</c:v>
                </c:pt>
                <c:pt idx="2497">
                  <c:v>-1.387E-2</c:v>
                </c:pt>
                <c:pt idx="2498">
                  <c:v>0.22636000000000001</c:v>
                </c:pt>
                <c:pt idx="2499">
                  <c:v>0.41353000000000001</c:v>
                </c:pt>
                <c:pt idx="2500">
                  <c:v>-6.1879999999999998E-2</c:v>
                </c:pt>
                <c:pt idx="2501">
                  <c:v>-0.37304999999999999</c:v>
                </c:pt>
                <c:pt idx="2502">
                  <c:v>0.11088000000000001</c:v>
                </c:pt>
                <c:pt idx="2503">
                  <c:v>-0.90273000000000003</c:v>
                </c:pt>
                <c:pt idx="2504">
                  <c:v>-1.2482</c:v>
                </c:pt>
                <c:pt idx="2505">
                  <c:v>6.7229999999999998E-2</c:v>
                </c:pt>
                <c:pt idx="2506">
                  <c:v>0.23055</c:v>
                </c:pt>
                <c:pt idx="2507">
                  <c:v>0.33356999999999998</c:v>
                </c:pt>
                <c:pt idx="2508">
                  <c:v>0.37463000000000002</c:v>
                </c:pt>
                <c:pt idx="2509">
                  <c:v>1.2484999999999999</c:v>
                </c:pt>
                <c:pt idx="2510">
                  <c:v>0.71016000000000001</c:v>
                </c:pt>
                <c:pt idx="2511">
                  <c:v>0.89480000000000004</c:v>
                </c:pt>
                <c:pt idx="2512">
                  <c:v>0.15448000000000001</c:v>
                </c:pt>
                <c:pt idx="2513">
                  <c:v>-0.42620999999999998</c:v>
                </c:pt>
                <c:pt idx="2514">
                  <c:v>0.21024999999999999</c:v>
                </c:pt>
                <c:pt idx="2515">
                  <c:v>-0.67586999999999997</c:v>
                </c:pt>
                <c:pt idx="2516">
                  <c:v>7.9649999999999999E-2</c:v>
                </c:pt>
                <c:pt idx="2517">
                  <c:v>0.11481</c:v>
                </c:pt>
                <c:pt idx="2518">
                  <c:v>0.25481999999999999</c:v>
                </c:pt>
                <c:pt idx="2519">
                  <c:v>-9.0284000000000003E-2</c:v>
                </c:pt>
                <c:pt idx="2520">
                  <c:v>0.39462000000000003</c:v>
                </c:pt>
                <c:pt idx="2521">
                  <c:v>-0.73534999999999995</c:v>
                </c:pt>
                <c:pt idx="2522">
                  <c:v>0.28494999999999998</c:v>
                </c:pt>
                <c:pt idx="2523">
                  <c:v>-4.8070000000000002E-2</c:v>
                </c:pt>
                <c:pt idx="2524">
                  <c:v>-1.312E-2</c:v>
                </c:pt>
                <c:pt idx="2525">
                  <c:v>-0.49580000000000002</c:v>
                </c:pt>
                <c:pt idx="2526">
                  <c:v>-9.9394999999999997E-2</c:v>
                </c:pt>
                <c:pt idx="2527">
                  <c:v>0.33650999999999998</c:v>
                </c:pt>
                <c:pt idx="2528">
                  <c:v>0.36984</c:v>
                </c:pt>
                <c:pt idx="2529">
                  <c:v>0.23083999999999999</c:v>
                </c:pt>
                <c:pt idx="2530">
                  <c:v>0.74204999999999999</c:v>
                </c:pt>
                <c:pt idx="2531">
                  <c:v>0.52171000000000001</c:v>
                </c:pt>
                <c:pt idx="2532">
                  <c:v>-6.0659999999999999E-2</c:v>
                </c:pt>
                <c:pt idx="2533">
                  <c:v>0.61316999999999999</c:v>
                </c:pt>
                <c:pt idx="2534">
                  <c:v>-0.49817</c:v>
                </c:pt>
                <c:pt idx="2535">
                  <c:v>0.23385</c:v>
                </c:pt>
                <c:pt idx="2536">
                  <c:v>4.7629999999999999E-2</c:v>
                </c:pt>
                <c:pt idx="2537">
                  <c:v>0.18631</c:v>
                </c:pt>
                <c:pt idx="2538">
                  <c:v>0.59314</c:v>
                </c:pt>
                <c:pt idx="2539">
                  <c:v>0.63810999999999996</c:v>
                </c:pt>
                <c:pt idx="2540">
                  <c:v>0.83089999999999997</c:v>
                </c:pt>
                <c:pt idx="2541">
                  <c:v>0.52415999999999996</c:v>
                </c:pt>
                <c:pt idx="2542">
                  <c:v>0.70801000000000003</c:v>
                </c:pt>
                <c:pt idx="2543">
                  <c:v>0.33151999999999998</c:v>
                </c:pt>
                <c:pt idx="2544">
                  <c:v>-0.64922000000000002</c:v>
                </c:pt>
                <c:pt idx="2545">
                  <c:v>9.7790000000000002E-2</c:v>
                </c:pt>
                <c:pt idx="2546">
                  <c:v>0.33928000000000003</c:v>
                </c:pt>
                <c:pt idx="2547">
                  <c:v>0.79415999999999998</c:v>
                </c:pt>
                <c:pt idx="2548">
                  <c:v>0.22341</c:v>
                </c:pt>
                <c:pt idx="2549">
                  <c:v>0.68523999999999996</c:v>
                </c:pt>
                <c:pt idx="2550">
                  <c:v>0.55157</c:v>
                </c:pt>
                <c:pt idx="2551">
                  <c:v>0.2127</c:v>
                </c:pt>
                <c:pt idx="2552">
                  <c:v>0.62266999999999995</c:v>
                </c:pt>
                <c:pt idx="2553">
                  <c:v>-9.8600000000000007E-3</c:v>
                </c:pt>
                <c:pt idx="2554">
                  <c:v>-0.23000300000000001</c:v>
                </c:pt>
                <c:pt idx="2555">
                  <c:v>-0.23500799999999999</c:v>
                </c:pt>
                <c:pt idx="2556">
                  <c:v>-0.46150000000000002</c:v>
                </c:pt>
                <c:pt idx="2557">
                  <c:v>-0.78417999999999999</c:v>
                </c:pt>
                <c:pt idx="2558">
                  <c:v>0.46264</c:v>
                </c:pt>
                <c:pt idx="2559">
                  <c:v>0.54005000000000003</c:v>
                </c:pt>
                <c:pt idx="2560">
                  <c:v>9.0050000000000005E-2</c:v>
                </c:pt>
                <c:pt idx="2561">
                  <c:v>0.63851000000000002</c:v>
                </c:pt>
                <c:pt idx="2562">
                  <c:v>0.20466000000000001</c:v>
                </c:pt>
                <c:pt idx="2563">
                  <c:v>-0.27585700000000002</c:v>
                </c:pt>
                <c:pt idx="2564">
                  <c:v>-0.65549000000000002</c:v>
                </c:pt>
                <c:pt idx="2565">
                  <c:v>-0.55449999999999999</c:v>
                </c:pt>
                <c:pt idx="2566">
                  <c:v>0.10163999999999999</c:v>
                </c:pt>
                <c:pt idx="2567">
                  <c:v>-0.71148999999999996</c:v>
                </c:pt>
                <c:pt idx="2568">
                  <c:v>-3.0849999999999999E-2</c:v>
                </c:pt>
                <c:pt idx="2569">
                  <c:v>0.4617</c:v>
                </c:pt>
                <c:pt idx="2570">
                  <c:v>-0.23330899999999999</c:v>
                </c:pt>
                <c:pt idx="2571">
                  <c:v>0.46174999999999999</c:v>
                </c:pt>
                <c:pt idx="2572">
                  <c:v>0.51214000000000004</c:v>
                </c:pt>
                <c:pt idx="2573">
                  <c:v>-0.20430899999999999</c:v>
                </c:pt>
                <c:pt idx="2574">
                  <c:v>0.51537999999999995</c:v>
                </c:pt>
                <c:pt idx="2575">
                  <c:v>-0.38878000000000001</c:v>
                </c:pt>
                <c:pt idx="2576">
                  <c:v>9.9519999999999997E-2</c:v>
                </c:pt>
                <c:pt idx="2577">
                  <c:v>0.35521000000000003</c:v>
                </c:pt>
                <c:pt idx="2578">
                  <c:v>0.14437</c:v>
                </c:pt>
                <c:pt idx="2579">
                  <c:v>0.25473000000000001</c:v>
                </c:pt>
                <c:pt idx="2580">
                  <c:v>0.28565000000000002</c:v>
                </c:pt>
                <c:pt idx="2581">
                  <c:v>-0.33992</c:v>
                </c:pt>
                <c:pt idx="2582">
                  <c:v>0.1336</c:v>
                </c:pt>
                <c:pt idx="2583">
                  <c:v>-0.65264</c:v>
                </c:pt>
                <c:pt idx="2584">
                  <c:v>-0.15650600000000001</c:v>
                </c:pt>
                <c:pt idx="2585">
                  <c:v>-0.52166000000000001</c:v>
                </c:pt>
                <c:pt idx="2586">
                  <c:v>-0.47656999999999999</c:v>
                </c:pt>
                <c:pt idx="2587">
                  <c:v>-0.26899800000000001</c:v>
                </c:pt>
                <c:pt idx="2588">
                  <c:v>0.29163</c:v>
                </c:pt>
                <c:pt idx="2589">
                  <c:v>1.0649999999999999</c:v>
                </c:pt>
                <c:pt idx="2590">
                  <c:v>0.16613</c:v>
                </c:pt>
                <c:pt idx="2591">
                  <c:v>0.56105000000000005</c:v>
                </c:pt>
                <c:pt idx="2592">
                  <c:v>-7.3090000000000002E-2</c:v>
                </c:pt>
                <c:pt idx="2593">
                  <c:v>-0.73797000000000001</c:v>
                </c:pt>
                <c:pt idx="2594">
                  <c:v>-0.104654</c:v>
                </c:pt>
                <c:pt idx="2595">
                  <c:v>-0.69352000000000003</c:v>
                </c:pt>
                <c:pt idx="2596">
                  <c:v>-0.71528000000000003</c:v>
                </c:pt>
                <c:pt idx="2597">
                  <c:v>-0.76598999999999995</c:v>
                </c:pt>
                <c:pt idx="2598">
                  <c:v>-0.74056</c:v>
                </c:pt>
                <c:pt idx="2599">
                  <c:v>-0.69779000000000002</c:v>
                </c:pt>
                <c:pt idx="2600">
                  <c:v>0.19633999999999999</c:v>
                </c:pt>
                <c:pt idx="2601">
                  <c:v>0.18618999999999999</c:v>
                </c:pt>
                <c:pt idx="2602">
                  <c:v>-9.7627000000000005E-2</c:v>
                </c:pt>
                <c:pt idx="2603">
                  <c:v>0.10135</c:v>
                </c:pt>
                <c:pt idx="2604">
                  <c:v>-0.50654999999999994</c:v>
                </c:pt>
                <c:pt idx="2605">
                  <c:v>-0.40226000000000001</c:v>
                </c:pt>
                <c:pt idx="2606">
                  <c:v>-0.96545999999999998</c:v>
                </c:pt>
                <c:pt idx="2607">
                  <c:v>-0.55859000000000003</c:v>
                </c:pt>
                <c:pt idx="2608">
                  <c:v>-0.54335</c:v>
                </c:pt>
                <c:pt idx="2609">
                  <c:v>-0.69484000000000001</c:v>
                </c:pt>
                <c:pt idx="2610">
                  <c:v>-0.33962999999999999</c:v>
                </c:pt>
                <c:pt idx="2611">
                  <c:v>-0.35210999999999998</c:v>
                </c:pt>
                <c:pt idx="2612">
                  <c:v>-0.46668999999999999</c:v>
                </c:pt>
                <c:pt idx="2613">
                  <c:v>0.12978999999999999</c:v>
                </c:pt>
                <c:pt idx="2614">
                  <c:v>-0.39735999999999999</c:v>
                </c:pt>
                <c:pt idx="2615">
                  <c:v>-0.55832999999999999</c:v>
                </c:pt>
                <c:pt idx="2616">
                  <c:v>-4.7219999999999998E-2</c:v>
                </c:pt>
                <c:pt idx="2617">
                  <c:v>-0.22536300000000001</c:v>
                </c:pt>
                <c:pt idx="2618">
                  <c:v>-0.31003999999999998</c:v>
                </c:pt>
                <c:pt idx="2619">
                  <c:v>0.16195999999999999</c:v>
                </c:pt>
                <c:pt idx="2620">
                  <c:v>-0.42802000000000001</c:v>
                </c:pt>
                <c:pt idx="2621">
                  <c:v>-0.34845999999999999</c:v>
                </c:pt>
                <c:pt idx="2622">
                  <c:v>0.10568</c:v>
                </c:pt>
                <c:pt idx="2623">
                  <c:v>4.7120000000000002E-2</c:v>
                </c:pt>
                <c:pt idx="2624">
                  <c:v>-0.65422999999999998</c:v>
                </c:pt>
                <c:pt idx="2625">
                  <c:v>-0.18123420000000001</c:v>
                </c:pt>
                <c:pt idx="2626">
                  <c:v>-0.29407</c:v>
                </c:pt>
                <c:pt idx="2627">
                  <c:v>-0.95074999999999998</c:v>
                </c:pt>
                <c:pt idx="2628">
                  <c:v>-0.62514000000000003</c:v>
                </c:pt>
                <c:pt idx="2629">
                  <c:v>-1.0425599999999999</c:v>
                </c:pt>
                <c:pt idx="2630">
                  <c:v>0.23422999999999999</c:v>
                </c:pt>
                <c:pt idx="2631">
                  <c:v>0.73717999999999995</c:v>
                </c:pt>
                <c:pt idx="2632">
                  <c:v>0.31</c:v>
                </c:pt>
                <c:pt idx="2633">
                  <c:v>-1.916E-2</c:v>
                </c:pt>
                <c:pt idx="2634">
                  <c:v>-0.39326</c:v>
                </c:pt>
                <c:pt idx="2635">
                  <c:v>-0.37162000000000001</c:v>
                </c:pt>
                <c:pt idx="2636">
                  <c:v>-0.62533000000000005</c:v>
                </c:pt>
                <c:pt idx="2637">
                  <c:v>-0.20516400000000001</c:v>
                </c:pt>
                <c:pt idx="2638">
                  <c:v>2.495E-2</c:v>
                </c:pt>
                <c:pt idx="2639">
                  <c:v>-0.44640999999999997</c:v>
                </c:pt>
                <c:pt idx="2640">
                  <c:v>-0.29918</c:v>
                </c:pt>
                <c:pt idx="2641">
                  <c:v>8.8499999999999898E-3</c:v>
                </c:pt>
                <c:pt idx="2642">
                  <c:v>-4.39999999999996E-4</c:v>
                </c:pt>
                <c:pt idx="2643">
                  <c:v>-0.38732</c:v>
                </c:pt>
                <c:pt idx="2644">
                  <c:v>7.0809999999999998E-2</c:v>
                </c:pt>
                <c:pt idx="2645">
                  <c:v>-0.199957</c:v>
                </c:pt>
                <c:pt idx="2646">
                  <c:v>-0.82425999999999999</c:v>
                </c:pt>
                <c:pt idx="2647">
                  <c:v>-0.64483999999999997</c:v>
                </c:pt>
                <c:pt idx="2648">
                  <c:v>-0.67835999999999996</c:v>
                </c:pt>
                <c:pt idx="2649">
                  <c:v>-0.69799999999999995</c:v>
                </c:pt>
                <c:pt idx="2650">
                  <c:v>-0.80918000000000001</c:v>
                </c:pt>
                <c:pt idx="2651">
                  <c:v>-0.49317</c:v>
                </c:pt>
                <c:pt idx="2652">
                  <c:v>-8.9127999999999999E-2</c:v>
                </c:pt>
                <c:pt idx="2653">
                  <c:v>-0.25284400000000001</c:v>
                </c:pt>
                <c:pt idx="2654">
                  <c:v>-0.85145999999999999</c:v>
                </c:pt>
                <c:pt idx="2655">
                  <c:v>0.12612000000000001</c:v>
                </c:pt>
                <c:pt idx="2656">
                  <c:v>5.2789999999999997E-2</c:v>
                </c:pt>
                <c:pt idx="2657">
                  <c:v>-0.80908000000000002</c:v>
                </c:pt>
                <c:pt idx="2658">
                  <c:v>-0.66513999999999995</c:v>
                </c:pt>
                <c:pt idx="2659">
                  <c:v>-1.2334000000000001</c:v>
                </c:pt>
                <c:pt idx="2660">
                  <c:v>-0.24441099999999999</c:v>
                </c:pt>
                <c:pt idx="2661">
                  <c:v>-0.3695</c:v>
                </c:pt>
                <c:pt idx="2662">
                  <c:v>-0.119392</c:v>
                </c:pt>
                <c:pt idx="2663">
                  <c:v>-0.14567099999999999</c:v>
                </c:pt>
                <c:pt idx="2664">
                  <c:v>0.39290999999999998</c:v>
                </c:pt>
                <c:pt idx="2665">
                  <c:v>-0.49969999999999998</c:v>
                </c:pt>
                <c:pt idx="2666">
                  <c:v>-0.165163</c:v>
                </c:pt>
                <c:pt idx="2667">
                  <c:v>-0.39157999999999998</c:v>
                </c:pt>
                <c:pt idx="2668">
                  <c:v>-0.31096000000000001</c:v>
                </c:pt>
                <c:pt idx="2669">
                  <c:v>-0.251004</c:v>
                </c:pt>
                <c:pt idx="2670">
                  <c:v>0.21707000000000001</c:v>
                </c:pt>
                <c:pt idx="2671">
                  <c:v>-7.2249999999999995E-2</c:v>
                </c:pt>
                <c:pt idx="2672">
                  <c:v>0.48386000000000001</c:v>
                </c:pt>
                <c:pt idx="2673">
                  <c:v>0.66839000000000004</c:v>
                </c:pt>
                <c:pt idx="2674">
                  <c:v>0.44362000000000001</c:v>
                </c:pt>
                <c:pt idx="2675">
                  <c:v>1.3620000000000001</c:v>
                </c:pt>
                <c:pt idx="2676">
                  <c:v>4.5028000000000006</c:v>
                </c:pt>
                <c:pt idx="2677">
                  <c:v>2.6514000000000002</c:v>
                </c:pt>
                <c:pt idx="2678">
                  <c:v>1.7767999999999999</c:v>
                </c:pt>
                <c:pt idx="2679">
                  <c:v>1.1326000000000001</c:v>
                </c:pt>
                <c:pt idx="2680">
                  <c:v>1.2939000000000001</c:v>
                </c:pt>
                <c:pt idx="2681">
                  <c:v>0.28710999999999998</c:v>
                </c:pt>
                <c:pt idx="2682">
                  <c:v>0.73982999999999999</c:v>
                </c:pt>
                <c:pt idx="2683">
                  <c:v>8.3489999999999995E-2</c:v>
                </c:pt>
                <c:pt idx="2684">
                  <c:v>-0.46768999999999999</c:v>
                </c:pt>
                <c:pt idx="2685">
                  <c:v>-0.43229000000000001</c:v>
                </c:pt>
                <c:pt idx="2686">
                  <c:v>-0.47299000000000002</c:v>
                </c:pt>
                <c:pt idx="2687">
                  <c:v>-1.6879999999999999E-2</c:v>
                </c:pt>
                <c:pt idx="2688">
                  <c:v>-8.1629999999999994E-2</c:v>
                </c:pt>
                <c:pt idx="2689">
                  <c:v>-0.66078999999999999</c:v>
                </c:pt>
                <c:pt idx="2690">
                  <c:v>3.4200000000000001E-2</c:v>
                </c:pt>
                <c:pt idx="2691">
                  <c:v>-8.0409999999999995E-2</c:v>
                </c:pt>
                <c:pt idx="2692">
                  <c:v>-0.70072999999999996</c:v>
                </c:pt>
                <c:pt idx="2693">
                  <c:v>-6.7070000000000005E-2</c:v>
                </c:pt>
                <c:pt idx="2694">
                  <c:v>-0.38222</c:v>
                </c:pt>
                <c:pt idx="2695">
                  <c:v>-0.81567000000000001</c:v>
                </c:pt>
                <c:pt idx="2696">
                  <c:v>-0.13531899999999999</c:v>
                </c:pt>
                <c:pt idx="2697">
                  <c:v>-0.49469000000000002</c:v>
                </c:pt>
                <c:pt idx="2698">
                  <c:v>-0.13881299999999999</c:v>
                </c:pt>
                <c:pt idx="2699">
                  <c:v>-0.52534999999999998</c:v>
                </c:pt>
                <c:pt idx="2700">
                  <c:v>-0.22142200000000001</c:v>
                </c:pt>
                <c:pt idx="2701">
                  <c:v>-0.65586999999999995</c:v>
                </c:pt>
                <c:pt idx="2702">
                  <c:v>0.47981000000000001</c:v>
                </c:pt>
                <c:pt idx="2703">
                  <c:v>-7.8659999999999994E-2</c:v>
                </c:pt>
                <c:pt idx="2704">
                  <c:v>-0.59316999999999998</c:v>
                </c:pt>
                <c:pt idx="2705">
                  <c:v>0.17226</c:v>
                </c:pt>
                <c:pt idx="2706">
                  <c:v>-1.244E-2</c:v>
                </c:pt>
                <c:pt idx="2707">
                  <c:v>-0.31489</c:v>
                </c:pt>
                <c:pt idx="2708">
                  <c:v>-0.48282999999999998</c:v>
                </c:pt>
                <c:pt idx="2709">
                  <c:v>-0.54510000000000003</c:v>
                </c:pt>
                <c:pt idx="2710">
                  <c:v>-0.55601999999999996</c:v>
                </c:pt>
                <c:pt idx="2711">
                  <c:v>0.29038000000000003</c:v>
                </c:pt>
                <c:pt idx="2712">
                  <c:v>2.6710000000000001E-2</c:v>
                </c:pt>
                <c:pt idx="2713">
                  <c:v>-3.8359999999999998E-2</c:v>
                </c:pt>
                <c:pt idx="2714">
                  <c:v>3.5999999999999997E-2</c:v>
                </c:pt>
                <c:pt idx="2715">
                  <c:v>-0.4214</c:v>
                </c:pt>
                <c:pt idx="2716">
                  <c:v>-0.32706000000000002</c:v>
                </c:pt>
                <c:pt idx="2717">
                  <c:v>-0.73338999999999999</c:v>
                </c:pt>
                <c:pt idx="2718">
                  <c:v>-0.4466</c:v>
                </c:pt>
                <c:pt idx="2719">
                  <c:v>-0.86363000000000001</c:v>
                </c:pt>
                <c:pt idx="2720">
                  <c:v>-0.17063800000000001</c:v>
                </c:pt>
                <c:pt idx="2721">
                  <c:v>0.17838000000000001</c:v>
                </c:pt>
                <c:pt idx="2722">
                  <c:v>-0.102521</c:v>
                </c:pt>
                <c:pt idx="2723">
                  <c:v>0.51319000000000004</c:v>
                </c:pt>
                <c:pt idx="2724">
                  <c:v>-0.43601000000000001</c:v>
                </c:pt>
                <c:pt idx="2725">
                  <c:v>-0.232294</c:v>
                </c:pt>
                <c:pt idx="2726">
                  <c:v>-0.57162999999999997</c:v>
                </c:pt>
                <c:pt idx="2727">
                  <c:v>-0.53254999999999997</c:v>
                </c:pt>
                <c:pt idx="2728">
                  <c:v>-0.17430999999999999</c:v>
                </c:pt>
                <c:pt idx="2729">
                  <c:v>0.69874999999999998</c:v>
                </c:pt>
                <c:pt idx="2730">
                  <c:v>1.0259</c:v>
                </c:pt>
                <c:pt idx="2731">
                  <c:v>0.89429999999999998</c:v>
                </c:pt>
                <c:pt idx="2732">
                  <c:v>4.3867000000000003</c:v>
                </c:pt>
                <c:pt idx="2733">
                  <c:v>4.7156000000000002</c:v>
                </c:pt>
                <c:pt idx="2734">
                  <c:v>2.8546999999999998</c:v>
                </c:pt>
                <c:pt idx="2735">
                  <c:v>1.3861000000000001</c:v>
                </c:pt>
                <c:pt idx="2736">
                  <c:v>1.1445000000000001</c:v>
                </c:pt>
                <c:pt idx="2737">
                  <c:v>9.7540000000000002E-2</c:v>
                </c:pt>
                <c:pt idx="2738">
                  <c:v>1.6930000000000001E-2</c:v>
                </c:pt>
                <c:pt idx="2739">
                  <c:v>-0.42268</c:v>
                </c:pt>
                <c:pt idx="2740">
                  <c:v>2.7000000000000101E-3</c:v>
                </c:pt>
                <c:pt idx="2741">
                  <c:v>3.3919999999999999E-2</c:v>
                </c:pt>
                <c:pt idx="2742">
                  <c:v>0.59308000000000005</c:v>
                </c:pt>
                <c:pt idx="2743">
                  <c:v>-0.17641090000000001</c:v>
                </c:pt>
                <c:pt idx="2744">
                  <c:v>-0.57704</c:v>
                </c:pt>
                <c:pt idx="2745">
                  <c:v>5.2099999999999898E-3</c:v>
                </c:pt>
                <c:pt idx="2746">
                  <c:v>0.19650000000000001</c:v>
                </c:pt>
                <c:pt idx="2747">
                  <c:v>-0.79749999999999999</c:v>
                </c:pt>
                <c:pt idx="2748">
                  <c:v>-0.65544000000000002</c:v>
                </c:pt>
                <c:pt idx="2749">
                  <c:v>-1.0404</c:v>
                </c:pt>
                <c:pt idx="2750">
                  <c:v>-0.55727000000000004</c:v>
                </c:pt>
                <c:pt idx="2751">
                  <c:v>-0.40026</c:v>
                </c:pt>
                <c:pt idx="2752">
                  <c:v>0.16839999999999999</c:v>
                </c:pt>
                <c:pt idx="2753">
                  <c:v>0.57708999999999999</c:v>
                </c:pt>
                <c:pt idx="2754">
                  <c:v>0.80220000000000002</c:v>
                </c:pt>
                <c:pt idx="2755">
                  <c:v>-0.1836438</c:v>
                </c:pt>
                <c:pt idx="2756">
                  <c:v>9.554E-2</c:v>
                </c:pt>
                <c:pt idx="2757">
                  <c:v>0.57082999999999995</c:v>
                </c:pt>
                <c:pt idx="2758">
                  <c:v>0.34189999999999998</c:v>
                </c:pt>
                <c:pt idx="2759">
                  <c:v>0.77954999999999997</c:v>
                </c:pt>
                <c:pt idx="2760">
                  <c:v>0.93320000000000003</c:v>
                </c:pt>
                <c:pt idx="2761">
                  <c:v>0.21998000000000001</c:v>
                </c:pt>
                <c:pt idx="2762">
                  <c:v>1.3018000000000001</c:v>
                </c:pt>
                <c:pt idx="2763">
                  <c:v>1.2807999999999999</c:v>
                </c:pt>
                <c:pt idx="2764">
                  <c:v>1.4614</c:v>
                </c:pt>
                <c:pt idx="2765">
                  <c:v>1.6983999999999999</c:v>
                </c:pt>
                <c:pt idx="2766">
                  <c:v>1.3528</c:v>
                </c:pt>
                <c:pt idx="2767">
                  <c:v>1.2383999999999999</c:v>
                </c:pt>
                <c:pt idx="2768">
                  <c:v>1.2882</c:v>
                </c:pt>
                <c:pt idx="2769">
                  <c:v>1.3984000000000001</c:v>
                </c:pt>
                <c:pt idx="2770">
                  <c:v>3.2844000000000002</c:v>
                </c:pt>
                <c:pt idx="2771">
                  <c:v>3.4546999999999999</c:v>
                </c:pt>
                <c:pt idx="2772">
                  <c:v>2.7204000000000002</c:v>
                </c:pt>
                <c:pt idx="2773">
                  <c:v>2.2700999999999998</c:v>
                </c:pt>
                <c:pt idx="2774">
                  <c:v>1.43</c:v>
                </c:pt>
                <c:pt idx="2775">
                  <c:v>0.83079999999999998</c:v>
                </c:pt>
                <c:pt idx="2776">
                  <c:v>2.0598000000000001</c:v>
                </c:pt>
                <c:pt idx="2777">
                  <c:v>0.38019999999999998</c:v>
                </c:pt>
                <c:pt idx="2778">
                  <c:v>0.68486999999999998</c:v>
                </c:pt>
                <c:pt idx="2779">
                  <c:v>-0.31581999999999999</c:v>
                </c:pt>
                <c:pt idx="2780">
                  <c:v>-0.20061300000000001</c:v>
                </c:pt>
                <c:pt idx="2781">
                  <c:v>9.0410000000000004E-2</c:v>
                </c:pt>
                <c:pt idx="2782">
                  <c:v>-0.58684000000000003</c:v>
                </c:pt>
                <c:pt idx="2783">
                  <c:v>0.36205999999999999</c:v>
                </c:pt>
                <c:pt idx="2784">
                  <c:v>9.9279999999999993E-2</c:v>
                </c:pt>
                <c:pt idx="2785">
                  <c:v>0.46866000000000002</c:v>
                </c:pt>
                <c:pt idx="2786">
                  <c:v>0.88229999999999997</c:v>
                </c:pt>
                <c:pt idx="2787">
                  <c:v>0.31736999999999999</c:v>
                </c:pt>
                <c:pt idx="2788">
                  <c:v>0.16589000000000001</c:v>
                </c:pt>
                <c:pt idx="2789">
                  <c:v>-0.43525000000000003</c:v>
                </c:pt>
                <c:pt idx="2790">
                  <c:v>-0.55374000000000001</c:v>
                </c:pt>
                <c:pt idx="2791">
                  <c:v>-0.6573</c:v>
                </c:pt>
                <c:pt idx="2792">
                  <c:v>-3.1859999999999999E-2</c:v>
                </c:pt>
                <c:pt idx="2793">
                  <c:v>0.60109000000000001</c:v>
                </c:pt>
                <c:pt idx="2794">
                  <c:v>0.8367</c:v>
                </c:pt>
                <c:pt idx="2795">
                  <c:v>0.33418999999999999</c:v>
                </c:pt>
                <c:pt idx="2796">
                  <c:v>0.50194000000000005</c:v>
                </c:pt>
                <c:pt idx="2797">
                  <c:v>-0.45244000000000001</c:v>
                </c:pt>
                <c:pt idx="2798">
                  <c:v>-0.75795000000000001</c:v>
                </c:pt>
                <c:pt idx="2799">
                  <c:v>-0.88063000000000002</c:v>
                </c:pt>
                <c:pt idx="2800">
                  <c:v>-0.35483999999999999</c:v>
                </c:pt>
                <c:pt idx="2801">
                  <c:v>-0.19572999999999999</c:v>
                </c:pt>
                <c:pt idx="2802">
                  <c:v>0.43386000000000002</c:v>
                </c:pt>
                <c:pt idx="2803">
                  <c:v>-8.4239999999999995E-2</c:v>
                </c:pt>
                <c:pt idx="2804">
                  <c:v>0.54857999999999996</c:v>
                </c:pt>
                <c:pt idx="2805">
                  <c:v>0.19755</c:v>
                </c:pt>
                <c:pt idx="2806">
                  <c:v>8.2780000000000006E-2</c:v>
                </c:pt>
                <c:pt idx="2807">
                  <c:v>6.1379999999999997E-2</c:v>
                </c:pt>
                <c:pt idx="2808">
                  <c:v>0.86529999999999996</c:v>
                </c:pt>
                <c:pt idx="2809">
                  <c:v>0.31562000000000001</c:v>
                </c:pt>
                <c:pt idx="2810">
                  <c:v>8.5470000000000004E-2</c:v>
                </c:pt>
                <c:pt idx="2811">
                  <c:v>0.38141000000000003</c:v>
                </c:pt>
                <c:pt idx="2812">
                  <c:v>-0.29760999999999999</c:v>
                </c:pt>
                <c:pt idx="2813">
                  <c:v>9.2710000000000001E-2</c:v>
                </c:pt>
                <c:pt idx="2814">
                  <c:v>4.7E-2</c:v>
                </c:pt>
                <c:pt idx="2815">
                  <c:v>0.69794</c:v>
                </c:pt>
                <c:pt idx="2816">
                  <c:v>0.70096999999999998</c:v>
                </c:pt>
                <c:pt idx="2817">
                  <c:v>1.05</c:v>
                </c:pt>
                <c:pt idx="2818">
                  <c:v>0.54981999999999998</c:v>
                </c:pt>
                <c:pt idx="2819">
                  <c:v>0.52800000000000002</c:v>
                </c:pt>
                <c:pt idx="2820">
                  <c:v>0.63002999999999998</c:v>
                </c:pt>
                <c:pt idx="2821">
                  <c:v>1.9426000000000001</c:v>
                </c:pt>
                <c:pt idx="2822">
                  <c:v>2.2785000000000002</c:v>
                </c:pt>
                <c:pt idx="2823">
                  <c:v>3.9601999999999999</c:v>
                </c:pt>
                <c:pt idx="2824">
                  <c:v>3.1408</c:v>
                </c:pt>
                <c:pt idx="2825">
                  <c:v>2.7793999999999999</c:v>
                </c:pt>
                <c:pt idx="2826">
                  <c:v>2.2103999999999999</c:v>
                </c:pt>
                <c:pt idx="2827">
                  <c:v>1.1474</c:v>
                </c:pt>
                <c:pt idx="2828">
                  <c:v>3.3349999999999998E-2</c:v>
                </c:pt>
                <c:pt idx="2829">
                  <c:v>0.20266000000000001</c:v>
                </c:pt>
                <c:pt idx="2830">
                  <c:v>-0.12917500000000001</c:v>
                </c:pt>
                <c:pt idx="2831">
                  <c:v>-0.82721999999999996</c:v>
                </c:pt>
                <c:pt idx="2832">
                  <c:v>-0.51451999999999998</c:v>
                </c:pt>
                <c:pt idx="2833">
                  <c:v>4.861E-2</c:v>
                </c:pt>
                <c:pt idx="2834">
                  <c:v>-0.17405899999999999</c:v>
                </c:pt>
                <c:pt idx="2835">
                  <c:v>-0.41311999999999999</c:v>
                </c:pt>
                <c:pt idx="2836">
                  <c:v>-0.38397999999999999</c:v>
                </c:pt>
                <c:pt idx="2837">
                  <c:v>-8.6971999999999994E-2</c:v>
                </c:pt>
                <c:pt idx="2838">
                  <c:v>3.0159999999999999E-2</c:v>
                </c:pt>
                <c:pt idx="2839">
                  <c:v>-1.1772199999999999</c:v>
                </c:pt>
                <c:pt idx="2840">
                  <c:v>-0.92969000000000002</c:v>
                </c:pt>
                <c:pt idx="2841">
                  <c:v>-0.48331000000000002</c:v>
                </c:pt>
                <c:pt idx="2842">
                  <c:v>-0.35764000000000001</c:v>
                </c:pt>
                <c:pt idx="2843">
                  <c:v>-0.41292000000000001</c:v>
                </c:pt>
                <c:pt idx="2844">
                  <c:v>-0.31619999999999998</c:v>
                </c:pt>
                <c:pt idx="2845">
                  <c:v>0.15301999999999999</c:v>
                </c:pt>
                <c:pt idx="2846">
                  <c:v>6.062E-2</c:v>
                </c:pt>
                <c:pt idx="2847">
                  <c:v>-4.9680000000000002E-2</c:v>
                </c:pt>
                <c:pt idx="2848">
                  <c:v>-0.11085100000000001</c:v>
                </c:pt>
                <c:pt idx="2849">
                  <c:v>-0.14838100000000001</c:v>
                </c:pt>
                <c:pt idx="2850">
                  <c:v>-0.51256999999999997</c:v>
                </c:pt>
                <c:pt idx="2851">
                  <c:v>-0.80037999999999998</c:v>
                </c:pt>
                <c:pt idx="2852">
                  <c:v>-3.3790000000000001E-2</c:v>
                </c:pt>
                <c:pt idx="2853">
                  <c:v>-0.44324999999999998</c:v>
                </c:pt>
                <c:pt idx="2854">
                  <c:v>-0.12009400000000001</c:v>
                </c:pt>
                <c:pt idx="2855">
                  <c:v>0.37308000000000002</c:v>
                </c:pt>
                <c:pt idx="2856">
                  <c:v>0.26995999999999998</c:v>
                </c:pt>
                <c:pt idx="2857">
                  <c:v>6.8379999999999996E-2</c:v>
                </c:pt>
                <c:pt idx="2858">
                  <c:v>0.22245000000000001</c:v>
                </c:pt>
                <c:pt idx="2859">
                  <c:v>-0.84299999999999997</c:v>
                </c:pt>
                <c:pt idx="2860">
                  <c:v>-0.67906999999999995</c:v>
                </c:pt>
                <c:pt idx="2861">
                  <c:v>-0.30362</c:v>
                </c:pt>
                <c:pt idx="2862">
                  <c:v>8.8919999999999999E-2</c:v>
                </c:pt>
                <c:pt idx="2863">
                  <c:v>0.94750000000000001</c:v>
                </c:pt>
                <c:pt idx="2864">
                  <c:v>6.6739999999999994E-2</c:v>
                </c:pt>
                <c:pt idx="2865">
                  <c:v>0.52924000000000004</c:v>
                </c:pt>
                <c:pt idx="2866">
                  <c:v>7.5420000000000001E-2</c:v>
                </c:pt>
                <c:pt idx="2867">
                  <c:v>0.30280000000000001</c:v>
                </c:pt>
                <c:pt idx="2868">
                  <c:v>0.70077999999999996</c:v>
                </c:pt>
                <c:pt idx="2869">
                  <c:v>0.28332000000000002</c:v>
                </c:pt>
                <c:pt idx="2870">
                  <c:v>-0.12604899999999999</c:v>
                </c:pt>
                <c:pt idx="2871">
                  <c:v>-0.1785958</c:v>
                </c:pt>
                <c:pt idx="2872">
                  <c:v>6.54E-2</c:v>
                </c:pt>
                <c:pt idx="2873">
                  <c:v>-0.240678</c:v>
                </c:pt>
                <c:pt idx="2874">
                  <c:v>0.28858</c:v>
                </c:pt>
                <c:pt idx="2875">
                  <c:v>0.34510000000000002</c:v>
                </c:pt>
                <c:pt idx="2876">
                  <c:v>0.35204000000000002</c:v>
                </c:pt>
                <c:pt idx="2877">
                  <c:v>9.3890000000000001E-2</c:v>
                </c:pt>
                <c:pt idx="2878">
                  <c:v>-4.5629999999999997E-2</c:v>
                </c:pt>
                <c:pt idx="2879">
                  <c:v>0.25135000000000002</c:v>
                </c:pt>
                <c:pt idx="2880">
                  <c:v>-6.3500000000000001E-2</c:v>
                </c:pt>
                <c:pt idx="2881">
                  <c:v>1.1009</c:v>
                </c:pt>
                <c:pt idx="2882">
                  <c:v>0.43614000000000003</c:v>
                </c:pt>
                <c:pt idx="2883">
                  <c:v>0.33285999999999999</c:v>
                </c:pt>
                <c:pt idx="2884">
                  <c:v>0.25935999999999998</c:v>
                </c:pt>
                <c:pt idx="2885">
                  <c:v>0.46610000000000001</c:v>
                </c:pt>
                <c:pt idx="2886">
                  <c:v>0.76536999999999999</c:v>
                </c:pt>
                <c:pt idx="2887">
                  <c:v>0.15501000000000001</c:v>
                </c:pt>
                <c:pt idx="2888">
                  <c:v>-3.3799999999999898E-3</c:v>
                </c:pt>
                <c:pt idx="2889">
                  <c:v>0.9254</c:v>
                </c:pt>
                <c:pt idx="2890">
                  <c:v>-0.24544099999999999</c:v>
                </c:pt>
                <c:pt idx="2891">
                  <c:v>-0.120406</c:v>
                </c:pt>
                <c:pt idx="2892">
                  <c:v>0.30102000000000001</c:v>
                </c:pt>
                <c:pt idx="2893">
                  <c:v>0.25146000000000002</c:v>
                </c:pt>
                <c:pt idx="2894">
                  <c:v>0.20227999999999999</c:v>
                </c:pt>
                <c:pt idx="2895">
                  <c:v>0.72835000000000005</c:v>
                </c:pt>
                <c:pt idx="2896">
                  <c:v>0.99850000000000005</c:v>
                </c:pt>
                <c:pt idx="2897">
                  <c:v>0.35797000000000001</c:v>
                </c:pt>
                <c:pt idx="2898">
                  <c:v>0.16503000000000001</c:v>
                </c:pt>
                <c:pt idx="2899">
                  <c:v>-2.8920000000000001E-2</c:v>
                </c:pt>
                <c:pt idx="2900">
                  <c:v>0.1381</c:v>
                </c:pt>
                <c:pt idx="2901">
                  <c:v>0.40094000000000002</c:v>
                </c:pt>
                <c:pt idx="2902">
                  <c:v>0.61246</c:v>
                </c:pt>
                <c:pt idx="2903">
                  <c:v>0.34795999999999999</c:v>
                </c:pt>
                <c:pt idx="2904">
                  <c:v>0.31239</c:v>
                </c:pt>
                <c:pt idx="2905">
                  <c:v>1.3559999999999999E-2</c:v>
                </c:pt>
                <c:pt idx="2906">
                  <c:v>0.27213999999999999</c:v>
                </c:pt>
                <c:pt idx="2907">
                  <c:v>0.58425000000000005</c:v>
                </c:pt>
                <c:pt idx="2908">
                  <c:v>0.17785000000000001</c:v>
                </c:pt>
                <c:pt idx="2909">
                  <c:v>0.46744999999999998</c:v>
                </c:pt>
                <c:pt idx="2910">
                  <c:v>-0.37658999999999998</c:v>
                </c:pt>
                <c:pt idx="2911">
                  <c:v>-0.31041999999999997</c:v>
                </c:pt>
                <c:pt idx="2912">
                  <c:v>-0.136709</c:v>
                </c:pt>
                <c:pt idx="2913">
                  <c:v>-0.17758109999999999</c:v>
                </c:pt>
                <c:pt idx="2914">
                  <c:v>-0.3377</c:v>
                </c:pt>
                <c:pt idx="2915">
                  <c:v>0.10267</c:v>
                </c:pt>
                <c:pt idx="2916">
                  <c:v>0.55771999999999999</c:v>
                </c:pt>
                <c:pt idx="2917">
                  <c:v>0.10857</c:v>
                </c:pt>
                <c:pt idx="2918">
                  <c:v>0.24853</c:v>
                </c:pt>
                <c:pt idx="2919">
                  <c:v>0.36647000000000002</c:v>
                </c:pt>
                <c:pt idx="2920">
                  <c:v>0.90610000000000002</c:v>
                </c:pt>
                <c:pt idx="2921">
                  <c:v>-4.6510000000000003E-2</c:v>
                </c:pt>
                <c:pt idx="2922">
                  <c:v>-0.38146000000000002</c:v>
                </c:pt>
                <c:pt idx="2923">
                  <c:v>-0.57452999999999999</c:v>
                </c:pt>
                <c:pt idx="2924">
                  <c:v>5.7020000000000001E-2</c:v>
                </c:pt>
                <c:pt idx="2925">
                  <c:v>0.39188000000000001</c:v>
                </c:pt>
                <c:pt idx="2926">
                  <c:v>0.66649999999999998</c:v>
                </c:pt>
                <c:pt idx="2927">
                  <c:v>0.11998</c:v>
                </c:pt>
                <c:pt idx="2928">
                  <c:v>-0.91283999999999998</c:v>
                </c:pt>
                <c:pt idx="2929">
                  <c:v>0.2737</c:v>
                </c:pt>
                <c:pt idx="2930">
                  <c:v>-7.2260000000000005E-2</c:v>
                </c:pt>
                <c:pt idx="2931">
                  <c:v>0.11552999999999999</c:v>
                </c:pt>
                <c:pt idx="2932">
                  <c:v>-0.26454899999999998</c:v>
                </c:pt>
                <c:pt idx="2933">
                  <c:v>0.13431000000000001</c:v>
                </c:pt>
                <c:pt idx="2934">
                  <c:v>0.11952</c:v>
                </c:pt>
                <c:pt idx="2935">
                  <c:v>-0.117567</c:v>
                </c:pt>
                <c:pt idx="2936">
                  <c:v>-9.4933000000000003E-2</c:v>
                </c:pt>
                <c:pt idx="2937">
                  <c:v>0.36359000000000002</c:v>
                </c:pt>
                <c:pt idx="2938">
                  <c:v>0.62836000000000003</c:v>
                </c:pt>
                <c:pt idx="2939">
                  <c:v>0.29909999999999998</c:v>
                </c:pt>
                <c:pt idx="2940">
                  <c:v>0.39230999999999999</c:v>
                </c:pt>
                <c:pt idx="2941">
                  <c:v>-0.56528</c:v>
                </c:pt>
                <c:pt idx="2942">
                  <c:v>-0.79334000000000005</c:v>
                </c:pt>
                <c:pt idx="2943">
                  <c:v>-0.48848000000000003</c:v>
                </c:pt>
                <c:pt idx="2944">
                  <c:v>0.22963</c:v>
                </c:pt>
                <c:pt idx="2945">
                  <c:v>-0.21853300000000001</c:v>
                </c:pt>
                <c:pt idx="2946">
                  <c:v>-0.54283999999999999</c:v>
                </c:pt>
                <c:pt idx="2947">
                  <c:v>-0.29931999999999997</c:v>
                </c:pt>
                <c:pt idx="2948">
                  <c:v>-0.37986999999999999</c:v>
                </c:pt>
                <c:pt idx="2949">
                  <c:v>0.47183999999999998</c:v>
                </c:pt>
                <c:pt idx="2950">
                  <c:v>-4.9680000000000002E-2</c:v>
                </c:pt>
                <c:pt idx="2951">
                  <c:v>-0.21416099999999999</c:v>
                </c:pt>
                <c:pt idx="2952">
                  <c:v>-0.10749599999999999</c:v>
                </c:pt>
                <c:pt idx="2953">
                  <c:v>-0.31720999999999999</c:v>
                </c:pt>
                <c:pt idx="2954">
                  <c:v>0.34844000000000003</c:v>
                </c:pt>
                <c:pt idx="2955">
                  <c:v>-4.5870000000000001E-2</c:v>
                </c:pt>
                <c:pt idx="2956">
                  <c:v>5.2339999999999998E-2</c:v>
                </c:pt>
                <c:pt idx="2957">
                  <c:v>1.0123</c:v>
                </c:pt>
                <c:pt idx="2958">
                  <c:v>0.747</c:v>
                </c:pt>
                <c:pt idx="2959">
                  <c:v>0.83479999999999999</c:v>
                </c:pt>
                <c:pt idx="2960">
                  <c:v>1.3714999999999999</c:v>
                </c:pt>
                <c:pt idx="2961">
                  <c:v>0.42283999999999999</c:v>
                </c:pt>
                <c:pt idx="2962">
                  <c:v>0.76480999999999999</c:v>
                </c:pt>
                <c:pt idx="2963">
                  <c:v>0.21074999999999999</c:v>
                </c:pt>
                <c:pt idx="2964">
                  <c:v>-0.47299999999999998</c:v>
                </c:pt>
                <c:pt idx="2965">
                  <c:v>0.14868999999999999</c:v>
                </c:pt>
                <c:pt idx="2966">
                  <c:v>1.2208000000000001</c:v>
                </c:pt>
                <c:pt idx="2967">
                  <c:v>1.0956999999999999</c:v>
                </c:pt>
                <c:pt idx="2968">
                  <c:v>1.2373000000000001</c:v>
                </c:pt>
                <c:pt idx="2969">
                  <c:v>1.1046</c:v>
                </c:pt>
                <c:pt idx="2970">
                  <c:v>1.0139</c:v>
                </c:pt>
                <c:pt idx="2971">
                  <c:v>0.75344</c:v>
                </c:pt>
                <c:pt idx="2972">
                  <c:v>0.65178000000000003</c:v>
                </c:pt>
                <c:pt idx="2973">
                  <c:v>0.68686000000000003</c:v>
                </c:pt>
                <c:pt idx="2974">
                  <c:v>0.57843</c:v>
                </c:pt>
                <c:pt idx="2975">
                  <c:v>1.0825</c:v>
                </c:pt>
                <c:pt idx="2976">
                  <c:v>1.3345</c:v>
                </c:pt>
                <c:pt idx="2977">
                  <c:v>1.5993999999999999</c:v>
                </c:pt>
                <c:pt idx="2978">
                  <c:v>2.6814</c:v>
                </c:pt>
                <c:pt idx="2979">
                  <c:v>5.0511999999999997</c:v>
                </c:pt>
                <c:pt idx="2980">
                  <c:v>3.8479000000000001</c:v>
                </c:pt>
                <c:pt idx="2981">
                  <c:v>2.5059999999999998</c:v>
                </c:pt>
                <c:pt idx="2982">
                  <c:v>1.3405</c:v>
                </c:pt>
                <c:pt idx="2983">
                  <c:v>1.1474</c:v>
                </c:pt>
                <c:pt idx="2984">
                  <c:v>0.32657000000000003</c:v>
                </c:pt>
                <c:pt idx="2985">
                  <c:v>-0.112209</c:v>
                </c:pt>
                <c:pt idx="2986">
                  <c:v>-0.67688000000000004</c:v>
                </c:pt>
                <c:pt idx="2987">
                  <c:v>-0.61626000000000003</c:v>
                </c:pt>
                <c:pt idx="2988">
                  <c:v>-0.48036000000000001</c:v>
                </c:pt>
                <c:pt idx="2989">
                  <c:v>-0.18897410000000001</c:v>
                </c:pt>
                <c:pt idx="2990">
                  <c:v>-0.94240000000000002</c:v>
                </c:pt>
                <c:pt idx="2991">
                  <c:v>-0.54571000000000003</c:v>
                </c:pt>
                <c:pt idx="2992">
                  <c:v>-0.25505499999999998</c:v>
                </c:pt>
                <c:pt idx="2993">
                  <c:v>-0.37635999999999997</c:v>
                </c:pt>
                <c:pt idx="2994">
                  <c:v>-0.24984600000000001</c:v>
                </c:pt>
                <c:pt idx="2995">
                  <c:v>-0.49397000000000002</c:v>
                </c:pt>
                <c:pt idx="2996">
                  <c:v>-1.2076</c:v>
                </c:pt>
                <c:pt idx="2997">
                  <c:v>-0.51004000000000005</c:v>
                </c:pt>
                <c:pt idx="2998">
                  <c:v>-0.45402999999999999</c:v>
                </c:pt>
                <c:pt idx="2999">
                  <c:v>-0.31348999999999999</c:v>
                </c:pt>
                <c:pt idx="3000">
                  <c:v>-1.2333000000000001</c:v>
                </c:pt>
                <c:pt idx="3001">
                  <c:v>-0.96843000000000001</c:v>
                </c:pt>
                <c:pt idx="3002">
                  <c:v>-1.4865999999999999</c:v>
                </c:pt>
                <c:pt idx="3003">
                  <c:v>-0.70431999999999995</c:v>
                </c:pt>
                <c:pt idx="3004">
                  <c:v>-0.86573999999999995</c:v>
                </c:pt>
                <c:pt idx="3005">
                  <c:v>-0.57772999999999997</c:v>
                </c:pt>
                <c:pt idx="3006">
                  <c:v>-0.69964999999999999</c:v>
                </c:pt>
                <c:pt idx="3007">
                  <c:v>-4.8300000000000001E-3</c:v>
                </c:pt>
                <c:pt idx="3008">
                  <c:v>-0.30769000000000002</c:v>
                </c:pt>
                <c:pt idx="3009">
                  <c:v>0.14474999999999999</c:v>
                </c:pt>
                <c:pt idx="3010">
                  <c:v>-0.213392</c:v>
                </c:pt>
                <c:pt idx="3011">
                  <c:v>-0.52542999999999995</c:v>
                </c:pt>
                <c:pt idx="3012">
                  <c:v>-0.31069999999999998</c:v>
                </c:pt>
                <c:pt idx="3013">
                  <c:v>-0.43312</c:v>
                </c:pt>
                <c:pt idx="3014">
                  <c:v>-0.18694910000000001</c:v>
                </c:pt>
                <c:pt idx="3015">
                  <c:v>-0.16053400000000001</c:v>
                </c:pt>
                <c:pt idx="3016">
                  <c:v>-0.62265000000000004</c:v>
                </c:pt>
                <c:pt idx="3017">
                  <c:v>0.90629999999999999</c:v>
                </c:pt>
                <c:pt idx="3018">
                  <c:v>0.91969999999999996</c:v>
                </c:pt>
                <c:pt idx="3019">
                  <c:v>1.2230000000000001</c:v>
                </c:pt>
                <c:pt idx="3020">
                  <c:v>1.3111999999999999</c:v>
                </c:pt>
                <c:pt idx="3021">
                  <c:v>1.4444999999999999</c:v>
                </c:pt>
                <c:pt idx="3022">
                  <c:v>1.8309</c:v>
                </c:pt>
                <c:pt idx="3023">
                  <c:v>3.9125000000000001</c:v>
                </c:pt>
                <c:pt idx="3024">
                  <c:v>4.3406000000000002</c:v>
                </c:pt>
                <c:pt idx="3025">
                  <c:v>2.1680000000000001</c:v>
                </c:pt>
                <c:pt idx="3026">
                  <c:v>1.2867999999999999</c:v>
                </c:pt>
                <c:pt idx="3027">
                  <c:v>1.1698</c:v>
                </c:pt>
                <c:pt idx="3028">
                  <c:v>0.46215000000000001</c:v>
                </c:pt>
                <c:pt idx="3029">
                  <c:v>0.83899999999999997</c:v>
                </c:pt>
                <c:pt idx="3030">
                  <c:v>0.36681999999999998</c:v>
                </c:pt>
                <c:pt idx="3031">
                  <c:v>6.8129999999999996E-2</c:v>
                </c:pt>
                <c:pt idx="3032">
                  <c:v>-0.83492</c:v>
                </c:pt>
                <c:pt idx="3033">
                  <c:v>-0.49609999999999999</c:v>
                </c:pt>
                <c:pt idx="3034">
                  <c:v>-0.33217999999999998</c:v>
                </c:pt>
                <c:pt idx="3035">
                  <c:v>-0.77092000000000005</c:v>
                </c:pt>
                <c:pt idx="3036">
                  <c:v>0.10531</c:v>
                </c:pt>
                <c:pt idx="3037">
                  <c:v>-3.1690000000000003E-2</c:v>
                </c:pt>
                <c:pt idx="3038">
                  <c:v>-0.40472000000000002</c:v>
                </c:pt>
                <c:pt idx="3039">
                  <c:v>-0.76614000000000004</c:v>
                </c:pt>
                <c:pt idx="3040">
                  <c:v>-0.66968000000000005</c:v>
                </c:pt>
                <c:pt idx="3041">
                  <c:v>-0.28956999999999999</c:v>
                </c:pt>
                <c:pt idx="3042">
                  <c:v>-0.45957999999999999</c:v>
                </c:pt>
                <c:pt idx="3043">
                  <c:v>-0.52661999999999998</c:v>
                </c:pt>
                <c:pt idx="3044">
                  <c:v>-0.97640000000000005</c:v>
                </c:pt>
                <c:pt idx="3045">
                  <c:v>-0.29454000000000002</c:v>
                </c:pt>
                <c:pt idx="3046">
                  <c:v>-1.2154</c:v>
                </c:pt>
                <c:pt idx="3047">
                  <c:v>-0.36947000000000002</c:v>
                </c:pt>
                <c:pt idx="3048">
                  <c:v>0.22009000000000001</c:v>
                </c:pt>
                <c:pt idx="3049">
                  <c:v>-0.161052</c:v>
                </c:pt>
                <c:pt idx="3050">
                  <c:v>0.21506</c:v>
                </c:pt>
                <c:pt idx="3051">
                  <c:v>0.22778999999999999</c:v>
                </c:pt>
                <c:pt idx="3052">
                  <c:v>-0.33085999999999999</c:v>
                </c:pt>
                <c:pt idx="3053">
                  <c:v>-0.68494999999999995</c:v>
                </c:pt>
                <c:pt idx="3054">
                  <c:v>-0.11805</c:v>
                </c:pt>
                <c:pt idx="3055">
                  <c:v>-0.64481999999999995</c:v>
                </c:pt>
                <c:pt idx="3056">
                  <c:v>-0.54283000000000003</c:v>
                </c:pt>
                <c:pt idx="3057">
                  <c:v>-0.59397999999999995</c:v>
                </c:pt>
                <c:pt idx="3058">
                  <c:v>-0.84858</c:v>
                </c:pt>
                <c:pt idx="3059">
                  <c:v>6.1530000000000001E-2</c:v>
                </c:pt>
                <c:pt idx="3060">
                  <c:v>-9.1499999999999897E-3</c:v>
                </c:pt>
                <c:pt idx="3061">
                  <c:v>0.54090000000000005</c:v>
                </c:pt>
                <c:pt idx="3062">
                  <c:v>-0.69159999999999999</c:v>
                </c:pt>
                <c:pt idx="3063">
                  <c:v>0.68813000000000002</c:v>
                </c:pt>
                <c:pt idx="3064">
                  <c:v>-0.101478</c:v>
                </c:pt>
                <c:pt idx="3065">
                  <c:v>0.35971999999999998</c:v>
                </c:pt>
                <c:pt idx="3066">
                  <c:v>0.78820999999999997</c:v>
                </c:pt>
                <c:pt idx="3067">
                  <c:v>0.9173</c:v>
                </c:pt>
                <c:pt idx="3068">
                  <c:v>1.032</c:v>
                </c:pt>
                <c:pt idx="3069">
                  <c:v>1.1536999999999999</c:v>
                </c:pt>
                <c:pt idx="3070">
                  <c:v>1.6571</c:v>
                </c:pt>
                <c:pt idx="3071">
                  <c:v>1.6875</c:v>
                </c:pt>
                <c:pt idx="3072">
                  <c:v>0.88719999999999999</c:v>
                </c:pt>
                <c:pt idx="3073">
                  <c:v>0.83440000000000003</c:v>
                </c:pt>
                <c:pt idx="3074">
                  <c:v>-0.17574880000000001</c:v>
                </c:pt>
                <c:pt idx="3075">
                  <c:v>0.52807999999999999</c:v>
                </c:pt>
                <c:pt idx="3076">
                  <c:v>-3.5450000000000002E-2</c:v>
                </c:pt>
                <c:pt idx="3077">
                  <c:v>0.85729999999999995</c:v>
                </c:pt>
                <c:pt idx="3078">
                  <c:v>0.96030000000000004</c:v>
                </c:pt>
                <c:pt idx="3079">
                  <c:v>0.74543999999999999</c:v>
                </c:pt>
                <c:pt idx="3080">
                  <c:v>1.0427</c:v>
                </c:pt>
                <c:pt idx="3081">
                  <c:v>0.24639</c:v>
                </c:pt>
                <c:pt idx="3082">
                  <c:v>0.9637</c:v>
                </c:pt>
                <c:pt idx="3083">
                  <c:v>-6.087E-2</c:v>
                </c:pt>
                <c:pt idx="3084">
                  <c:v>0.48191000000000001</c:v>
                </c:pt>
                <c:pt idx="3085">
                  <c:v>0.24586</c:v>
                </c:pt>
                <c:pt idx="3086">
                  <c:v>0.35411999999999999</c:v>
                </c:pt>
                <c:pt idx="3087">
                  <c:v>0.44879000000000002</c:v>
                </c:pt>
                <c:pt idx="3088">
                  <c:v>-0.28759000000000001</c:v>
                </c:pt>
                <c:pt idx="3089">
                  <c:v>5.1299999999999998E-2</c:v>
                </c:pt>
                <c:pt idx="3090">
                  <c:v>-0.31506000000000001</c:v>
                </c:pt>
                <c:pt idx="3091">
                  <c:v>-0.22014600000000001</c:v>
                </c:pt>
                <c:pt idx="3092">
                  <c:v>0.67186999999999997</c:v>
                </c:pt>
                <c:pt idx="3093">
                  <c:v>0.41386000000000001</c:v>
                </c:pt>
                <c:pt idx="3094">
                  <c:v>-0.29216999999999999</c:v>
                </c:pt>
                <c:pt idx="3095">
                  <c:v>-0.45123999999999997</c:v>
                </c:pt>
                <c:pt idx="3096">
                  <c:v>-0.40569</c:v>
                </c:pt>
                <c:pt idx="3097">
                  <c:v>0.11935999999999999</c:v>
                </c:pt>
                <c:pt idx="3098">
                  <c:v>-0.44366</c:v>
                </c:pt>
                <c:pt idx="3099">
                  <c:v>-0.24838299999999999</c:v>
                </c:pt>
                <c:pt idx="3100">
                  <c:v>-0.25346600000000002</c:v>
                </c:pt>
                <c:pt idx="3101">
                  <c:v>0.45871000000000001</c:v>
                </c:pt>
                <c:pt idx="3102">
                  <c:v>1.4402999999999999</c:v>
                </c:pt>
                <c:pt idx="3103">
                  <c:v>-5.2609999999999997E-2</c:v>
                </c:pt>
                <c:pt idx="3104">
                  <c:v>0.12116</c:v>
                </c:pt>
                <c:pt idx="3105">
                  <c:v>-0.30642999999999998</c:v>
                </c:pt>
                <c:pt idx="3106">
                  <c:v>-0.48091</c:v>
                </c:pt>
                <c:pt idx="3107">
                  <c:v>6.7399999999999899E-3</c:v>
                </c:pt>
                <c:pt idx="3108">
                  <c:v>-0.31652000000000002</c:v>
                </c:pt>
                <c:pt idx="3109">
                  <c:v>-0.76476</c:v>
                </c:pt>
                <c:pt idx="3110">
                  <c:v>-0.2868</c:v>
                </c:pt>
                <c:pt idx="3111">
                  <c:v>-0.46067000000000002</c:v>
                </c:pt>
                <c:pt idx="3112">
                  <c:v>0.55625000000000002</c:v>
                </c:pt>
                <c:pt idx="3113">
                  <c:v>0.24765999999999999</c:v>
                </c:pt>
                <c:pt idx="3114">
                  <c:v>-0.23779800000000001</c:v>
                </c:pt>
                <c:pt idx="3115">
                  <c:v>-0.39217000000000002</c:v>
                </c:pt>
                <c:pt idx="3116">
                  <c:v>-0.29698000000000002</c:v>
                </c:pt>
                <c:pt idx="3117">
                  <c:v>-0.54083000000000003</c:v>
                </c:pt>
                <c:pt idx="3118">
                  <c:v>-1.1386400000000001</c:v>
                </c:pt>
                <c:pt idx="3119">
                  <c:v>-0.49814999999999998</c:v>
                </c:pt>
                <c:pt idx="3120">
                  <c:v>-0.59197</c:v>
                </c:pt>
                <c:pt idx="3121">
                  <c:v>-0.37509999999999999</c:v>
                </c:pt>
                <c:pt idx="3122">
                  <c:v>-0.58296000000000003</c:v>
                </c:pt>
                <c:pt idx="3123">
                  <c:v>-0.20955499999999999</c:v>
                </c:pt>
                <c:pt idx="3124">
                  <c:v>-1.2451000000000001</c:v>
                </c:pt>
                <c:pt idx="3125">
                  <c:v>-1.16435</c:v>
                </c:pt>
                <c:pt idx="3126">
                  <c:v>-0.41593999999999998</c:v>
                </c:pt>
                <c:pt idx="3127">
                  <c:v>-1.3539000000000001</c:v>
                </c:pt>
                <c:pt idx="3128">
                  <c:v>-0.92252000000000001</c:v>
                </c:pt>
                <c:pt idx="3129">
                  <c:v>-0.40821000000000002</c:v>
                </c:pt>
                <c:pt idx="3130">
                  <c:v>-0.28409299999999998</c:v>
                </c:pt>
                <c:pt idx="3131">
                  <c:v>-0.46211000000000002</c:v>
                </c:pt>
                <c:pt idx="3132">
                  <c:v>0.10951</c:v>
                </c:pt>
                <c:pt idx="3133">
                  <c:v>2.64E-2</c:v>
                </c:pt>
                <c:pt idx="3134">
                  <c:v>-0.38836999999999999</c:v>
                </c:pt>
                <c:pt idx="3135">
                  <c:v>-0.20122899999999999</c:v>
                </c:pt>
                <c:pt idx="3136">
                  <c:v>-0.92054999999999998</c:v>
                </c:pt>
                <c:pt idx="3137">
                  <c:v>-0.37252999999999997</c:v>
                </c:pt>
                <c:pt idx="3138">
                  <c:v>-1.0611200000000001</c:v>
                </c:pt>
                <c:pt idx="3139">
                  <c:v>-0.38862000000000002</c:v>
                </c:pt>
                <c:pt idx="3140">
                  <c:v>0.27382000000000001</c:v>
                </c:pt>
                <c:pt idx="3141">
                  <c:v>-0.26941500000000002</c:v>
                </c:pt>
                <c:pt idx="3142">
                  <c:v>0.15806000000000001</c:v>
                </c:pt>
                <c:pt idx="3143">
                  <c:v>-0.23087199999999999</c:v>
                </c:pt>
                <c:pt idx="3144">
                  <c:v>-0.51393999999999995</c:v>
                </c:pt>
                <c:pt idx="3145">
                  <c:v>-0.99777000000000005</c:v>
                </c:pt>
                <c:pt idx="3146">
                  <c:v>-1.208</c:v>
                </c:pt>
                <c:pt idx="3147">
                  <c:v>-0.62831999999999999</c:v>
                </c:pt>
                <c:pt idx="3148">
                  <c:v>-0.55417000000000005</c:v>
                </c:pt>
                <c:pt idx="3149">
                  <c:v>-0.48293000000000003</c:v>
                </c:pt>
                <c:pt idx="3150">
                  <c:v>-0.40810000000000002</c:v>
                </c:pt>
                <c:pt idx="3151">
                  <c:v>-0.91164000000000001</c:v>
                </c:pt>
                <c:pt idx="3152">
                  <c:v>-0.17817169999999999</c:v>
                </c:pt>
                <c:pt idx="3153">
                  <c:v>0.13144</c:v>
                </c:pt>
                <c:pt idx="3154">
                  <c:v>-0.41419</c:v>
                </c:pt>
                <c:pt idx="3155">
                  <c:v>-0.43408999999999998</c:v>
                </c:pt>
                <c:pt idx="3156">
                  <c:v>-0.36099999999999999</c:v>
                </c:pt>
                <c:pt idx="3157">
                  <c:v>-0.48326999999999998</c:v>
                </c:pt>
                <c:pt idx="3158">
                  <c:v>-0.76931000000000005</c:v>
                </c:pt>
                <c:pt idx="3159">
                  <c:v>-0.46033000000000002</c:v>
                </c:pt>
                <c:pt idx="3160">
                  <c:v>-0.18449115999999999</c:v>
                </c:pt>
                <c:pt idx="3161">
                  <c:v>-0.52544999999999997</c:v>
                </c:pt>
                <c:pt idx="3162">
                  <c:v>-0.19082940000000001</c:v>
                </c:pt>
                <c:pt idx="3163">
                  <c:v>-1.2044999999999999</c:v>
                </c:pt>
                <c:pt idx="3164">
                  <c:v>4.2040000000000001E-2</c:v>
                </c:pt>
                <c:pt idx="3165">
                  <c:v>-0.64578000000000002</c:v>
                </c:pt>
                <c:pt idx="3166">
                  <c:v>-0.57618999999999998</c:v>
                </c:pt>
                <c:pt idx="3167">
                  <c:v>-0.67754999999999999</c:v>
                </c:pt>
                <c:pt idx="3168">
                  <c:v>-0.96135000000000004</c:v>
                </c:pt>
                <c:pt idx="3169">
                  <c:v>-0.60599000000000003</c:v>
                </c:pt>
                <c:pt idx="3170">
                  <c:v>-0.47904000000000002</c:v>
                </c:pt>
                <c:pt idx="3171">
                  <c:v>0.10192</c:v>
                </c:pt>
                <c:pt idx="3172">
                  <c:v>-0.37458000000000002</c:v>
                </c:pt>
                <c:pt idx="3173">
                  <c:v>-0.37819999999999998</c:v>
                </c:pt>
                <c:pt idx="3174">
                  <c:v>-0.96321999999999997</c:v>
                </c:pt>
                <c:pt idx="3175">
                  <c:v>-0.91547999999999996</c:v>
                </c:pt>
                <c:pt idx="3176">
                  <c:v>-0.35263</c:v>
                </c:pt>
                <c:pt idx="3177">
                  <c:v>-0.96772000000000002</c:v>
                </c:pt>
                <c:pt idx="3178">
                  <c:v>-1.536</c:v>
                </c:pt>
                <c:pt idx="3179">
                  <c:v>-1.11205</c:v>
                </c:pt>
                <c:pt idx="3180">
                  <c:v>-0.250606</c:v>
                </c:pt>
                <c:pt idx="3181">
                  <c:v>0.23748</c:v>
                </c:pt>
                <c:pt idx="3182">
                  <c:v>-0.25699</c:v>
                </c:pt>
                <c:pt idx="3183">
                  <c:v>-0.36864000000000002</c:v>
                </c:pt>
                <c:pt idx="3184">
                  <c:v>-9.9903000000000006E-2</c:v>
                </c:pt>
                <c:pt idx="3185">
                  <c:v>-0.13339200000000001</c:v>
                </c:pt>
                <c:pt idx="3186">
                  <c:v>-0.57784000000000002</c:v>
                </c:pt>
                <c:pt idx="3187">
                  <c:v>-0.31401000000000001</c:v>
                </c:pt>
                <c:pt idx="3188">
                  <c:v>-0.99548000000000003</c:v>
                </c:pt>
                <c:pt idx="3189">
                  <c:v>-0.56216999999999995</c:v>
                </c:pt>
                <c:pt idx="3190">
                  <c:v>-0.37940000000000002</c:v>
                </c:pt>
                <c:pt idx="3191">
                  <c:v>-0.23019600000000001</c:v>
                </c:pt>
                <c:pt idx="3192">
                  <c:v>0.48826000000000003</c:v>
                </c:pt>
                <c:pt idx="3193">
                  <c:v>-0.25448599999999999</c:v>
                </c:pt>
                <c:pt idx="3194">
                  <c:v>-9.8199999999999902E-3</c:v>
                </c:pt>
                <c:pt idx="3195">
                  <c:v>-0.31392999999999999</c:v>
                </c:pt>
                <c:pt idx="3196">
                  <c:v>-0.21383199999999999</c:v>
                </c:pt>
                <c:pt idx="3197">
                  <c:v>-0.82418999999999998</c:v>
                </c:pt>
                <c:pt idx="3198">
                  <c:v>-0.68981000000000003</c:v>
                </c:pt>
                <c:pt idx="3199">
                  <c:v>-0.46201999999999999</c:v>
                </c:pt>
                <c:pt idx="3200">
                  <c:v>-0.171127</c:v>
                </c:pt>
                <c:pt idx="3201">
                  <c:v>-0.52195000000000003</c:v>
                </c:pt>
                <c:pt idx="3202">
                  <c:v>-0.59940000000000004</c:v>
                </c:pt>
                <c:pt idx="3203">
                  <c:v>-0.43858000000000003</c:v>
                </c:pt>
                <c:pt idx="3204">
                  <c:v>-4.7829999999999998E-2</c:v>
                </c:pt>
                <c:pt idx="3205">
                  <c:v>0.16084999999999999</c:v>
                </c:pt>
                <c:pt idx="3206">
                  <c:v>-0.97285999999999995</c:v>
                </c:pt>
                <c:pt idx="3207">
                  <c:v>-1.2682</c:v>
                </c:pt>
                <c:pt idx="3208">
                  <c:v>-0.38851000000000002</c:v>
                </c:pt>
                <c:pt idx="3209">
                  <c:v>-0.82142999999999999</c:v>
                </c:pt>
                <c:pt idx="3210">
                  <c:v>-0.35886000000000001</c:v>
                </c:pt>
                <c:pt idx="3211">
                  <c:v>-0.93715000000000004</c:v>
                </c:pt>
                <c:pt idx="3212">
                  <c:v>-0.46919</c:v>
                </c:pt>
                <c:pt idx="3213">
                  <c:v>0.15079000000000001</c:v>
                </c:pt>
                <c:pt idx="3214">
                  <c:v>-0.115453</c:v>
                </c:pt>
                <c:pt idx="3215">
                  <c:v>-0.30232999999999999</c:v>
                </c:pt>
                <c:pt idx="3216">
                  <c:v>-0.40795999999999999</c:v>
                </c:pt>
                <c:pt idx="3217">
                  <c:v>-1.4103000000000001</c:v>
                </c:pt>
                <c:pt idx="3218">
                  <c:v>-0.122946</c:v>
                </c:pt>
                <c:pt idx="3219">
                  <c:v>-1.12035</c:v>
                </c:pt>
                <c:pt idx="3220">
                  <c:v>-0.29687000000000002</c:v>
                </c:pt>
                <c:pt idx="3221">
                  <c:v>-0.86989000000000005</c:v>
                </c:pt>
                <c:pt idx="3222">
                  <c:v>-0.62409999999999999</c:v>
                </c:pt>
                <c:pt idx="3223">
                  <c:v>-0.15890000000000001</c:v>
                </c:pt>
                <c:pt idx="3224">
                  <c:v>-0.239812</c:v>
                </c:pt>
                <c:pt idx="3225">
                  <c:v>9.8739999999999994E-2</c:v>
                </c:pt>
                <c:pt idx="3226">
                  <c:v>-0.93567999999999996</c:v>
                </c:pt>
                <c:pt idx="3227">
                  <c:v>-0.52619000000000005</c:v>
                </c:pt>
                <c:pt idx="3228">
                  <c:v>-1.3446</c:v>
                </c:pt>
                <c:pt idx="3229">
                  <c:v>-0.85329999999999995</c:v>
                </c:pt>
                <c:pt idx="3230">
                  <c:v>-0.12817100000000001</c:v>
                </c:pt>
                <c:pt idx="3231">
                  <c:v>-0.75653000000000004</c:v>
                </c:pt>
                <c:pt idx="3232">
                  <c:v>-0.262044</c:v>
                </c:pt>
                <c:pt idx="3233">
                  <c:v>-0.37951000000000001</c:v>
                </c:pt>
                <c:pt idx="3234">
                  <c:v>-0.13717699999999999</c:v>
                </c:pt>
                <c:pt idx="3235">
                  <c:v>0.45856000000000002</c:v>
                </c:pt>
                <c:pt idx="3236">
                  <c:v>-0.35668</c:v>
                </c:pt>
                <c:pt idx="3237">
                  <c:v>-2.2290000000000001E-2</c:v>
                </c:pt>
                <c:pt idx="3238">
                  <c:v>-1.7687999999999999</c:v>
                </c:pt>
                <c:pt idx="3239">
                  <c:v>-1.01051</c:v>
                </c:pt>
                <c:pt idx="3240">
                  <c:v>-1.4356</c:v>
                </c:pt>
                <c:pt idx="3241">
                  <c:v>-0.68101999999999996</c:v>
                </c:pt>
                <c:pt idx="3242">
                  <c:v>-0.244477</c:v>
                </c:pt>
                <c:pt idx="3243">
                  <c:v>-2.4109999999999999E-2</c:v>
                </c:pt>
                <c:pt idx="3244">
                  <c:v>-9.9824999999999997E-2</c:v>
                </c:pt>
                <c:pt idx="3245">
                  <c:v>-0.38507999999999998</c:v>
                </c:pt>
                <c:pt idx="3246">
                  <c:v>3.943E-2</c:v>
                </c:pt>
                <c:pt idx="3247">
                  <c:v>-0.112495</c:v>
                </c:pt>
                <c:pt idx="3248">
                  <c:v>-1.3872</c:v>
                </c:pt>
                <c:pt idx="3249">
                  <c:v>-0.72555000000000003</c:v>
                </c:pt>
                <c:pt idx="3250">
                  <c:v>-0.30542999999999998</c:v>
                </c:pt>
                <c:pt idx="3251">
                  <c:v>-0.81415999999999999</c:v>
                </c:pt>
                <c:pt idx="3252">
                  <c:v>-0.21776000000000001</c:v>
                </c:pt>
                <c:pt idx="3253">
                  <c:v>5.917E-2</c:v>
                </c:pt>
                <c:pt idx="3254">
                  <c:v>-5.6079999999999998E-2</c:v>
                </c:pt>
                <c:pt idx="3255">
                  <c:v>0.51585999999999999</c:v>
                </c:pt>
                <c:pt idx="3256">
                  <c:v>-0.34881000000000001</c:v>
                </c:pt>
                <c:pt idx="3257">
                  <c:v>-1.2579999999999999E-2</c:v>
                </c:pt>
                <c:pt idx="3258">
                  <c:v>9.5039999999999999E-2</c:v>
                </c:pt>
                <c:pt idx="3259">
                  <c:v>-0.41764000000000001</c:v>
                </c:pt>
                <c:pt idx="3260">
                  <c:v>-0.42099999999999999</c:v>
                </c:pt>
                <c:pt idx="3261">
                  <c:v>-0.32218000000000002</c:v>
                </c:pt>
                <c:pt idx="3262">
                  <c:v>8.1290000000000001E-2</c:v>
                </c:pt>
                <c:pt idx="3263">
                  <c:v>-0.54803999999999997</c:v>
                </c:pt>
                <c:pt idx="3264">
                  <c:v>6.9559999999999997E-2</c:v>
                </c:pt>
                <c:pt idx="3265">
                  <c:v>4.9899999999999901E-3</c:v>
                </c:pt>
                <c:pt idx="3266">
                  <c:v>8.3540000000000003E-2</c:v>
                </c:pt>
                <c:pt idx="3267">
                  <c:v>0.12191</c:v>
                </c:pt>
                <c:pt idx="3268">
                  <c:v>-3.456E-2</c:v>
                </c:pt>
                <c:pt idx="3269">
                  <c:v>-0.48474</c:v>
                </c:pt>
                <c:pt idx="3270">
                  <c:v>-0.1826711</c:v>
                </c:pt>
                <c:pt idx="3271">
                  <c:v>-0.39815</c:v>
                </c:pt>
                <c:pt idx="3272">
                  <c:v>-7.8199999999999902E-3</c:v>
                </c:pt>
                <c:pt idx="3273">
                  <c:v>-4.2729999999999997E-2</c:v>
                </c:pt>
                <c:pt idx="3274">
                  <c:v>0.15421000000000001</c:v>
                </c:pt>
                <c:pt idx="3275">
                  <c:v>0.53544999999999998</c:v>
                </c:pt>
                <c:pt idx="3276">
                  <c:v>8.5739999999999997E-2</c:v>
                </c:pt>
                <c:pt idx="3277">
                  <c:v>-0.38683000000000001</c:v>
                </c:pt>
                <c:pt idx="3278">
                  <c:v>-0.34643000000000002</c:v>
                </c:pt>
                <c:pt idx="3279">
                  <c:v>-0.45423000000000002</c:v>
                </c:pt>
                <c:pt idx="3280">
                  <c:v>-0.20574200000000001</c:v>
                </c:pt>
                <c:pt idx="3281">
                  <c:v>-1.0939399999999999</c:v>
                </c:pt>
                <c:pt idx="3282">
                  <c:v>-8.8377999999999998E-2</c:v>
                </c:pt>
                <c:pt idx="3283">
                  <c:v>-0.65602000000000005</c:v>
                </c:pt>
                <c:pt idx="3284">
                  <c:v>-0.140954</c:v>
                </c:pt>
                <c:pt idx="3285">
                  <c:v>0.11234</c:v>
                </c:pt>
                <c:pt idx="3286">
                  <c:v>0.17982999999999999</c:v>
                </c:pt>
                <c:pt idx="3287">
                  <c:v>9.6180000000000002E-2</c:v>
                </c:pt>
                <c:pt idx="3288">
                  <c:v>0.24834999999999999</c:v>
                </c:pt>
                <c:pt idx="3289">
                  <c:v>-0.63412000000000002</c:v>
                </c:pt>
                <c:pt idx="3290">
                  <c:v>-0.71109999999999995</c:v>
                </c:pt>
                <c:pt idx="3291">
                  <c:v>-0.52595000000000003</c:v>
                </c:pt>
                <c:pt idx="3292">
                  <c:v>-1.1777</c:v>
                </c:pt>
                <c:pt idx="3293">
                  <c:v>-0.51088999999999996</c:v>
                </c:pt>
                <c:pt idx="3294">
                  <c:v>0.10679</c:v>
                </c:pt>
                <c:pt idx="3295">
                  <c:v>0.56244000000000005</c:v>
                </c:pt>
                <c:pt idx="3296">
                  <c:v>0.42446</c:v>
                </c:pt>
                <c:pt idx="3297">
                  <c:v>0.17896000000000001</c:v>
                </c:pt>
                <c:pt idx="3298">
                  <c:v>1.55E-2</c:v>
                </c:pt>
                <c:pt idx="3299">
                  <c:v>-0.47686000000000001</c:v>
                </c:pt>
                <c:pt idx="3300">
                  <c:v>-0.85502999999999996</c:v>
                </c:pt>
                <c:pt idx="3301">
                  <c:v>-0.89366000000000001</c:v>
                </c:pt>
                <c:pt idx="3302">
                  <c:v>-0.152785</c:v>
                </c:pt>
                <c:pt idx="3303">
                  <c:v>0.23150000000000001</c:v>
                </c:pt>
                <c:pt idx="3304">
                  <c:v>-0.46695999999999999</c:v>
                </c:pt>
                <c:pt idx="3305">
                  <c:v>-4.8030000000000003E-2</c:v>
                </c:pt>
                <c:pt idx="3306">
                  <c:v>-0.40658</c:v>
                </c:pt>
                <c:pt idx="3307">
                  <c:v>0.25558999999999998</c:v>
                </c:pt>
                <c:pt idx="3308">
                  <c:v>0.13603000000000001</c:v>
                </c:pt>
                <c:pt idx="3309">
                  <c:v>-0.53639000000000003</c:v>
                </c:pt>
                <c:pt idx="3310">
                  <c:v>-0.57538</c:v>
                </c:pt>
                <c:pt idx="3311">
                  <c:v>-0.72906000000000004</c:v>
                </c:pt>
                <c:pt idx="3312">
                  <c:v>-0.28867999999999999</c:v>
                </c:pt>
                <c:pt idx="3313">
                  <c:v>-0.26917799999999997</c:v>
                </c:pt>
                <c:pt idx="3314">
                  <c:v>0.14587</c:v>
                </c:pt>
                <c:pt idx="3315">
                  <c:v>0.22617999999999999</c:v>
                </c:pt>
                <c:pt idx="3316">
                  <c:v>0.12124</c:v>
                </c:pt>
                <c:pt idx="3317">
                  <c:v>0.21612999999999999</c:v>
                </c:pt>
                <c:pt idx="3318">
                  <c:v>-0.265349</c:v>
                </c:pt>
                <c:pt idx="3319">
                  <c:v>-1.0569500000000001</c:v>
                </c:pt>
                <c:pt idx="3320">
                  <c:v>-0.11249099999999999</c:v>
                </c:pt>
                <c:pt idx="3321">
                  <c:v>-0.75417000000000001</c:v>
                </c:pt>
                <c:pt idx="3322">
                  <c:v>-0.92681000000000002</c:v>
                </c:pt>
                <c:pt idx="3323">
                  <c:v>-0.110114</c:v>
                </c:pt>
                <c:pt idx="3324">
                  <c:v>0.26769999999999999</c:v>
                </c:pt>
                <c:pt idx="3325">
                  <c:v>0.55281000000000002</c:v>
                </c:pt>
                <c:pt idx="3326">
                  <c:v>0.41166000000000003</c:v>
                </c:pt>
                <c:pt idx="3327">
                  <c:v>7.8700000000000107E-3</c:v>
                </c:pt>
                <c:pt idx="3328">
                  <c:v>-0.31841999999999998</c:v>
                </c:pt>
                <c:pt idx="3329">
                  <c:v>-0.73355000000000004</c:v>
                </c:pt>
                <c:pt idx="3330">
                  <c:v>-0.25272899999999998</c:v>
                </c:pt>
                <c:pt idx="3331">
                  <c:v>-0.65429999999999999</c:v>
                </c:pt>
                <c:pt idx="3332">
                  <c:v>-0.79413999999999996</c:v>
                </c:pt>
                <c:pt idx="3333">
                  <c:v>-0.77058000000000004</c:v>
                </c:pt>
                <c:pt idx="3334">
                  <c:v>-0.29205999999999999</c:v>
                </c:pt>
                <c:pt idx="3335">
                  <c:v>0.56528</c:v>
                </c:pt>
                <c:pt idx="3336">
                  <c:v>-9.0130000000000002E-2</c:v>
                </c:pt>
                <c:pt idx="3337">
                  <c:v>-0.61202999999999996</c:v>
                </c:pt>
                <c:pt idx="3338">
                  <c:v>0.26129999999999998</c:v>
                </c:pt>
                <c:pt idx="3339">
                  <c:v>-0.52112999999999998</c:v>
                </c:pt>
                <c:pt idx="3340">
                  <c:v>-0.35424</c:v>
                </c:pt>
                <c:pt idx="3341">
                  <c:v>-0.90639999999999998</c:v>
                </c:pt>
                <c:pt idx="3342">
                  <c:v>-0.49936000000000003</c:v>
                </c:pt>
                <c:pt idx="3343">
                  <c:v>-0.90537999999999996</c:v>
                </c:pt>
                <c:pt idx="3344">
                  <c:v>-0.58760000000000001</c:v>
                </c:pt>
                <c:pt idx="3345">
                  <c:v>-4.3830000000000001E-2</c:v>
                </c:pt>
                <c:pt idx="3346">
                  <c:v>0.23225999999999999</c:v>
                </c:pt>
                <c:pt idx="3347">
                  <c:v>0.53588000000000002</c:v>
                </c:pt>
                <c:pt idx="3348">
                  <c:v>-0.31394</c:v>
                </c:pt>
                <c:pt idx="3349">
                  <c:v>4.3229999999999998E-2</c:v>
                </c:pt>
                <c:pt idx="3350">
                  <c:v>-0.14136199999999999</c:v>
                </c:pt>
                <c:pt idx="3351">
                  <c:v>0.11126999999999999</c:v>
                </c:pt>
                <c:pt idx="3352">
                  <c:v>-1.0873900000000001</c:v>
                </c:pt>
                <c:pt idx="3353">
                  <c:v>-0.35730000000000001</c:v>
                </c:pt>
                <c:pt idx="3354">
                  <c:v>6.6220000000000001E-2</c:v>
                </c:pt>
                <c:pt idx="3355">
                  <c:v>4.2299999999999997E-2</c:v>
                </c:pt>
                <c:pt idx="3356">
                  <c:v>0.37662000000000001</c:v>
                </c:pt>
                <c:pt idx="3357">
                  <c:v>0.44207000000000002</c:v>
                </c:pt>
                <c:pt idx="3358">
                  <c:v>-0.162688</c:v>
                </c:pt>
                <c:pt idx="3359">
                  <c:v>-0.41704999999999998</c:v>
                </c:pt>
                <c:pt idx="3360">
                  <c:v>-0.32454</c:v>
                </c:pt>
                <c:pt idx="3361">
                  <c:v>-0.33160000000000001</c:v>
                </c:pt>
                <c:pt idx="3362">
                  <c:v>-4.5469999999999997E-2</c:v>
                </c:pt>
                <c:pt idx="3363">
                  <c:v>2.9420000000000002E-2</c:v>
                </c:pt>
                <c:pt idx="3364">
                  <c:v>0.22514000000000001</c:v>
                </c:pt>
                <c:pt idx="3365">
                  <c:v>-0.36158000000000001</c:v>
                </c:pt>
                <c:pt idx="3366">
                  <c:v>0.59875</c:v>
                </c:pt>
                <c:pt idx="3367">
                  <c:v>0.37919999999999998</c:v>
                </c:pt>
                <c:pt idx="3368">
                  <c:v>0.64727999999999997</c:v>
                </c:pt>
                <c:pt idx="3369">
                  <c:v>1.1495</c:v>
                </c:pt>
                <c:pt idx="3370">
                  <c:v>0.94510000000000005</c:v>
                </c:pt>
                <c:pt idx="3371">
                  <c:v>0.41277000000000003</c:v>
                </c:pt>
                <c:pt idx="3372">
                  <c:v>0.39082</c:v>
                </c:pt>
                <c:pt idx="3373">
                  <c:v>1.2001999999999999</c:v>
                </c:pt>
                <c:pt idx="3374">
                  <c:v>2.6272000000000002</c:v>
                </c:pt>
                <c:pt idx="3375">
                  <c:v>3.3549999999999991</c:v>
                </c:pt>
                <c:pt idx="3376">
                  <c:v>3.5289999999999999</c:v>
                </c:pt>
                <c:pt idx="3377">
                  <c:v>2.6185999999999998</c:v>
                </c:pt>
                <c:pt idx="3378">
                  <c:v>1.5777000000000001</c:v>
                </c:pt>
                <c:pt idx="3379">
                  <c:v>0.55981000000000003</c:v>
                </c:pt>
                <c:pt idx="3380">
                  <c:v>1.3986000000000001</c:v>
                </c:pt>
                <c:pt idx="3381">
                  <c:v>0.317</c:v>
                </c:pt>
                <c:pt idx="3382">
                  <c:v>-0.46339999999999998</c:v>
                </c:pt>
                <c:pt idx="3383">
                  <c:v>-0.32573000000000002</c:v>
                </c:pt>
                <c:pt idx="3384">
                  <c:v>-6.0290000000000003E-2</c:v>
                </c:pt>
                <c:pt idx="3385">
                  <c:v>0.51375999999999999</c:v>
                </c:pt>
                <c:pt idx="3386">
                  <c:v>0.34620000000000001</c:v>
                </c:pt>
                <c:pt idx="3387">
                  <c:v>0.16752</c:v>
                </c:pt>
                <c:pt idx="3388">
                  <c:v>0.18271999999999999</c:v>
                </c:pt>
                <c:pt idx="3389">
                  <c:v>0.29951</c:v>
                </c:pt>
                <c:pt idx="3390">
                  <c:v>-9.4232999999999997E-2</c:v>
                </c:pt>
                <c:pt idx="3391">
                  <c:v>-1.14601</c:v>
                </c:pt>
                <c:pt idx="3392">
                  <c:v>-0.51454999999999995</c:v>
                </c:pt>
                <c:pt idx="3393">
                  <c:v>-0.58443000000000001</c:v>
                </c:pt>
                <c:pt idx="3394">
                  <c:v>-0.50985999999999998</c:v>
                </c:pt>
                <c:pt idx="3395">
                  <c:v>-0.43556</c:v>
                </c:pt>
                <c:pt idx="3396">
                  <c:v>0.17957999999999999</c:v>
                </c:pt>
                <c:pt idx="3397">
                  <c:v>0.42447000000000001</c:v>
                </c:pt>
                <c:pt idx="3398">
                  <c:v>0.16211999999999999</c:v>
                </c:pt>
                <c:pt idx="3399">
                  <c:v>0.87270000000000003</c:v>
                </c:pt>
                <c:pt idx="3400">
                  <c:v>5.1139999999999998E-2</c:v>
                </c:pt>
                <c:pt idx="3401">
                  <c:v>-0.68972999999999995</c:v>
                </c:pt>
                <c:pt idx="3402">
                  <c:v>-0.20296900000000001</c:v>
                </c:pt>
                <c:pt idx="3403">
                  <c:v>0.18457000000000001</c:v>
                </c:pt>
                <c:pt idx="3404">
                  <c:v>0.26351000000000002</c:v>
                </c:pt>
                <c:pt idx="3405">
                  <c:v>0.52378999999999998</c:v>
                </c:pt>
                <c:pt idx="3406">
                  <c:v>-4.0390000000000002E-2</c:v>
                </c:pt>
                <c:pt idx="3407">
                  <c:v>-2.01E-2</c:v>
                </c:pt>
                <c:pt idx="3408">
                  <c:v>0.47086</c:v>
                </c:pt>
                <c:pt idx="3409">
                  <c:v>-0.50380000000000003</c:v>
                </c:pt>
                <c:pt idx="3410">
                  <c:v>0.26937</c:v>
                </c:pt>
                <c:pt idx="3411">
                  <c:v>0.75048999999999999</c:v>
                </c:pt>
                <c:pt idx="3412">
                  <c:v>-0.210336</c:v>
                </c:pt>
                <c:pt idx="3413">
                  <c:v>0.58101000000000003</c:v>
                </c:pt>
                <c:pt idx="3414">
                  <c:v>-0.44843</c:v>
                </c:pt>
                <c:pt idx="3415">
                  <c:v>0.57118999999999998</c:v>
                </c:pt>
                <c:pt idx="3416">
                  <c:v>8.9749999999999996E-2</c:v>
                </c:pt>
                <c:pt idx="3417">
                  <c:v>0.67391000000000001</c:v>
                </c:pt>
                <c:pt idx="3418">
                  <c:v>0.12180000000000001</c:v>
                </c:pt>
                <c:pt idx="3419">
                  <c:v>0.63495000000000001</c:v>
                </c:pt>
                <c:pt idx="3420">
                  <c:v>7.0120000000000002E-2</c:v>
                </c:pt>
                <c:pt idx="3421">
                  <c:v>-0.1925712</c:v>
                </c:pt>
                <c:pt idx="3422">
                  <c:v>-0.28556999999999999</c:v>
                </c:pt>
                <c:pt idx="3423">
                  <c:v>-0.95016999999999996</c:v>
                </c:pt>
                <c:pt idx="3424">
                  <c:v>-0.61372000000000004</c:v>
                </c:pt>
                <c:pt idx="3425">
                  <c:v>0.15678</c:v>
                </c:pt>
                <c:pt idx="3426">
                  <c:v>-0.41708000000000001</c:v>
                </c:pt>
                <c:pt idx="3427">
                  <c:v>-2.1919999999999999E-2</c:v>
                </c:pt>
                <c:pt idx="3428">
                  <c:v>0.30748999999999999</c:v>
                </c:pt>
                <c:pt idx="3429">
                  <c:v>-8.7100999999999998E-2</c:v>
                </c:pt>
                <c:pt idx="3430">
                  <c:v>0.66234999999999999</c:v>
                </c:pt>
                <c:pt idx="3431">
                  <c:v>-0.21523800000000001</c:v>
                </c:pt>
                <c:pt idx="3432">
                  <c:v>6.1830000000000003E-2</c:v>
                </c:pt>
                <c:pt idx="3433">
                  <c:v>-0.38491999999999998</c:v>
                </c:pt>
                <c:pt idx="3434">
                  <c:v>-3.4070000000000003E-2</c:v>
                </c:pt>
                <c:pt idx="3435">
                  <c:v>-0.36773</c:v>
                </c:pt>
                <c:pt idx="3436">
                  <c:v>-4.7109999999999999E-2</c:v>
                </c:pt>
                <c:pt idx="3437">
                  <c:v>-4.616E-2</c:v>
                </c:pt>
                <c:pt idx="3438">
                  <c:v>-6.4649999999999999E-2</c:v>
                </c:pt>
                <c:pt idx="3439">
                  <c:v>0.37974000000000002</c:v>
                </c:pt>
                <c:pt idx="3440">
                  <c:v>-9.3061000000000005E-2</c:v>
                </c:pt>
                <c:pt idx="3441">
                  <c:v>-1.6809999999999999E-2</c:v>
                </c:pt>
                <c:pt idx="3442">
                  <c:v>-0.33051000000000003</c:v>
                </c:pt>
                <c:pt idx="3443">
                  <c:v>-0.59238000000000002</c:v>
                </c:pt>
                <c:pt idx="3444">
                  <c:v>-0.40981000000000001</c:v>
                </c:pt>
                <c:pt idx="3445">
                  <c:v>0.28071000000000002</c:v>
                </c:pt>
                <c:pt idx="3446">
                  <c:v>-0.12900300000000001</c:v>
                </c:pt>
                <c:pt idx="3447">
                  <c:v>-0.37683</c:v>
                </c:pt>
                <c:pt idx="3448">
                  <c:v>0.25835999999999998</c:v>
                </c:pt>
                <c:pt idx="3449">
                  <c:v>-0.30575000000000002</c:v>
                </c:pt>
                <c:pt idx="3450">
                  <c:v>0.8548</c:v>
                </c:pt>
                <c:pt idx="3451">
                  <c:v>-0.20489599999999999</c:v>
                </c:pt>
                <c:pt idx="3452">
                  <c:v>-0.50114000000000003</c:v>
                </c:pt>
                <c:pt idx="3453">
                  <c:v>-0.16483999999999999</c:v>
                </c:pt>
                <c:pt idx="3454">
                  <c:v>0.30753000000000003</c:v>
                </c:pt>
                <c:pt idx="3455">
                  <c:v>0.4466</c:v>
                </c:pt>
                <c:pt idx="3456">
                  <c:v>-0.32556000000000002</c:v>
                </c:pt>
                <c:pt idx="3457">
                  <c:v>-0.35598999999999997</c:v>
                </c:pt>
                <c:pt idx="3458">
                  <c:v>0.66139000000000003</c:v>
                </c:pt>
                <c:pt idx="3459">
                  <c:v>0.46815000000000001</c:v>
                </c:pt>
                <c:pt idx="3460">
                  <c:v>0.27673999999999999</c:v>
                </c:pt>
                <c:pt idx="3461">
                  <c:v>0.17859</c:v>
                </c:pt>
                <c:pt idx="3462">
                  <c:v>-0.92240999999999995</c:v>
                </c:pt>
                <c:pt idx="3463">
                  <c:v>-0.30237999999999998</c:v>
                </c:pt>
                <c:pt idx="3464">
                  <c:v>-0.66222999999999999</c:v>
                </c:pt>
                <c:pt idx="3465">
                  <c:v>-0.73507</c:v>
                </c:pt>
                <c:pt idx="3466">
                  <c:v>0.49715999999999999</c:v>
                </c:pt>
                <c:pt idx="3467">
                  <c:v>3.6249999999999998E-2</c:v>
                </c:pt>
                <c:pt idx="3468">
                  <c:v>0.59579000000000004</c:v>
                </c:pt>
                <c:pt idx="3469">
                  <c:v>-0.15654000000000001</c:v>
                </c:pt>
                <c:pt idx="3470">
                  <c:v>-7.5600000000000103E-3</c:v>
                </c:pt>
                <c:pt idx="3471">
                  <c:v>0.22386</c:v>
                </c:pt>
                <c:pt idx="3472">
                  <c:v>2.751E-2</c:v>
                </c:pt>
                <c:pt idx="3473">
                  <c:v>0.28148000000000001</c:v>
                </c:pt>
                <c:pt idx="3474">
                  <c:v>9.0149999999999994E-2</c:v>
                </c:pt>
                <c:pt idx="3475">
                  <c:v>-0.255245</c:v>
                </c:pt>
                <c:pt idx="3476">
                  <c:v>-7.0019999999999999E-2</c:v>
                </c:pt>
                <c:pt idx="3477">
                  <c:v>0.13638</c:v>
                </c:pt>
                <c:pt idx="3478">
                  <c:v>-2.298E-2</c:v>
                </c:pt>
                <c:pt idx="3479">
                  <c:v>0.36324000000000001</c:v>
                </c:pt>
                <c:pt idx="3480">
                  <c:v>-0.60692999999999997</c:v>
                </c:pt>
                <c:pt idx="3481">
                  <c:v>-0.16988700000000001</c:v>
                </c:pt>
                <c:pt idx="3482">
                  <c:v>0.54549999999999998</c:v>
                </c:pt>
                <c:pt idx="3483">
                  <c:v>0.75429000000000002</c:v>
                </c:pt>
                <c:pt idx="3484">
                  <c:v>0.78566000000000003</c:v>
                </c:pt>
                <c:pt idx="3485">
                  <c:v>3.4516</c:v>
                </c:pt>
                <c:pt idx="3486">
                  <c:v>3.6879</c:v>
                </c:pt>
                <c:pt idx="3487">
                  <c:v>2.7048000000000001</c:v>
                </c:pt>
                <c:pt idx="3488">
                  <c:v>2.0384000000000002</c:v>
                </c:pt>
                <c:pt idx="3489">
                  <c:v>0.20688000000000001</c:v>
                </c:pt>
                <c:pt idx="3490">
                  <c:v>1.0068999999999999</c:v>
                </c:pt>
                <c:pt idx="3491">
                  <c:v>0.22502</c:v>
                </c:pt>
                <c:pt idx="3492">
                  <c:v>-0.50836000000000003</c:v>
                </c:pt>
                <c:pt idx="3493">
                  <c:v>-0.26102300000000001</c:v>
                </c:pt>
                <c:pt idx="3494">
                  <c:v>-0.53569</c:v>
                </c:pt>
                <c:pt idx="3495">
                  <c:v>-1.15917</c:v>
                </c:pt>
                <c:pt idx="3496">
                  <c:v>-0.23141700000000001</c:v>
                </c:pt>
                <c:pt idx="3497">
                  <c:v>-9.7017999999999993E-2</c:v>
                </c:pt>
                <c:pt idx="3498">
                  <c:v>0.28087000000000001</c:v>
                </c:pt>
                <c:pt idx="3499">
                  <c:v>0.53857999999999995</c:v>
                </c:pt>
                <c:pt idx="3500">
                  <c:v>0.22572999999999999</c:v>
                </c:pt>
                <c:pt idx="3501">
                  <c:v>-0.58579999999999999</c:v>
                </c:pt>
                <c:pt idx="3502">
                  <c:v>-0.64561000000000002</c:v>
                </c:pt>
                <c:pt idx="3503">
                  <c:v>-1.3502000000000001</c:v>
                </c:pt>
                <c:pt idx="3504">
                  <c:v>-0.44341999999999998</c:v>
                </c:pt>
                <c:pt idx="3505">
                  <c:v>-0.31106</c:v>
                </c:pt>
                <c:pt idx="3506">
                  <c:v>0.37436000000000003</c:v>
                </c:pt>
                <c:pt idx="3507">
                  <c:v>-0.69887999999999995</c:v>
                </c:pt>
                <c:pt idx="3508">
                  <c:v>-0.16420299999999999</c:v>
                </c:pt>
                <c:pt idx="3509">
                  <c:v>-0.31805</c:v>
                </c:pt>
                <c:pt idx="3510">
                  <c:v>-0.56377999999999995</c:v>
                </c:pt>
                <c:pt idx="3511">
                  <c:v>-0.51124000000000003</c:v>
                </c:pt>
                <c:pt idx="3512">
                  <c:v>0.10143000000000001</c:v>
                </c:pt>
                <c:pt idx="3513">
                  <c:v>-0.91603000000000001</c:v>
                </c:pt>
                <c:pt idx="3514">
                  <c:v>-0.12640199999999999</c:v>
                </c:pt>
                <c:pt idx="3515">
                  <c:v>0.12098</c:v>
                </c:pt>
                <c:pt idx="3516">
                  <c:v>-8.1269999999999995E-2</c:v>
                </c:pt>
                <c:pt idx="3517">
                  <c:v>-0.35979</c:v>
                </c:pt>
                <c:pt idx="3518">
                  <c:v>-0.16706399999999999</c:v>
                </c:pt>
                <c:pt idx="3519">
                  <c:v>5.441E-2</c:v>
                </c:pt>
                <c:pt idx="3520">
                  <c:v>-4.5190000000000001E-2</c:v>
                </c:pt>
                <c:pt idx="3521">
                  <c:v>-0.58137000000000005</c:v>
                </c:pt>
                <c:pt idx="3522">
                  <c:v>0.33996999999999999</c:v>
                </c:pt>
                <c:pt idx="3523">
                  <c:v>3.73E-2</c:v>
                </c:pt>
                <c:pt idx="3524">
                  <c:v>-0.16027</c:v>
                </c:pt>
                <c:pt idx="3525">
                  <c:v>-0.62675999999999998</c:v>
                </c:pt>
                <c:pt idx="3526">
                  <c:v>-0.78378000000000003</c:v>
                </c:pt>
                <c:pt idx="3527">
                  <c:v>-0.58694000000000002</c:v>
                </c:pt>
                <c:pt idx="3528">
                  <c:v>-0.71238999999999997</c:v>
                </c:pt>
                <c:pt idx="3529">
                  <c:v>6.7790000000000003E-2</c:v>
                </c:pt>
                <c:pt idx="3530">
                  <c:v>0.81274999999999997</c:v>
                </c:pt>
                <c:pt idx="3531">
                  <c:v>0.97189999999999999</c:v>
                </c:pt>
                <c:pt idx="3532">
                  <c:v>1.4697</c:v>
                </c:pt>
                <c:pt idx="3533">
                  <c:v>0.25468000000000002</c:v>
                </c:pt>
                <c:pt idx="3534">
                  <c:v>-0.17044200000000001</c:v>
                </c:pt>
                <c:pt idx="3535">
                  <c:v>-0.47836000000000001</c:v>
                </c:pt>
                <c:pt idx="3536">
                  <c:v>-0.89005000000000001</c:v>
                </c:pt>
                <c:pt idx="3537">
                  <c:v>0.26384000000000002</c:v>
                </c:pt>
                <c:pt idx="3538">
                  <c:v>1.0403</c:v>
                </c:pt>
                <c:pt idx="3539">
                  <c:v>1.173</c:v>
                </c:pt>
                <c:pt idx="3540">
                  <c:v>0.86550000000000005</c:v>
                </c:pt>
                <c:pt idx="3541">
                  <c:v>0.36030000000000001</c:v>
                </c:pt>
                <c:pt idx="3542">
                  <c:v>1.485E-2</c:v>
                </c:pt>
                <c:pt idx="3543">
                  <c:v>-0.31374000000000002</c:v>
                </c:pt>
                <c:pt idx="3544">
                  <c:v>-0.93557000000000001</c:v>
                </c:pt>
                <c:pt idx="3545">
                  <c:v>2.4389999999999998E-2</c:v>
                </c:pt>
                <c:pt idx="3546">
                  <c:v>-0.39767999999999998</c:v>
                </c:pt>
                <c:pt idx="3547">
                  <c:v>0.72860000000000003</c:v>
                </c:pt>
                <c:pt idx="3548">
                  <c:v>0.9899</c:v>
                </c:pt>
                <c:pt idx="3549">
                  <c:v>0.33211000000000002</c:v>
                </c:pt>
                <c:pt idx="3550">
                  <c:v>-0.14364299999999999</c:v>
                </c:pt>
                <c:pt idx="3551">
                  <c:v>-0.56538999999999995</c:v>
                </c:pt>
                <c:pt idx="3552">
                  <c:v>-0.35002</c:v>
                </c:pt>
                <c:pt idx="3553">
                  <c:v>0.40528999999999998</c:v>
                </c:pt>
                <c:pt idx="3554">
                  <c:v>-0.233595</c:v>
                </c:pt>
                <c:pt idx="3555">
                  <c:v>0.64007999999999998</c:v>
                </c:pt>
                <c:pt idx="3556">
                  <c:v>0.52273999999999998</c:v>
                </c:pt>
                <c:pt idx="3557">
                  <c:v>0.77939999999999998</c:v>
                </c:pt>
                <c:pt idx="3558">
                  <c:v>-0.55049000000000003</c:v>
                </c:pt>
                <c:pt idx="3559">
                  <c:v>0.16922999999999999</c:v>
                </c:pt>
                <c:pt idx="3560">
                  <c:v>5.0369999999999998E-2</c:v>
                </c:pt>
                <c:pt idx="3561">
                  <c:v>-0.34110000000000001</c:v>
                </c:pt>
                <c:pt idx="3562">
                  <c:v>0.74651000000000001</c:v>
                </c:pt>
                <c:pt idx="3563">
                  <c:v>1.0387999999999999</c:v>
                </c:pt>
                <c:pt idx="3564">
                  <c:v>1.0610999999999999</c:v>
                </c:pt>
                <c:pt idx="3565">
                  <c:v>1.0798000000000001</c:v>
                </c:pt>
                <c:pt idx="3566">
                  <c:v>0.33683000000000002</c:v>
                </c:pt>
                <c:pt idx="3567">
                  <c:v>-0.71275999999999995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D15-684B-A6E0-05009A880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8441840"/>
        <c:axId val="-2078466672"/>
      </c:scatterChart>
      <c:valAx>
        <c:axId val="-2078441840"/>
        <c:scaling>
          <c:orientation val="minMax"/>
          <c:max val="5000"/>
          <c:min val="0"/>
        </c:scaling>
        <c:delete val="0"/>
        <c:axPos val="b"/>
        <c:numFmt formatCode="#,##0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2078466672"/>
        <c:crossesAt val="-100"/>
        <c:crossBetween val="midCat"/>
        <c:majorUnit val="1000"/>
      </c:valAx>
      <c:valAx>
        <c:axId val="-2078466672"/>
        <c:scaling>
          <c:orientation val="minMax"/>
          <c:max val="6"/>
          <c:min val="-4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 b="0">
                    <a:latin typeface="Helvetica"/>
                    <a:cs typeface="Helvetica"/>
                  </a:defRPr>
                </a:pPr>
                <a:r>
                  <a:rPr lang="el-GR" sz="2000" dirty="0">
                    <a:effectLst/>
                  </a:rPr>
                  <a:t>– ΔF/F</a:t>
                </a:r>
                <a:r>
                  <a:rPr lang="en-US" sz="2000" dirty="0">
                    <a:effectLst/>
                  </a:rPr>
                  <a:t> (%)</a:t>
                </a:r>
                <a:endParaRPr lang="el-GR" sz="2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5575210653142502E-3"/>
              <c:y val="0.126476406118097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2078441840"/>
        <c:crossesAt val="0"/>
        <c:crossBetween val="midCat"/>
        <c:majorUnit val="2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81432564214099"/>
          <c:y val="4.7808764940239001E-2"/>
          <c:w val="0.72474736802342499"/>
          <c:h val="0.89016377952755898"/>
        </c:manualLayout>
      </c:layout>
      <c:scatterChart>
        <c:scatterStyle val="lineMarker"/>
        <c:varyColors val="0"/>
        <c:ser>
          <c:idx val="1"/>
          <c:order val="0"/>
          <c:tx>
            <c:strRef>
              <c:f>'SI ASAP1 20131012_C2'!$G$1</c:f>
              <c:strCache>
                <c:ptCount val="1"/>
                <c:pt idx="0">
                  <c:v>dF/F(%) [2xbinned]</c:v>
                </c:pt>
              </c:strCache>
            </c:strRef>
          </c:tx>
          <c:spPr>
            <a:ln w="12700" cap="rnd" cmpd="sng">
              <a:solidFill>
                <a:schemeClr val="tx1"/>
              </a:solidFill>
              <a:prstDash val="solid"/>
            </a:ln>
          </c:spPr>
          <c:marker>
            <c:symbol val="none"/>
          </c:marker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00-BB89-0C43-AF1C-D5B657E72657}"/>
              </c:ext>
            </c:extLst>
          </c:dPt>
          <c:xVal>
            <c:numRef>
              <c:f>'SI ASAP1 20131012_C2'!$A$2:$A$10000</c:f>
              <c:numCache>
                <c:formatCode>General</c:formatCode>
                <c:ptCount val="99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  <c:pt idx="410">
                  <c:v>411</c:v>
                </c:pt>
                <c:pt idx="411">
                  <c:v>412</c:v>
                </c:pt>
                <c:pt idx="412">
                  <c:v>413</c:v>
                </c:pt>
                <c:pt idx="413">
                  <c:v>414</c:v>
                </c:pt>
                <c:pt idx="414">
                  <c:v>415</c:v>
                </c:pt>
                <c:pt idx="415">
                  <c:v>416</c:v>
                </c:pt>
                <c:pt idx="416">
                  <c:v>417</c:v>
                </c:pt>
                <c:pt idx="417">
                  <c:v>418</c:v>
                </c:pt>
                <c:pt idx="418">
                  <c:v>419</c:v>
                </c:pt>
                <c:pt idx="419">
                  <c:v>420</c:v>
                </c:pt>
                <c:pt idx="420">
                  <c:v>421</c:v>
                </c:pt>
                <c:pt idx="421">
                  <c:v>422</c:v>
                </c:pt>
                <c:pt idx="422">
                  <c:v>423</c:v>
                </c:pt>
                <c:pt idx="423">
                  <c:v>424</c:v>
                </c:pt>
                <c:pt idx="424">
                  <c:v>425</c:v>
                </c:pt>
                <c:pt idx="425">
                  <c:v>426</c:v>
                </c:pt>
                <c:pt idx="426">
                  <c:v>427</c:v>
                </c:pt>
                <c:pt idx="427">
                  <c:v>428</c:v>
                </c:pt>
                <c:pt idx="428">
                  <c:v>429</c:v>
                </c:pt>
                <c:pt idx="429">
                  <c:v>430</c:v>
                </c:pt>
                <c:pt idx="430">
                  <c:v>431</c:v>
                </c:pt>
                <c:pt idx="431">
                  <c:v>432</c:v>
                </c:pt>
                <c:pt idx="432">
                  <c:v>433</c:v>
                </c:pt>
                <c:pt idx="433">
                  <c:v>434</c:v>
                </c:pt>
                <c:pt idx="434">
                  <c:v>435</c:v>
                </c:pt>
                <c:pt idx="435">
                  <c:v>436</c:v>
                </c:pt>
                <c:pt idx="436">
                  <c:v>437</c:v>
                </c:pt>
                <c:pt idx="437">
                  <c:v>438</c:v>
                </c:pt>
                <c:pt idx="438">
                  <c:v>439</c:v>
                </c:pt>
                <c:pt idx="439">
                  <c:v>440</c:v>
                </c:pt>
                <c:pt idx="440">
                  <c:v>441</c:v>
                </c:pt>
                <c:pt idx="441">
                  <c:v>442</c:v>
                </c:pt>
                <c:pt idx="442">
                  <c:v>443</c:v>
                </c:pt>
                <c:pt idx="443">
                  <c:v>444</c:v>
                </c:pt>
                <c:pt idx="444">
                  <c:v>445</c:v>
                </c:pt>
                <c:pt idx="445">
                  <c:v>446</c:v>
                </c:pt>
                <c:pt idx="446">
                  <c:v>447</c:v>
                </c:pt>
                <c:pt idx="447">
                  <c:v>448</c:v>
                </c:pt>
                <c:pt idx="448">
                  <c:v>449</c:v>
                </c:pt>
                <c:pt idx="449">
                  <c:v>450</c:v>
                </c:pt>
                <c:pt idx="450">
                  <c:v>451</c:v>
                </c:pt>
                <c:pt idx="451">
                  <c:v>452</c:v>
                </c:pt>
                <c:pt idx="452">
                  <c:v>453</c:v>
                </c:pt>
                <c:pt idx="453">
                  <c:v>454</c:v>
                </c:pt>
                <c:pt idx="454">
                  <c:v>455</c:v>
                </c:pt>
                <c:pt idx="455">
                  <c:v>456</c:v>
                </c:pt>
                <c:pt idx="456">
                  <c:v>457</c:v>
                </c:pt>
                <c:pt idx="457">
                  <c:v>458</c:v>
                </c:pt>
                <c:pt idx="458">
                  <c:v>459</c:v>
                </c:pt>
                <c:pt idx="459">
                  <c:v>460</c:v>
                </c:pt>
                <c:pt idx="460">
                  <c:v>461</c:v>
                </c:pt>
                <c:pt idx="461">
                  <c:v>462</c:v>
                </c:pt>
                <c:pt idx="462">
                  <c:v>463</c:v>
                </c:pt>
                <c:pt idx="463">
                  <c:v>464</c:v>
                </c:pt>
                <c:pt idx="464">
                  <c:v>465</c:v>
                </c:pt>
                <c:pt idx="465">
                  <c:v>466</c:v>
                </c:pt>
                <c:pt idx="466">
                  <c:v>467</c:v>
                </c:pt>
                <c:pt idx="467">
                  <c:v>468</c:v>
                </c:pt>
                <c:pt idx="468">
                  <c:v>469</c:v>
                </c:pt>
                <c:pt idx="469">
                  <c:v>470</c:v>
                </c:pt>
                <c:pt idx="470">
                  <c:v>471</c:v>
                </c:pt>
                <c:pt idx="471">
                  <c:v>472</c:v>
                </c:pt>
                <c:pt idx="472">
                  <c:v>473</c:v>
                </c:pt>
                <c:pt idx="473">
                  <c:v>474</c:v>
                </c:pt>
                <c:pt idx="474">
                  <c:v>475</c:v>
                </c:pt>
                <c:pt idx="475">
                  <c:v>476</c:v>
                </c:pt>
                <c:pt idx="476">
                  <c:v>477</c:v>
                </c:pt>
                <c:pt idx="477">
                  <c:v>478</c:v>
                </c:pt>
                <c:pt idx="478">
                  <c:v>479</c:v>
                </c:pt>
                <c:pt idx="479">
                  <c:v>480</c:v>
                </c:pt>
                <c:pt idx="480">
                  <c:v>481</c:v>
                </c:pt>
                <c:pt idx="481">
                  <c:v>482</c:v>
                </c:pt>
                <c:pt idx="482">
                  <c:v>483</c:v>
                </c:pt>
                <c:pt idx="483">
                  <c:v>484</c:v>
                </c:pt>
                <c:pt idx="484">
                  <c:v>485</c:v>
                </c:pt>
                <c:pt idx="485">
                  <c:v>486</c:v>
                </c:pt>
                <c:pt idx="486">
                  <c:v>487</c:v>
                </c:pt>
                <c:pt idx="487">
                  <c:v>488</c:v>
                </c:pt>
                <c:pt idx="488">
                  <c:v>489</c:v>
                </c:pt>
                <c:pt idx="489">
                  <c:v>490</c:v>
                </c:pt>
                <c:pt idx="490">
                  <c:v>491</c:v>
                </c:pt>
                <c:pt idx="491">
                  <c:v>492</c:v>
                </c:pt>
                <c:pt idx="492">
                  <c:v>493</c:v>
                </c:pt>
                <c:pt idx="493">
                  <c:v>494</c:v>
                </c:pt>
                <c:pt idx="494">
                  <c:v>495</c:v>
                </c:pt>
                <c:pt idx="495">
                  <c:v>496</c:v>
                </c:pt>
                <c:pt idx="496">
                  <c:v>497</c:v>
                </c:pt>
                <c:pt idx="497">
                  <c:v>498</c:v>
                </c:pt>
                <c:pt idx="498">
                  <c:v>499</c:v>
                </c:pt>
                <c:pt idx="499">
                  <c:v>500</c:v>
                </c:pt>
                <c:pt idx="500">
                  <c:v>501</c:v>
                </c:pt>
                <c:pt idx="501">
                  <c:v>502</c:v>
                </c:pt>
                <c:pt idx="502">
                  <c:v>503</c:v>
                </c:pt>
                <c:pt idx="503">
                  <c:v>504</c:v>
                </c:pt>
                <c:pt idx="504">
                  <c:v>505</c:v>
                </c:pt>
                <c:pt idx="505">
                  <c:v>506</c:v>
                </c:pt>
                <c:pt idx="506">
                  <c:v>507</c:v>
                </c:pt>
                <c:pt idx="507">
                  <c:v>508</c:v>
                </c:pt>
                <c:pt idx="508">
                  <c:v>509</c:v>
                </c:pt>
                <c:pt idx="509">
                  <c:v>510</c:v>
                </c:pt>
                <c:pt idx="510">
                  <c:v>511</c:v>
                </c:pt>
                <c:pt idx="511">
                  <c:v>512</c:v>
                </c:pt>
                <c:pt idx="512">
                  <c:v>513</c:v>
                </c:pt>
                <c:pt idx="513">
                  <c:v>514</c:v>
                </c:pt>
                <c:pt idx="514">
                  <c:v>515</c:v>
                </c:pt>
                <c:pt idx="515">
                  <c:v>516</c:v>
                </c:pt>
                <c:pt idx="516">
                  <c:v>517</c:v>
                </c:pt>
                <c:pt idx="517">
                  <c:v>518</c:v>
                </c:pt>
                <c:pt idx="518">
                  <c:v>519</c:v>
                </c:pt>
                <c:pt idx="519">
                  <c:v>520</c:v>
                </c:pt>
                <c:pt idx="520">
                  <c:v>521</c:v>
                </c:pt>
                <c:pt idx="521">
                  <c:v>522</c:v>
                </c:pt>
                <c:pt idx="522">
                  <c:v>523</c:v>
                </c:pt>
                <c:pt idx="523">
                  <c:v>524</c:v>
                </c:pt>
                <c:pt idx="524">
                  <c:v>525</c:v>
                </c:pt>
                <c:pt idx="525">
                  <c:v>526</c:v>
                </c:pt>
                <c:pt idx="526">
                  <c:v>527</c:v>
                </c:pt>
                <c:pt idx="527">
                  <c:v>528</c:v>
                </c:pt>
                <c:pt idx="528">
                  <c:v>529</c:v>
                </c:pt>
                <c:pt idx="529">
                  <c:v>530</c:v>
                </c:pt>
                <c:pt idx="530">
                  <c:v>531</c:v>
                </c:pt>
                <c:pt idx="531">
                  <c:v>532</c:v>
                </c:pt>
                <c:pt idx="532">
                  <c:v>533</c:v>
                </c:pt>
                <c:pt idx="533">
                  <c:v>534</c:v>
                </c:pt>
                <c:pt idx="534">
                  <c:v>535</c:v>
                </c:pt>
                <c:pt idx="535">
                  <c:v>536</c:v>
                </c:pt>
                <c:pt idx="536">
                  <c:v>537</c:v>
                </c:pt>
                <c:pt idx="537">
                  <c:v>538</c:v>
                </c:pt>
                <c:pt idx="538">
                  <c:v>539</c:v>
                </c:pt>
                <c:pt idx="539">
                  <c:v>540</c:v>
                </c:pt>
                <c:pt idx="540">
                  <c:v>541</c:v>
                </c:pt>
                <c:pt idx="541">
                  <c:v>542</c:v>
                </c:pt>
                <c:pt idx="542">
                  <c:v>543</c:v>
                </c:pt>
                <c:pt idx="543">
                  <c:v>544</c:v>
                </c:pt>
                <c:pt idx="544">
                  <c:v>545</c:v>
                </c:pt>
                <c:pt idx="545">
                  <c:v>546</c:v>
                </c:pt>
                <c:pt idx="546">
                  <c:v>547</c:v>
                </c:pt>
                <c:pt idx="547">
                  <c:v>548</c:v>
                </c:pt>
                <c:pt idx="548">
                  <c:v>549</c:v>
                </c:pt>
                <c:pt idx="549">
                  <c:v>550</c:v>
                </c:pt>
                <c:pt idx="550">
                  <c:v>551</c:v>
                </c:pt>
                <c:pt idx="551">
                  <c:v>552</c:v>
                </c:pt>
                <c:pt idx="552">
                  <c:v>553</c:v>
                </c:pt>
                <c:pt idx="553">
                  <c:v>554</c:v>
                </c:pt>
                <c:pt idx="554">
                  <c:v>555</c:v>
                </c:pt>
                <c:pt idx="555">
                  <c:v>556</c:v>
                </c:pt>
                <c:pt idx="556">
                  <c:v>557</c:v>
                </c:pt>
                <c:pt idx="557">
                  <c:v>558</c:v>
                </c:pt>
                <c:pt idx="558">
                  <c:v>559</c:v>
                </c:pt>
                <c:pt idx="559">
                  <c:v>560</c:v>
                </c:pt>
                <c:pt idx="560">
                  <c:v>561</c:v>
                </c:pt>
                <c:pt idx="561">
                  <c:v>562</c:v>
                </c:pt>
                <c:pt idx="562">
                  <c:v>563</c:v>
                </c:pt>
                <c:pt idx="563">
                  <c:v>564</c:v>
                </c:pt>
                <c:pt idx="564">
                  <c:v>565</c:v>
                </c:pt>
                <c:pt idx="565">
                  <c:v>566</c:v>
                </c:pt>
                <c:pt idx="566">
                  <c:v>567</c:v>
                </c:pt>
                <c:pt idx="567">
                  <c:v>568</c:v>
                </c:pt>
                <c:pt idx="568">
                  <c:v>569</c:v>
                </c:pt>
                <c:pt idx="569">
                  <c:v>570</c:v>
                </c:pt>
                <c:pt idx="570">
                  <c:v>571</c:v>
                </c:pt>
                <c:pt idx="571">
                  <c:v>572</c:v>
                </c:pt>
                <c:pt idx="572">
                  <c:v>573</c:v>
                </c:pt>
                <c:pt idx="573">
                  <c:v>574</c:v>
                </c:pt>
                <c:pt idx="574">
                  <c:v>575</c:v>
                </c:pt>
                <c:pt idx="575">
                  <c:v>576</c:v>
                </c:pt>
                <c:pt idx="576">
                  <c:v>577</c:v>
                </c:pt>
                <c:pt idx="577">
                  <c:v>578</c:v>
                </c:pt>
                <c:pt idx="578">
                  <c:v>579</c:v>
                </c:pt>
                <c:pt idx="579">
                  <c:v>580</c:v>
                </c:pt>
                <c:pt idx="580">
                  <c:v>581</c:v>
                </c:pt>
                <c:pt idx="581">
                  <c:v>582</c:v>
                </c:pt>
                <c:pt idx="582">
                  <c:v>583</c:v>
                </c:pt>
                <c:pt idx="583">
                  <c:v>584</c:v>
                </c:pt>
                <c:pt idx="584">
                  <c:v>585</c:v>
                </c:pt>
                <c:pt idx="585">
                  <c:v>586</c:v>
                </c:pt>
                <c:pt idx="586">
                  <c:v>587</c:v>
                </c:pt>
                <c:pt idx="587">
                  <c:v>588</c:v>
                </c:pt>
                <c:pt idx="588">
                  <c:v>589</c:v>
                </c:pt>
                <c:pt idx="589">
                  <c:v>590</c:v>
                </c:pt>
                <c:pt idx="590">
                  <c:v>591</c:v>
                </c:pt>
                <c:pt idx="591">
                  <c:v>592</c:v>
                </c:pt>
                <c:pt idx="592">
                  <c:v>593</c:v>
                </c:pt>
                <c:pt idx="593">
                  <c:v>594</c:v>
                </c:pt>
                <c:pt idx="594">
                  <c:v>595</c:v>
                </c:pt>
                <c:pt idx="595">
                  <c:v>596</c:v>
                </c:pt>
                <c:pt idx="596">
                  <c:v>597</c:v>
                </c:pt>
                <c:pt idx="597">
                  <c:v>598</c:v>
                </c:pt>
                <c:pt idx="598">
                  <c:v>599</c:v>
                </c:pt>
                <c:pt idx="599">
                  <c:v>600</c:v>
                </c:pt>
                <c:pt idx="600">
                  <c:v>601</c:v>
                </c:pt>
                <c:pt idx="601">
                  <c:v>602</c:v>
                </c:pt>
                <c:pt idx="602">
                  <c:v>603</c:v>
                </c:pt>
                <c:pt idx="603">
                  <c:v>604</c:v>
                </c:pt>
                <c:pt idx="604">
                  <c:v>605</c:v>
                </c:pt>
                <c:pt idx="605">
                  <c:v>606</c:v>
                </c:pt>
                <c:pt idx="606">
                  <c:v>607</c:v>
                </c:pt>
                <c:pt idx="607">
                  <c:v>608</c:v>
                </c:pt>
                <c:pt idx="608">
                  <c:v>609</c:v>
                </c:pt>
                <c:pt idx="609">
                  <c:v>610</c:v>
                </c:pt>
                <c:pt idx="610">
                  <c:v>611</c:v>
                </c:pt>
                <c:pt idx="611">
                  <c:v>612</c:v>
                </c:pt>
                <c:pt idx="612">
                  <c:v>613</c:v>
                </c:pt>
                <c:pt idx="613">
                  <c:v>614</c:v>
                </c:pt>
                <c:pt idx="614">
                  <c:v>615</c:v>
                </c:pt>
                <c:pt idx="615">
                  <c:v>616</c:v>
                </c:pt>
                <c:pt idx="616">
                  <c:v>617</c:v>
                </c:pt>
                <c:pt idx="617">
                  <c:v>618</c:v>
                </c:pt>
                <c:pt idx="618">
                  <c:v>619</c:v>
                </c:pt>
                <c:pt idx="619">
                  <c:v>620</c:v>
                </c:pt>
                <c:pt idx="620">
                  <c:v>621</c:v>
                </c:pt>
                <c:pt idx="621">
                  <c:v>622</c:v>
                </c:pt>
                <c:pt idx="622">
                  <c:v>623</c:v>
                </c:pt>
                <c:pt idx="623">
                  <c:v>624</c:v>
                </c:pt>
                <c:pt idx="624">
                  <c:v>625</c:v>
                </c:pt>
                <c:pt idx="625">
                  <c:v>626</c:v>
                </c:pt>
                <c:pt idx="626">
                  <c:v>627</c:v>
                </c:pt>
                <c:pt idx="627">
                  <c:v>628</c:v>
                </c:pt>
                <c:pt idx="628">
                  <c:v>629</c:v>
                </c:pt>
                <c:pt idx="629">
                  <c:v>630</c:v>
                </c:pt>
                <c:pt idx="630">
                  <c:v>631</c:v>
                </c:pt>
                <c:pt idx="631">
                  <c:v>632</c:v>
                </c:pt>
                <c:pt idx="632">
                  <c:v>633</c:v>
                </c:pt>
                <c:pt idx="633">
                  <c:v>634</c:v>
                </c:pt>
                <c:pt idx="634">
                  <c:v>635</c:v>
                </c:pt>
                <c:pt idx="635">
                  <c:v>636</c:v>
                </c:pt>
                <c:pt idx="636">
                  <c:v>637</c:v>
                </c:pt>
                <c:pt idx="637">
                  <c:v>638</c:v>
                </c:pt>
                <c:pt idx="638">
                  <c:v>639</c:v>
                </c:pt>
                <c:pt idx="639">
                  <c:v>640</c:v>
                </c:pt>
                <c:pt idx="640">
                  <c:v>641</c:v>
                </c:pt>
                <c:pt idx="641">
                  <c:v>642</c:v>
                </c:pt>
                <c:pt idx="642">
                  <c:v>643</c:v>
                </c:pt>
                <c:pt idx="643">
                  <c:v>644</c:v>
                </c:pt>
                <c:pt idx="644">
                  <c:v>645</c:v>
                </c:pt>
                <c:pt idx="645">
                  <c:v>646</c:v>
                </c:pt>
                <c:pt idx="646">
                  <c:v>647</c:v>
                </c:pt>
                <c:pt idx="647">
                  <c:v>648</c:v>
                </c:pt>
                <c:pt idx="648">
                  <c:v>649</c:v>
                </c:pt>
                <c:pt idx="649">
                  <c:v>650</c:v>
                </c:pt>
                <c:pt idx="650">
                  <c:v>651</c:v>
                </c:pt>
                <c:pt idx="651">
                  <c:v>652</c:v>
                </c:pt>
                <c:pt idx="652">
                  <c:v>653</c:v>
                </c:pt>
                <c:pt idx="653">
                  <c:v>654</c:v>
                </c:pt>
                <c:pt idx="654">
                  <c:v>655</c:v>
                </c:pt>
                <c:pt idx="655">
                  <c:v>656</c:v>
                </c:pt>
                <c:pt idx="656">
                  <c:v>657</c:v>
                </c:pt>
                <c:pt idx="657">
                  <c:v>658</c:v>
                </c:pt>
                <c:pt idx="658">
                  <c:v>659</c:v>
                </c:pt>
                <c:pt idx="659">
                  <c:v>660</c:v>
                </c:pt>
                <c:pt idx="660">
                  <c:v>661</c:v>
                </c:pt>
                <c:pt idx="661">
                  <c:v>662</c:v>
                </c:pt>
                <c:pt idx="662">
                  <c:v>663</c:v>
                </c:pt>
                <c:pt idx="663">
                  <c:v>664</c:v>
                </c:pt>
                <c:pt idx="664">
                  <c:v>665</c:v>
                </c:pt>
                <c:pt idx="665">
                  <c:v>666</c:v>
                </c:pt>
                <c:pt idx="666">
                  <c:v>667</c:v>
                </c:pt>
                <c:pt idx="667">
                  <c:v>668</c:v>
                </c:pt>
                <c:pt idx="668">
                  <c:v>669</c:v>
                </c:pt>
                <c:pt idx="669">
                  <c:v>670</c:v>
                </c:pt>
                <c:pt idx="670">
                  <c:v>671</c:v>
                </c:pt>
                <c:pt idx="671">
                  <c:v>672</c:v>
                </c:pt>
                <c:pt idx="672">
                  <c:v>673</c:v>
                </c:pt>
                <c:pt idx="673">
                  <c:v>674</c:v>
                </c:pt>
                <c:pt idx="674">
                  <c:v>675</c:v>
                </c:pt>
                <c:pt idx="675">
                  <c:v>676</c:v>
                </c:pt>
                <c:pt idx="676">
                  <c:v>677</c:v>
                </c:pt>
                <c:pt idx="677">
                  <c:v>678</c:v>
                </c:pt>
                <c:pt idx="678">
                  <c:v>679</c:v>
                </c:pt>
                <c:pt idx="679">
                  <c:v>680</c:v>
                </c:pt>
                <c:pt idx="680">
                  <c:v>681</c:v>
                </c:pt>
                <c:pt idx="681">
                  <c:v>682</c:v>
                </c:pt>
                <c:pt idx="682">
                  <c:v>683</c:v>
                </c:pt>
                <c:pt idx="683">
                  <c:v>684</c:v>
                </c:pt>
                <c:pt idx="684">
                  <c:v>685</c:v>
                </c:pt>
                <c:pt idx="685">
                  <c:v>686</c:v>
                </c:pt>
                <c:pt idx="686">
                  <c:v>687</c:v>
                </c:pt>
                <c:pt idx="687">
                  <c:v>688</c:v>
                </c:pt>
                <c:pt idx="688">
                  <c:v>689</c:v>
                </c:pt>
                <c:pt idx="689">
                  <c:v>690</c:v>
                </c:pt>
                <c:pt idx="690">
                  <c:v>691</c:v>
                </c:pt>
                <c:pt idx="691">
                  <c:v>692</c:v>
                </c:pt>
                <c:pt idx="692">
                  <c:v>693</c:v>
                </c:pt>
                <c:pt idx="693">
                  <c:v>694</c:v>
                </c:pt>
                <c:pt idx="694">
                  <c:v>695</c:v>
                </c:pt>
                <c:pt idx="695">
                  <c:v>696</c:v>
                </c:pt>
                <c:pt idx="696">
                  <c:v>697</c:v>
                </c:pt>
                <c:pt idx="697">
                  <c:v>698</c:v>
                </c:pt>
                <c:pt idx="698">
                  <c:v>699</c:v>
                </c:pt>
                <c:pt idx="699">
                  <c:v>700</c:v>
                </c:pt>
                <c:pt idx="700">
                  <c:v>701</c:v>
                </c:pt>
                <c:pt idx="701">
                  <c:v>702</c:v>
                </c:pt>
                <c:pt idx="702">
                  <c:v>703</c:v>
                </c:pt>
                <c:pt idx="703">
                  <c:v>704</c:v>
                </c:pt>
                <c:pt idx="704">
                  <c:v>705</c:v>
                </c:pt>
                <c:pt idx="705">
                  <c:v>706</c:v>
                </c:pt>
                <c:pt idx="706">
                  <c:v>707</c:v>
                </c:pt>
                <c:pt idx="707">
                  <c:v>708</c:v>
                </c:pt>
                <c:pt idx="708">
                  <c:v>709</c:v>
                </c:pt>
                <c:pt idx="709">
                  <c:v>710</c:v>
                </c:pt>
                <c:pt idx="710">
                  <c:v>711</c:v>
                </c:pt>
                <c:pt idx="711">
                  <c:v>712</c:v>
                </c:pt>
                <c:pt idx="712">
                  <c:v>713</c:v>
                </c:pt>
                <c:pt idx="713">
                  <c:v>714</c:v>
                </c:pt>
                <c:pt idx="714">
                  <c:v>715</c:v>
                </c:pt>
                <c:pt idx="715">
                  <c:v>716</c:v>
                </c:pt>
                <c:pt idx="716">
                  <c:v>717</c:v>
                </c:pt>
                <c:pt idx="717">
                  <c:v>718</c:v>
                </c:pt>
                <c:pt idx="718">
                  <c:v>719</c:v>
                </c:pt>
                <c:pt idx="719">
                  <c:v>720</c:v>
                </c:pt>
                <c:pt idx="720">
                  <c:v>721</c:v>
                </c:pt>
                <c:pt idx="721">
                  <c:v>722</c:v>
                </c:pt>
                <c:pt idx="722">
                  <c:v>723</c:v>
                </c:pt>
                <c:pt idx="723">
                  <c:v>724</c:v>
                </c:pt>
                <c:pt idx="724">
                  <c:v>725</c:v>
                </c:pt>
                <c:pt idx="725">
                  <c:v>726</c:v>
                </c:pt>
                <c:pt idx="726">
                  <c:v>727</c:v>
                </c:pt>
                <c:pt idx="727">
                  <c:v>728</c:v>
                </c:pt>
                <c:pt idx="728">
                  <c:v>729</c:v>
                </c:pt>
                <c:pt idx="729">
                  <c:v>730</c:v>
                </c:pt>
                <c:pt idx="730">
                  <c:v>731</c:v>
                </c:pt>
                <c:pt idx="731">
                  <c:v>732</c:v>
                </c:pt>
                <c:pt idx="732">
                  <c:v>733</c:v>
                </c:pt>
                <c:pt idx="733">
                  <c:v>734</c:v>
                </c:pt>
                <c:pt idx="734">
                  <c:v>735</c:v>
                </c:pt>
                <c:pt idx="735">
                  <c:v>736</c:v>
                </c:pt>
                <c:pt idx="736">
                  <c:v>737</c:v>
                </c:pt>
                <c:pt idx="737">
                  <c:v>738</c:v>
                </c:pt>
                <c:pt idx="738">
                  <c:v>739</c:v>
                </c:pt>
                <c:pt idx="739">
                  <c:v>740</c:v>
                </c:pt>
                <c:pt idx="740">
                  <c:v>741</c:v>
                </c:pt>
                <c:pt idx="741">
                  <c:v>742</c:v>
                </c:pt>
                <c:pt idx="742">
                  <c:v>743</c:v>
                </c:pt>
                <c:pt idx="743">
                  <c:v>744</c:v>
                </c:pt>
                <c:pt idx="744">
                  <c:v>745</c:v>
                </c:pt>
                <c:pt idx="745">
                  <c:v>746</c:v>
                </c:pt>
                <c:pt idx="746">
                  <c:v>747</c:v>
                </c:pt>
                <c:pt idx="747">
                  <c:v>748</c:v>
                </c:pt>
                <c:pt idx="748">
                  <c:v>749</c:v>
                </c:pt>
                <c:pt idx="749">
                  <c:v>750</c:v>
                </c:pt>
                <c:pt idx="750">
                  <c:v>751</c:v>
                </c:pt>
                <c:pt idx="751">
                  <c:v>752</c:v>
                </c:pt>
                <c:pt idx="752">
                  <c:v>753</c:v>
                </c:pt>
                <c:pt idx="753">
                  <c:v>754</c:v>
                </c:pt>
                <c:pt idx="754">
                  <c:v>755</c:v>
                </c:pt>
                <c:pt idx="755">
                  <c:v>756</c:v>
                </c:pt>
                <c:pt idx="756">
                  <c:v>757</c:v>
                </c:pt>
                <c:pt idx="757">
                  <c:v>758</c:v>
                </c:pt>
                <c:pt idx="758">
                  <c:v>759</c:v>
                </c:pt>
                <c:pt idx="759">
                  <c:v>760</c:v>
                </c:pt>
                <c:pt idx="760">
                  <c:v>761</c:v>
                </c:pt>
                <c:pt idx="761">
                  <c:v>762</c:v>
                </c:pt>
                <c:pt idx="762">
                  <c:v>763</c:v>
                </c:pt>
                <c:pt idx="763">
                  <c:v>764</c:v>
                </c:pt>
                <c:pt idx="764">
                  <c:v>765</c:v>
                </c:pt>
                <c:pt idx="765">
                  <c:v>766</c:v>
                </c:pt>
                <c:pt idx="766">
                  <c:v>767</c:v>
                </c:pt>
                <c:pt idx="767">
                  <c:v>768</c:v>
                </c:pt>
                <c:pt idx="768">
                  <c:v>769</c:v>
                </c:pt>
                <c:pt idx="769">
                  <c:v>770</c:v>
                </c:pt>
                <c:pt idx="770">
                  <c:v>771</c:v>
                </c:pt>
                <c:pt idx="771">
                  <c:v>772</c:v>
                </c:pt>
                <c:pt idx="772">
                  <c:v>773</c:v>
                </c:pt>
                <c:pt idx="773">
                  <c:v>774</c:v>
                </c:pt>
                <c:pt idx="774">
                  <c:v>775</c:v>
                </c:pt>
                <c:pt idx="775">
                  <c:v>776</c:v>
                </c:pt>
                <c:pt idx="776">
                  <c:v>777</c:v>
                </c:pt>
                <c:pt idx="777">
                  <c:v>778</c:v>
                </c:pt>
                <c:pt idx="778">
                  <c:v>779</c:v>
                </c:pt>
                <c:pt idx="779">
                  <c:v>780</c:v>
                </c:pt>
                <c:pt idx="780">
                  <c:v>781</c:v>
                </c:pt>
                <c:pt idx="781">
                  <c:v>782</c:v>
                </c:pt>
                <c:pt idx="782">
                  <c:v>783</c:v>
                </c:pt>
                <c:pt idx="783">
                  <c:v>784</c:v>
                </c:pt>
                <c:pt idx="784">
                  <c:v>785</c:v>
                </c:pt>
                <c:pt idx="785">
                  <c:v>786</c:v>
                </c:pt>
                <c:pt idx="786">
                  <c:v>787</c:v>
                </c:pt>
                <c:pt idx="787">
                  <c:v>788</c:v>
                </c:pt>
                <c:pt idx="788">
                  <c:v>789</c:v>
                </c:pt>
                <c:pt idx="789">
                  <c:v>790</c:v>
                </c:pt>
                <c:pt idx="790">
                  <c:v>791</c:v>
                </c:pt>
                <c:pt idx="791">
                  <c:v>792</c:v>
                </c:pt>
                <c:pt idx="792">
                  <c:v>793</c:v>
                </c:pt>
                <c:pt idx="793">
                  <c:v>794</c:v>
                </c:pt>
                <c:pt idx="794">
                  <c:v>795</c:v>
                </c:pt>
                <c:pt idx="795">
                  <c:v>796</c:v>
                </c:pt>
                <c:pt idx="796">
                  <c:v>797</c:v>
                </c:pt>
                <c:pt idx="797">
                  <c:v>798</c:v>
                </c:pt>
                <c:pt idx="798">
                  <c:v>799</c:v>
                </c:pt>
                <c:pt idx="799">
                  <c:v>800</c:v>
                </c:pt>
                <c:pt idx="800">
                  <c:v>801</c:v>
                </c:pt>
                <c:pt idx="801">
                  <c:v>802</c:v>
                </c:pt>
                <c:pt idx="802">
                  <c:v>803</c:v>
                </c:pt>
                <c:pt idx="803">
                  <c:v>804</c:v>
                </c:pt>
                <c:pt idx="804">
                  <c:v>805</c:v>
                </c:pt>
                <c:pt idx="805">
                  <c:v>806</c:v>
                </c:pt>
                <c:pt idx="806">
                  <c:v>807</c:v>
                </c:pt>
                <c:pt idx="807">
                  <c:v>808</c:v>
                </c:pt>
                <c:pt idx="808">
                  <c:v>809</c:v>
                </c:pt>
                <c:pt idx="809">
                  <c:v>810</c:v>
                </c:pt>
                <c:pt idx="810">
                  <c:v>811</c:v>
                </c:pt>
                <c:pt idx="811">
                  <c:v>812</c:v>
                </c:pt>
                <c:pt idx="812">
                  <c:v>813</c:v>
                </c:pt>
                <c:pt idx="813">
                  <c:v>814</c:v>
                </c:pt>
                <c:pt idx="814">
                  <c:v>815</c:v>
                </c:pt>
                <c:pt idx="815">
                  <c:v>816</c:v>
                </c:pt>
                <c:pt idx="816">
                  <c:v>817</c:v>
                </c:pt>
                <c:pt idx="817">
                  <c:v>818</c:v>
                </c:pt>
                <c:pt idx="818">
                  <c:v>819</c:v>
                </c:pt>
                <c:pt idx="819">
                  <c:v>820</c:v>
                </c:pt>
                <c:pt idx="820">
                  <c:v>821</c:v>
                </c:pt>
                <c:pt idx="821">
                  <c:v>822</c:v>
                </c:pt>
                <c:pt idx="822">
                  <c:v>823</c:v>
                </c:pt>
                <c:pt idx="823">
                  <c:v>824</c:v>
                </c:pt>
                <c:pt idx="824">
                  <c:v>825</c:v>
                </c:pt>
                <c:pt idx="825">
                  <c:v>826</c:v>
                </c:pt>
                <c:pt idx="826">
                  <c:v>827</c:v>
                </c:pt>
                <c:pt idx="827">
                  <c:v>828</c:v>
                </c:pt>
                <c:pt idx="828">
                  <c:v>829</c:v>
                </c:pt>
                <c:pt idx="829">
                  <c:v>830</c:v>
                </c:pt>
                <c:pt idx="830">
                  <c:v>831</c:v>
                </c:pt>
                <c:pt idx="831">
                  <c:v>832</c:v>
                </c:pt>
                <c:pt idx="832">
                  <c:v>833</c:v>
                </c:pt>
                <c:pt idx="833">
                  <c:v>834</c:v>
                </c:pt>
                <c:pt idx="834">
                  <c:v>835</c:v>
                </c:pt>
                <c:pt idx="835">
                  <c:v>836</c:v>
                </c:pt>
                <c:pt idx="836">
                  <c:v>837</c:v>
                </c:pt>
                <c:pt idx="837">
                  <c:v>838</c:v>
                </c:pt>
                <c:pt idx="838">
                  <c:v>839</c:v>
                </c:pt>
                <c:pt idx="839">
                  <c:v>840</c:v>
                </c:pt>
                <c:pt idx="840">
                  <c:v>841</c:v>
                </c:pt>
                <c:pt idx="841">
                  <c:v>842</c:v>
                </c:pt>
                <c:pt idx="842">
                  <c:v>843</c:v>
                </c:pt>
                <c:pt idx="843">
                  <c:v>844</c:v>
                </c:pt>
                <c:pt idx="844">
                  <c:v>845</c:v>
                </c:pt>
                <c:pt idx="845">
                  <c:v>846</c:v>
                </c:pt>
                <c:pt idx="846">
                  <c:v>847</c:v>
                </c:pt>
                <c:pt idx="847">
                  <c:v>848</c:v>
                </c:pt>
                <c:pt idx="848">
                  <c:v>849</c:v>
                </c:pt>
                <c:pt idx="849">
                  <c:v>850</c:v>
                </c:pt>
                <c:pt idx="850">
                  <c:v>851</c:v>
                </c:pt>
                <c:pt idx="851">
                  <c:v>852</c:v>
                </c:pt>
                <c:pt idx="852">
                  <c:v>853</c:v>
                </c:pt>
                <c:pt idx="853">
                  <c:v>854</c:v>
                </c:pt>
                <c:pt idx="854">
                  <c:v>855</c:v>
                </c:pt>
                <c:pt idx="855">
                  <c:v>856</c:v>
                </c:pt>
                <c:pt idx="856">
                  <c:v>857</c:v>
                </c:pt>
                <c:pt idx="857">
                  <c:v>858</c:v>
                </c:pt>
                <c:pt idx="858">
                  <c:v>859</c:v>
                </c:pt>
                <c:pt idx="859">
                  <c:v>860</c:v>
                </c:pt>
                <c:pt idx="860">
                  <c:v>861</c:v>
                </c:pt>
                <c:pt idx="861">
                  <c:v>862</c:v>
                </c:pt>
                <c:pt idx="862">
                  <c:v>863</c:v>
                </c:pt>
                <c:pt idx="863">
                  <c:v>864</c:v>
                </c:pt>
                <c:pt idx="864">
                  <c:v>865</c:v>
                </c:pt>
                <c:pt idx="865">
                  <c:v>866</c:v>
                </c:pt>
                <c:pt idx="866">
                  <c:v>867</c:v>
                </c:pt>
                <c:pt idx="867">
                  <c:v>868</c:v>
                </c:pt>
                <c:pt idx="868">
                  <c:v>869</c:v>
                </c:pt>
                <c:pt idx="869">
                  <c:v>870</c:v>
                </c:pt>
                <c:pt idx="870">
                  <c:v>871</c:v>
                </c:pt>
                <c:pt idx="871">
                  <c:v>872</c:v>
                </c:pt>
                <c:pt idx="872">
                  <c:v>873</c:v>
                </c:pt>
                <c:pt idx="873">
                  <c:v>874</c:v>
                </c:pt>
                <c:pt idx="874">
                  <c:v>875</c:v>
                </c:pt>
                <c:pt idx="875">
                  <c:v>876</c:v>
                </c:pt>
                <c:pt idx="876">
                  <c:v>877</c:v>
                </c:pt>
                <c:pt idx="877">
                  <c:v>878</c:v>
                </c:pt>
                <c:pt idx="878">
                  <c:v>879</c:v>
                </c:pt>
                <c:pt idx="879">
                  <c:v>880</c:v>
                </c:pt>
                <c:pt idx="880">
                  <c:v>881</c:v>
                </c:pt>
                <c:pt idx="881">
                  <c:v>882</c:v>
                </c:pt>
                <c:pt idx="882">
                  <c:v>883</c:v>
                </c:pt>
                <c:pt idx="883">
                  <c:v>884</c:v>
                </c:pt>
                <c:pt idx="884">
                  <c:v>885</c:v>
                </c:pt>
                <c:pt idx="885">
                  <c:v>886</c:v>
                </c:pt>
                <c:pt idx="886">
                  <c:v>887</c:v>
                </c:pt>
                <c:pt idx="887">
                  <c:v>888</c:v>
                </c:pt>
                <c:pt idx="888">
                  <c:v>889</c:v>
                </c:pt>
                <c:pt idx="889">
                  <c:v>890</c:v>
                </c:pt>
                <c:pt idx="890">
                  <c:v>891</c:v>
                </c:pt>
                <c:pt idx="891">
                  <c:v>892</c:v>
                </c:pt>
                <c:pt idx="892">
                  <c:v>893</c:v>
                </c:pt>
                <c:pt idx="893">
                  <c:v>894</c:v>
                </c:pt>
                <c:pt idx="894">
                  <c:v>895</c:v>
                </c:pt>
                <c:pt idx="895">
                  <c:v>896</c:v>
                </c:pt>
                <c:pt idx="896">
                  <c:v>897</c:v>
                </c:pt>
                <c:pt idx="897">
                  <c:v>898</c:v>
                </c:pt>
                <c:pt idx="898">
                  <c:v>899</c:v>
                </c:pt>
                <c:pt idx="899">
                  <c:v>900</c:v>
                </c:pt>
                <c:pt idx="900">
                  <c:v>901</c:v>
                </c:pt>
                <c:pt idx="901">
                  <c:v>902</c:v>
                </c:pt>
                <c:pt idx="902">
                  <c:v>903</c:v>
                </c:pt>
                <c:pt idx="903">
                  <c:v>904</c:v>
                </c:pt>
                <c:pt idx="904">
                  <c:v>905</c:v>
                </c:pt>
                <c:pt idx="905">
                  <c:v>906</c:v>
                </c:pt>
                <c:pt idx="906">
                  <c:v>907</c:v>
                </c:pt>
                <c:pt idx="907">
                  <c:v>908</c:v>
                </c:pt>
                <c:pt idx="908">
                  <c:v>909</c:v>
                </c:pt>
                <c:pt idx="909">
                  <c:v>910</c:v>
                </c:pt>
                <c:pt idx="910">
                  <c:v>911</c:v>
                </c:pt>
                <c:pt idx="911">
                  <c:v>912</c:v>
                </c:pt>
                <c:pt idx="912">
                  <c:v>913</c:v>
                </c:pt>
                <c:pt idx="913">
                  <c:v>914</c:v>
                </c:pt>
                <c:pt idx="914">
                  <c:v>915</c:v>
                </c:pt>
                <c:pt idx="915">
                  <c:v>916</c:v>
                </c:pt>
                <c:pt idx="916">
                  <c:v>917</c:v>
                </c:pt>
                <c:pt idx="917">
                  <c:v>918</c:v>
                </c:pt>
                <c:pt idx="918">
                  <c:v>919</c:v>
                </c:pt>
                <c:pt idx="919">
                  <c:v>920</c:v>
                </c:pt>
                <c:pt idx="920">
                  <c:v>921</c:v>
                </c:pt>
                <c:pt idx="921">
                  <c:v>922</c:v>
                </c:pt>
                <c:pt idx="922">
                  <c:v>923</c:v>
                </c:pt>
                <c:pt idx="923">
                  <c:v>924</c:v>
                </c:pt>
                <c:pt idx="924">
                  <c:v>925</c:v>
                </c:pt>
                <c:pt idx="925">
                  <c:v>926</c:v>
                </c:pt>
                <c:pt idx="926">
                  <c:v>927</c:v>
                </c:pt>
                <c:pt idx="927">
                  <c:v>928</c:v>
                </c:pt>
                <c:pt idx="928">
                  <c:v>929</c:v>
                </c:pt>
                <c:pt idx="929">
                  <c:v>930</c:v>
                </c:pt>
                <c:pt idx="930">
                  <c:v>931</c:v>
                </c:pt>
                <c:pt idx="931">
                  <c:v>932</c:v>
                </c:pt>
                <c:pt idx="932">
                  <c:v>933</c:v>
                </c:pt>
                <c:pt idx="933">
                  <c:v>934</c:v>
                </c:pt>
                <c:pt idx="934">
                  <c:v>935</c:v>
                </c:pt>
                <c:pt idx="935">
                  <c:v>936</c:v>
                </c:pt>
                <c:pt idx="936">
                  <c:v>937</c:v>
                </c:pt>
                <c:pt idx="937">
                  <c:v>938</c:v>
                </c:pt>
                <c:pt idx="938">
                  <c:v>939</c:v>
                </c:pt>
                <c:pt idx="939">
                  <c:v>940</c:v>
                </c:pt>
                <c:pt idx="940">
                  <c:v>941</c:v>
                </c:pt>
                <c:pt idx="941">
                  <c:v>942</c:v>
                </c:pt>
                <c:pt idx="942">
                  <c:v>943</c:v>
                </c:pt>
                <c:pt idx="943">
                  <c:v>944</c:v>
                </c:pt>
                <c:pt idx="944">
                  <c:v>945</c:v>
                </c:pt>
                <c:pt idx="945">
                  <c:v>946</c:v>
                </c:pt>
                <c:pt idx="946">
                  <c:v>947</c:v>
                </c:pt>
                <c:pt idx="947">
                  <c:v>948</c:v>
                </c:pt>
                <c:pt idx="948">
                  <c:v>949</c:v>
                </c:pt>
                <c:pt idx="949">
                  <c:v>950</c:v>
                </c:pt>
                <c:pt idx="950">
                  <c:v>951</c:v>
                </c:pt>
                <c:pt idx="951">
                  <c:v>952</c:v>
                </c:pt>
                <c:pt idx="952">
                  <c:v>953</c:v>
                </c:pt>
                <c:pt idx="953">
                  <c:v>954</c:v>
                </c:pt>
                <c:pt idx="954">
                  <c:v>955</c:v>
                </c:pt>
                <c:pt idx="955">
                  <c:v>956</c:v>
                </c:pt>
                <c:pt idx="956">
                  <c:v>957</c:v>
                </c:pt>
                <c:pt idx="957">
                  <c:v>958</c:v>
                </c:pt>
                <c:pt idx="958">
                  <c:v>959</c:v>
                </c:pt>
                <c:pt idx="959">
                  <c:v>960</c:v>
                </c:pt>
                <c:pt idx="960">
                  <c:v>961</c:v>
                </c:pt>
                <c:pt idx="961">
                  <c:v>962</c:v>
                </c:pt>
                <c:pt idx="962">
                  <c:v>963</c:v>
                </c:pt>
                <c:pt idx="963">
                  <c:v>964</c:v>
                </c:pt>
                <c:pt idx="964">
                  <c:v>965</c:v>
                </c:pt>
                <c:pt idx="965">
                  <c:v>966</c:v>
                </c:pt>
                <c:pt idx="966">
                  <c:v>967</c:v>
                </c:pt>
                <c:pt idx="967">
                  <c:v>968</c:v>
                </c:pt>
                <c:pt idx="968">
                  <c:v>969</c:v>
                </c:pt>
                <c:pt idx="969">
                  <c:v>970</c:v>
                </c:pt>
                <c:pt idx="970">
                  <c:v>971</c:v>
                </c:pt>
                <c:pt idx="971">
                  <c:v>972</c:v>
                </c:pt>
                <c:pt idx="972">
                  <c:v>973</c:v>
                </c:pt>
                <c:pt idx="973">
                  <c:v>974</c:v>
                </c:pt>
                <c:pt idx="974">
                  <c:v>975</c:v>
                </c:pt>
                <c:pt idx="975">
                  <c:v>976</c:v>
                </c:pt>
                <c:pt idx="976">
                  <c:v>977</c:v>
                </c:pt>
                <c:pt idx="977">
                  <c:v>978</c:v>
                </c:pt>
                <c:pt idx="978">
                  <c:v>979</c:v>
                </c:pt>
                <c:pt idx="979">
                  <c:v>980</c:v>
                </c:pt>
                <c:pt idx="980">
                  <c:v>981</c:v>
                </c:pt>
                <c:pt idx="981">
                  <c:v>982</c:v>
                </c:pt>
                <c:pt idx="982">
                  <c:v>983</c:v>
                </c:pt>
                <c:pt idx="983">
                  <c:v>984</c:v>
                </c:pt>
                <c:pt idx="984">
                  <c:v>985</c:v>
                </c:pt>
                <c:pt idx="985">
                  <c:v>986</c:v>
                </c:pt>
                <c:pt idx="986">
                  <c:v>987</c:v>
                </c:pt>
                <c:pt idx="987">
                  <c:v>988</c:v>
                </c:pt>
                <c:pt idx="988">
                  <c:v>989</c:v>
                </c:pt>
                <c:pt idx="989">
                  <c:v>990</c:v>
                </c:pt>
                <c:pt idx="990">
                  <c:v>991</c:v>
                </c:pt>
                <c:pt idx="991">
                  <c:v>992</c:v>
                </c:pt>
                <c:pt idx="992">
                  <c:v>993</c:v>
                </c:pt>
                <c:pt idx="993">
                  <c:v>994</c:v>
                </c:pt>
                <c:pt idx="994">
                  <c:v>995</c:v>
                </c:pt>
                <c:pt idx="995">
                  <c:v>996</c:v>
                </c:pt>
                <c:pt idx="996">
                  <c:v>997</c:v>
                </c:pt>
                <c:pt idx="997">
                  <c:v>998</c:v>
                </c:pt>
                <c:pt idx="998">
                  <c:v>999</c:v>
                </c:pt>
                <c:pt idx="999">
                  <c:v>1000</c:v>
                </c:pt>
                <c:pt idx="1000">
                  <c:v>1001</c:v>
                </c:pt>
                <c:pt idx="1001">
                  <c:v>1002</c:v>
                </c:pt>
                <c:pt idx="1002">
                  <c:v>1003</c:v>
                </c:pt>
                <c:pt idx="1003">
                  <c:v>1004</c:v>
                </c:pt>
                <c:pt idx="1004">
                  <c:v>1005</c:v>
                </c:pt>
                <c:pt idx="1005">
                  <c:v>1006</c:v>
                </c:pt>
                <c:pt idx="1006">
                  <c:v>1007</c:v>
                </c:pt>
                <c:pt idx="1007">
                  <c:v>1008</c:v>
                </c:pt>
                <c:pt idx="1008">
                  <c:v>1009</c:v>
                </c:pt>
                <c:pt idx="1009">
                  <c:v>1010</c:v>
                </c:pt>
                <c:pt idx="1010">
                  <c:v>1011</c:v>
                </c:pt>
                <c:pt idx="1011">
                  <c:v>1012</c:v>
                </c:pt>
                <c:pt idx="1012">
                  <c:v>1013</c:v>
                </c:pt>
                <c:pt idx="1013">
                  <c:v>1014</c:v>
                </c:pt>
                <c:pt idx="1014">
                  <c:v>1015</c:v>
                </c:pt>
                <c:pt idx="1015">
                  <c:v>1016</c:v>
                </c:pt>
                <c:pt idx="1016">
                  <c:v>1017</c:v>
                </c:pt>
                <c:pt idx="1017">
                  <c:v>1018</c:v>
                </c:pt>
                <c:pt idx="1018">
                  <c:v>1019</c:v>
                </c:pt>
                <c:pt idx="1019">
                  <c:v>1020</c:v>
                </c:pt>
                <c:pt idx="1020">
                  <c:v>1021</c:v>
                </c:pt>
                <c:pt idx="1021">
                  <c:v>1022</c:v>
                </c:pt>
                <c:pt idx="1022">
                  <c:v>1023</c:v>
                </c:pt>
                <c:pt idx="1023">
                  <c:v>1024</c:v>
                </c:pt>
                <c:pt idx="1024">
                  <c:v>1025</c:v>
                </c:pt>
                <c:pt idx="1025">
                  <c:v>1026</c:v>
                </c:pt>
                <c:pt idx="1026">
                  <c:v>1027</c:v>
                </c:pt>
                <c:pt idx="1027">
                  <c:v>1028</c:v>
                </c:pt>
                <c:pt idx="1028">
                  <c:v>1029</c:v>
                </c:pt>
                <c:pt idx="1029">
                  <c:v>1030</c:v>
                </c:pt>
                <c:pt idx="1030">
                  <c:v>1031</c:v>
                </c:pt>
                <c:pt idx="1031">
                  <c:v>1032</c:v>
                </c:pt>
                <c:pt idx="1032">
                  <c:v>1033</c:v>
                </c:pt>
                <c:pt idx="1033">
                  <c:v>1034</c:v>
                </c:pt>
                <c:pt idx="1034">
                  <c:v>1035</c:v>
                </c:pt>
                <c:pt idx="1035">
                  <c:v>1036</c:v>
                </c:pt>
                <c:pt idx="1036">
                  <c:v>1037</c:v>
                </c:pt>
                <c:pt idx="1037">
                  <c:v>1038</c:v>
                </c:pt>
                <c:pt idx="1038">
                  <c:v>1039</c:v>
                </c:pt>
                <c:pt idx="1039">
                  <c:v>1040</c:v>
                </c:pt>
                <c:pt idx="1040">
                  <c:v>1041</c:v>
                </c:pt>
                <c:pt idx="1041">
                  <c:v>1042</c:v>
                </c:pt>
                <c:pt idx="1042">
                  <c:v>1043</c:v>
                </c:pt>
                <c:pt idx="1043">
                  <c:v>1044</c:v>
                </c:pt>
                <c:pt idx="1044">
                  <c:v>1045</c:v>
                </c:pt>
                <c:pt idx="1045">
                  <c:v>1046</c:v>
                </c:pt>
                <c:pt idx="1046">
                  <c:v>1047</c:v>
                </c:pt>
                <c:pt idx="1047">
                  <c:v>1048</c:v>
                </c:pt>
                <c:pt idx="1048">
                  <c:v>1049</c:v>
                </c:pt>
                <c:pt idx="1049">
                  <c:v>1050</c:v>
                </c:pt>
                <c:pt idx="1050">
                  <c:v>1051</c:v>
                </c:pt>
                <c:pt idx="1051">
                  <c:v>1052</c:v>
                </c:pt>
                <c:pt idx="1052">
                  <c:v>1053</c:v>
                </c:pt>
                <c:pt idx="1053">
                  <c:v>1054</c:v>
                </c:pt>
                <c:pt idx="1054">
                  <c:v>1055</c:v>
                </c:pt>
                <c:pt idx="1055">
                  <c:v>1056</c:v>
                </c:pt>
                <c:pt idx="1056">
                  <c:v>1057</c:v>
                </c:pt>
                <c:pt idx="1057">
                  <c:v>1058</c:v>
                </c:pt>
                <c:pt idx="1058">
                  <c:v>1059</c:v>
                </c:pt>
                <c:pt idx="1059">
                  <c:v>1060</c:v>
                </c:pt>
                <c:pt idx="1060">
                  <c:v>1061</c:v>
                </c:pt>
                <c:pt idx="1061">
                  <c:v>1062</c:v>
                </c:pt>
                <c:pt idx="1062">
                  <c:v>1063</c:v>
                </c:pt>
                <c:pt idx="1063">
                  <c:v>1064</c:v>
                </c:pt>
                <c:pt idx="1064">
                  <c:v>1065</c:v>
                </c:pt>
                <c:pt idx="1065">
                  <c:v>1066</c:v>
                </c:pt>
                <c:pt idx="1066">
                  <c:v>1067</c:v>
                </c:pt>
                <c:pt idx="1067">
                  <c:v>1068</c:v>
                </c:pt>
                <c:pt idx="1068">
                  <c:v>1069</c:v>
                </c:pt>
                <c:pt idx="1069">
                  <c:v>1070</c:v>
                </c:pt>
                <c:pt idx="1070">
                  <c:v>1071</c:v>
                </c:pt>
                <c:pt idx="1071">
                  <c:v>1072</c:v>
                </c:pt>
                <c:pt idx="1072">
                  <c:v>1073</c:v>
                </c:pt>
                <c:pt idx="1073">
                  <c:v>1074</c:v>
                </c:pt>
                <c:pt idx="1074">
                  <c:v>1075</c:v>
                </c:pt>
                <c:pt idx="1075">
                  <c:v>1076</c:v>
                </c:pt>
                <c:pt idx="1076">
                  <c:v>1077</c:v>
                </c:pt>
                <c:pt idx="1077">
                  <c:v>1078</c:v>
                </c:pt>
                <c:pt idx="1078">
                  <c:v>1079</c:v>
                </c:pt>
                <c:pt idx="1079">
                  <c:v>1080</c:v>
                </c:pt>
                <c:pt idx="1080">
                  <c:v>1081</c:v>
                </c:pt>
                <c:pt idx="1081">
                  <c:v>1082</c:v>
                </c:pt>
                <c:pt idx="1082">
                  <c:v>1083</c:v>
                </c:pt>
                <c:pt idx="1083">
                  <c:v>1084</c:v>
                </c:pt>
                <c:pt idx="1084">
                  <c:v>1085</c:v>
                </c:pt>
                <c:pt idx="1085">
                  <c:v>1086</c:v>
                </c:pt>
                <c:pt idx="1086">
                  <c:v>1087</c:v>
                </c:pt>
                <c:pt idx="1087">
                  <c:v>1088</c:v>
                </c:pt>
                <c:pt idx="1088">
                  <c:v>1089</c:v>
                </c:pt>
                <c:pt idx="1089">
                  <c:v>1090</c:v>
                </c:pt>
                <c:pt idx="1090">
                  <c:v>1091</c:v>
                </c:pt>
                <c:pt idx="1091">
                  <c:v>1092</c:v>
                </c:pt>
                <c:pt idx="1092">
                  <c:v>1093</c:v>
                </c:pt>
                <c:pt idx="1093">
                  <c:v>1094</c:v>
                </c:pt>
                <c:pt idx="1094">
                  <c:v>1095</c:v>
                </c:pt>
                <c:pt idx="1095">
                  <c:v>1096</c:v>
                </c:pt>
                <c:pt idx="1096">
                  <c:v>1097</c:v>
                </c:pt>
                <c:pt idx="1097">
                  <c:v>1098</c:v>
                </c:pt>
                <c:pt idx="1098">
                  <c:v>1099</c:v>
                </c:pt>
                <c:pt idx="1099">
                  <c:v>1100</c:v>
                </c:pt>
                <c:pt idx="1100">
                  <c:v>1101</c:v>
                </c:pt>
                <c:pt idx="1101">
                  <c:v>1102</c:v>
                </c:pt>
                <c:pt idx="1102">
                  <c:v>1103</c:v>
                </c:pt>
                <c:pt idx="1103">
                  <c:v>1104</c:v>
                </c:pt>
                <c:pt idx="1104">
                  <c:v>1105</c:v>
                </c:pt>
                <c:pt idx="1105">
                  <c:v>1106</c:v>
                </c:pt>
                <c:pt idx="1106">
                  <c:v>1107</c:v>
                </c:pt>
                <c:pt idx="1107">
                  <c:v>1108</c:v>
                </c:pt>
                <c:pt idx="1108">
                  <c:v>1109</c:v>
                </c:pt>
                <c:pt idx="1109">
                  <c:v>1110</c:v>
                </c:pt>
                <c:pt idx="1110">
                  <c:v>1111</c:v>
                </c:pt>
                <c:pt idx="1111">
                  <c:v>1112</c:v>
                </c:pt>
                <c:pt idx="1112">
                  <c:v>1113</c:v>
                </c:pt>
                <c:pt idx="1113">
                  <c:v>1114</c:v>
                </c:pt>
                <c:pt idx="1114">
                  <c:v>1115</c:v>
                </c:pt>
                <c:pt idx="1115">
                  <c:v>1116</c:v>
                </c:pt>
                <c:pt idx="1116">
                  <c:v>1117</c:v>
                </c:pt>
                <c:pt idx="1117">
                  <c:v>1118</c:v>
                </c:pt>
                <c:pt idx="1118">
                  <c:v>1119</c:v>
                </c:pt>
                <c:pt idx="1119">
                  <c:v>1120</c:v>
                </c:pt>
                <c:pt idx="1120">
                  <c:v>1121</c:v>
                </c:pt>
                <c:pt idx="1121">
                  <c:v>1122</c:v>
                </c:pt>
                <c:pt idx="1122">
                  <c:v>1123</c:v>
                </c:pt>
                <c:pt idx="1123">
                  <c:v>1124</c:v>
                </c:pt>
                <c:pt idx="1124">
                  <c:v>1125</c:v>
                </c:pt>
                <c:pt idx="1125">
                  <c:v>1126</c:v>
                </c:pt>
                <c:pt idx="1126">
                  <c:v>1127</c:v>
                </c:pt>
                <c:pt idx="1127">
                  <c:v>1128</c:v>
                </c:pt>
                <c:pt idx="1128">
                  <c:v>1129</c:v>
                </c:pt>
                <c:pt idx="1129">
                  <c:v>1130</c:v>
                </c:pt>
                <c:pt idx="1130">
                  <c:v>1131</c:v>
                </c:pt>
                <c:pt idx="1131">
                  <c:v>1132</c:v>
                </c:pt>
                <c:pt idx="1132">
                  <c:v>1133</c:v>
                </c:pt>
                <c:pt idx="1133">
                  <c:v>1134</c:v>
                </c:pt>
                <c:pt idx="1134">
                  <c:v>1135</c:v>
                </c:pt>
                <c:pt idx="1135">
                  <c:v>1136</c:v>
                </c:pt>
                <c:pt idx="1136">
                  <c:v>1137</c:v>
                </c:pt>
                <c:pt idx="1137">
                  <c:v>1138</c:v>
                </c:pt>
                <c:pt idx="1138">
                  <c:v>1139</c:v>
                </c:pt>
                <c:pt idx="1139">
                  <c:v>1140</c:v>
                </c:pt>
                <c:pt idx="1140">
                  <c:v>1141</c:v>
                </c:pt>
                <c:pt idx="1141">
                  <c:v>1142</c:v>
                </c:pt>
                <c:pt idx="1142">
                  <c:v>1143</c:v>
                </c:pt>
                <c:pt idx="1143">
                  <c:v>1144</c:v>
                </c:pt>
                <c:pt idx="1144">
                  <c:v>1145</c:v>
                </c:pt>
                <c:pt idx="1145">
                  <c:v>1146</c:v>
                </c:pt>
                <c:pt idx="1146">
                  <c:v>1147</c:v>
                </c:pt>
                <c:pt idx="1147">
                  <c:v>1148</c:v>
                </c:pt>
                <c:pt idx="1148">
                  <c:v>1149</c:v>
                </c:pt>
                <c:pt idx="1149">
                  <c:v>1150</c:v>
                </c:pt>
                <c:pt idx="1150">
                  <c:v>1151</c:v>
                </c:pt>
                <c:pt idx="1151">
                  <c:v>1152</c:v>
                </c:pt>
                <c:pt idx="1152">
                  <c:v>1153</c:v>
                </c:pt>
                <c:pt idx="1153">
                  <c:v>1154</c:v>
                </c:pt>
                <c:pt idx="1154">
                  <c:v>1155</c:v>
                </c:pt>
                <c:pt idx="1155">
                  <c:v>1156</c:v>
                </c:pt>
                <c:pt idx="1156">
                  <c:v>1157</c:v>
                </c:pt>
                <c:pt idx="1157">
                  <c:v>1158</c:v>
                </c:pt>
                <c:pt idx="1158">
                  <c:v>1159</c:v>
                </c:pt>
                <c:pt idx="1159">
                  <c:v>1160</c:v>
                </c:pt>
                <c:pt idx="1160">
                  <c:v>1161</c:v>
                </c:pt>
                <c:pt idx="1161">
                  <c:v>1162</c:v>
                </c:pt>
                <c:pt idx="1162">
                  <c:v>1163</c:v>
                </c:pt>
                <c:pt idx="1163">
                  <c:v>1164</c:v>
                </c:pt>
                <c:pt idx="1164">
                  <c:v>1165</c:v>
                </c:pt>
                <c:pt idx="1165">
                  <c:v>1166</c:v>
                </c:pt>
                <c:pt idx="1166">
                  <c:v>1167</c:v>
                </c:pt>
                <c:pt idx="1167">
                  <c:v>1168</c:v>
                </c:pt>
                <c:pt idx="1168">
                  <c:v>1169</c:v>
                </c:pt>
                <c:pt idx="1169">
                  <c:v>1170</c:v>
                </c:pt>
                <c:pt idx="1170">
                  <c:v>1171</c:v>
                </c:pt>
                <c:pt idx="1171">
                  <c:v>1172</c:v>
                </c:pt>
                <c:pt idx="1172">
                  <c:v>1173</c:v>
                </c:pt>
                <c:pt idx="1173">
                  <c:v>1174</c:v>
                </c:pt>
                <c:pt idx="1174">
                  <c:v>1175</c:v>
                </c:pt>
                <c:pt idx="1175">
                  <c:v>1176</c:v>
                </c:pt>
                <c:pt idx="1176">
                  <c:v>1177</c:v>
                </c:pt>
                <c:pt idx="1177">
                  <c:v>1178</c:v>
                </c:pt>
                <c:pt idx="1178">
                  <c:v>1179</c:v>
                </c:pt>
                <c:pt idx="1179">
                  <c:v>1180</c:v>
                </c:pt>
                <c:pt idx="1180">
                  <c:v>1181</c:v>
                </c:pt>
                <c:pt idx="1181">
                  <c:v>1182</c:v>
                </c:pt>
                <c:pt idx="1182">
                  <c:v>1183</c:v>
                </c:pt>
                <c:pt idx="1183">
                  <c:v>1184</c:v>
                </c:pt>
                <c:pt idx="1184">
                  <c:v>1185</c:v>
                </c:pt>
                <c:pt idx="1185">
                  <c:v>1186</c:v>
                </c:pt>
                <c:pt idx="1186">
                  <c:v>1187</c:v>
                </c:pt>
                <c:pt idx="1187">
                  <c:v>1188</c:v>
                </c:pt>
                <c:pt idx="1188">
                  <c:v>1189</c:v>
                </c:pt>
                <c:pt idx="1189">
                  <c:v>1190</c:v>
                </c:pt>
                <c:pt idx="1190">
                  <c:v>1191</c:v>
                </c:pt>
                <c:pt idx="1191">
                  <c:v>1192</c:v>
                </c:pt>
                <c:pt idx="1192">
                  <c:v>1193</c:v>
                </c:pt>
                <c:pt idx="1193">
                  <c:v>1194</c:v>
                </c:pt>
                <c:pt idx="1194">
                  <c:v>1195</c:v>
                </c:pt>
                <c:pt idx="1195">
                  <c:v>1196</c:v>
                </c:pt>
                <c:pt idx="1196">
                  <c:v>1197</c:v>
                </c:pt>
                <c:pt idx="1197">
                  <c:v>1198</c:v>
                </c:pt>
                <c:pt idx="1198">
                  <c:v>1199</c:v>
                </c:pt>
                <c:pt idx="1199">
                  <c:v>1200</c:v>
                </c:pt>
                <c:pt idx="1200">
                  <c:v>1201</c:v>
                </c:pt>
                <c:pt idx="1201">
                  <c:v>1202</c:v>
                </c:pt>
                <c:pt idx="1202">
                  <c:v>1203</c:v>
                </c:pt>
                <c:pt idx="1203">
                  <c:v>1204</c:v>
                </c:pt>
                <c:pt idx="1204">
                  <c:v>1205</c:v>
                </c:pt>
                <c:pt idx="1205">
                  <c:v>1206</c:v>
                </c:pt>
                <c:pt idx="1206">
                  <c:v>1207</c:v>
                </c:pt>
                <c:pt idx="1207">
                  <c:v>1208</c:v>
                </c:pt>
                <c:pt idx="1208">
                  <c:v>1209</c:v>
                </c:pt>
                <c:pt idx="1209">
                  <c:v>1210</c:v>
                </c:pt>
                <c:pt idx="1210">
                  <c:v>1211</c:v>
                </c:pt>
                <c:pt idx="1211">
                  <c:v>1212</c:v>
                </c:pt>
                <c:pt idx="1212">
                  <c:v>1213</c:v>
                </c:pt>
                <c:pt idx="1213">
                  <c:v>1214</c:v>
                </c:pt>
                <c:pt idx="1214">
                  <c:v>1215</c:v>
                </c:pt>
                <c:pt idx="1215">
                  <c:v>1216</c:v>
                </c:pt>
                <c:pt idx="1216">
                  <c:v>1217</c:v>
                </c:pt>
                <c:pt idx="1217">
                  <c:v>1218</c:v>
                </c:pt>
                <c:pt idx="1218">
                  <c:v>1219</c:v>
                </c:pt>
                <c:pt idx="1219">
                  <c:v>1220</c:v>
                </c:pt>
                <c:pt idx="1220">
                  <c:v>1221</c:v>
                </c:pt>
                <c:pt idx="1221">
                  <c:v>1222</c:v>
                </c:pt>
                <c:pt idx="1222">
                  <c:v>1223</c:v>
                </c:pt>
                <c:pt idx="1223">
                  <c:v>1224</c:v>
                </c:pt>
                <c:pt idx="1224">
                  <c:v>1225</c:v>
                </c:pt>
                <c:pt idx="1225">
                  <c:v>1226</c:v>
                </c:pt>
                <c:pt idx="1226">
                  <c:v>1227</c:v>
                </c:pt>
                <c:pt idx="1227">
                  <c:v>1228</c:v>
                </c:pt>
                <c:pt idx="1228">
                  <c:v>1229</c:v>
                </c:pt>
                <c:pt idx="1229">
                  <c:v>1230</c:v>
                </c:pt>
                <c:pt idx="1230">
                  <c:v>1231</c:v>
                </c:pt>
                <c:pt idx="1231">
                  <c:v>1232</c:v>
                </c:pt>
                <c:pt idx="1232">
                  <c:v>1233</c:v>
                </c:pt>
                <c:pt idx="1233">
                  <c:v>1234</c:v>
                </c:pt>
                <c:pt idx="1234">
                  <c:v>1235</c:v>
                </c:pt>
                <c:pt idx="1235">
                  <c:v>1236</c:v>
                </c:pt>
                <c:pt idx="1236">
                  <c:v>1237</c:v>
                </c:pt>
                <c:pt idx="1237">
                  <c:v>1238</c:v>
                </c:pt>
                <c:pt idx="1238">
                  <c:v>1239</c:v>
                </c:pt>
                <c:pt idx="1239">
                  <c:v>1240</c:v>
                </c:pt>
                <c:pt idx="1240">
                  <c:v>1241</c:v>
                </c:pt>
                <c:pt idx="1241">
                  <c:v>1242</c:v>
                </c:pt>
                <c:pt idx="1242">
                  <c:v>1243</c:v>
                </c:pt>
                <c:pt idx="1243">
                  <c:v>1244</c:v>
                </c:pt>
                <c:pt idx="1244">
                  <c:v>1245</c:v>
                </c:pt>
                <c:pt idx="1245">
                  <c:v>1246</c:v>
                </c:pt>
                <c:pt idx="1246">
                  <c:v>1247</c:v>
                </c:pt>
                <c:pt idx="1247">
                  <c:v>1248</c:v>
                </c:pt>
                <c:pt idx="1248">
                  <c:v>1249</c:v>
                </c:pt>
                <c:pt idx="1249">
                  <c:v>1250</c:v>
                </c:pt>
                <c:pt idx="1250">
                  <c:v>1251</c:v>
                </c:pt>
                <c:pt idx="1251">
                  <c:v>1252</c:v>
                </c:pt>
                <c:pt idx="1252">
                  <c:v>1253</c:v>
                </c:pt>
                <c:pt idx="1253">
                  <c:v>1254</c:v>
                </c:pt>
                <c:pt idx="1254">
                  <c:v>1255</c:v>
                </c:pt>
                <c:pt idx="1255">
                  <c:v>1256</c:v>
                </c:pt>
                <c:pt idx="1256">
                  <c:v>1257</c:v>
                </c:pt>
                <c:pt idx="1257">
                  <c:v>1258</c:v>
                </c:pt>
                <c:pt idx="1258">
                  <c:v>1259</c:v>
                </c:pt>
                <c:pt idx="1259">
                  <c:v>1260</c:v>
                </c:pt>
                <c:pt idx="1260">
                  <c:v>1261</c:v>
                </c:pt>
                <c:pt idx="1261">
                  <c:v>1262</c:v>
                </c:pt>
                <c:pt idx="1262">
                  <c:v>1263</c:v>
                </c:pt>
                <c:pt idx="1263">
                  <c:v>1264</c:v>
                </c:pt>
                <c:pt idx="1264">
                  <c:v>1265</c:v>
                </c:pt>
                <c:pt idx="1265">
                  <c:v>1266</c:v>
                </c:pt>
                <c:pt idx="1266">
                  <c:v>1267</c:v>
                </c:pt>
                <c:pt idx="1267">
                  <c:v>1268</c:v>
                </c:pt>
                <c:pt idx="1268">
                  <c:v>1269</c:v>
                </c:pt>
                <c:pt idx="1269">
                  <c:v>1270</c:v>
                </c:pt>
                <c:pt idx="1270">
                  <c:v>1271</c:v>
                </c:pt>
                <c:pt idx="1271">
                  <c:v>1272</c:v>
                </c:pt>
                <c:pt idx="1272">
                  <c:v>1273</c:v>
                </c:pt>
                <c:pt idx="1273">
                  <c:v>1274</c:v>
                </c:pt>
                <c:pt idx="1274">
                  <c:v>1275</c:v>
                </c:pt>
                <c:pt idx="1275">
                  <c:v>1276</c:v>
                </c:pt>
                <c:pt idx="1276">
                  <c:v>1277</c:v>
                </c:pt>
                <c:pt idx="1277">
                  <c:v>1278</c:v>
                </c:pt>
                <c:pt idx="1278">
                  <c:v>1279</c:v>
                </c:pt>
                <c:pt idx="1279">
                  <c:v>1280</c:v>
                </c:pt>
                <c:pt idx="1280">
                  <c:v>1281</c:v>
                </c:pt>
                <c:pt idx="1281">
                  <c:v>1282</c:v>
                </c:pt>
                <c:pt idx="1282">
                  <c:v>1283</c:v>
                </c:pt>
                <c:pt idx="1283">
                  <c:v>1284</c:v>
                </c:pt>
                <c:pt idx="1284">
                  <c:v>1285</c:v>
                </c:pt>
                <c:pt idx="1285">
                  <c:v>1286</c:v>
                </c:pt>
                <c:pt idx="1286">
                  <c:v>1287</c:v>
                </c:pt>
                <c:pt idx="1287">
                  <c:v>1288</c:v>
                </c:pt>
                <c:pt idx="1288">
                  <c:v>1289</c:v>
                </c:pt>
                <c:pt idx="1289">
                  <c:v>1290</c:v>
                </c:pt>
                <c:pt idx="1290">
                  <c:v>1291</c:v>
                </c:pt>
                <c:pt idx="1291">
                  <c:v>1292</c:v>
                </c:pt>
                <c:pt idx="1292">
                  <c:v>1293</c:v>
                </c:pt>
                <c:pt idx="1293">
                  <c:v>1294</c:v>
                </c:pt>
                <c:pt idx="1294">
                  <c:v>1295</c:v>
                </c:pt>
                <c:pt idx="1295">
                  <c:v>1296</c:v>
                </c:pt>
                <c:pt idx="1296">
                  <c:v>1297</c:v>
                </c:pt>
                <c:pt idx="1297">
                  <c:v>1298</c:v>
                </c:pt>
                <c:pt idx="1298">
                  <c:v>1299</c:v>
                </c:pt>
                <c:pt idx="1299">
                  <c:v>1300</c:v>
                </c:pt>
                <c:pt idx="1300">
                  <c:v>1301</c:v>
                </c:pt>
                <c:pt idx="1301">
                  <c:v>1302</c:v>
                </c:pt>
                <c:pt idx="1302">
                  <c:v>1303</c:v>
                </c:pt>
                <c:pt idx="1303">
                  <c:v>1304</c:v>
                </c:pt>
                <c:pt idx="1304">
                  <c:v>1305</c:v>
                </c:pt>
                <c:pt idx="1305">
                  <c:v>1306</c:v>
                </c:pt>
                <c:pt idx="1306">
                  <c:v>1307</c:v>
                </c:pt>
                <c:pt idx="1307">
                  <c:v>1308</c:v>
                </c:pt>
                <c:pt idx="1308">
                  <c:v>1309</c:v>
                </c:pt>
                <c:pt idx="1309">
                  <c:v>1310</c:v>
                </c:pt>
                <c:pt idx="1310">
                  <c:v>1311</c:v>
                </c:pt>
                <c:pt idx="1311">
                  <c:v>1312</c:v>
                </c:pt>
                <c:pt idx="1312">
                  <c:v>1313</c:v>
                </c:pt>
                <c:pt idx="1313">
                  <c:v>1314</c:v>
                </c:pt>
                <c:pt idx="1314">
                  <c:v>1315</c:v>
                </c:pt>
                <c:pt idx="1315">
                  <c:v>1316</c:v>
                </c:pt>
                <c:pt idx="1316">
                  <c:v>1317</c:v>
                </c:pt>
                <c:pt idx="1317">
                  <c:v>1318</c:v>
                </c:pt>
                <c:pt idx="1318">
                  <c:v>1319</c:v>
                </c:pt>
                <c:pt idx="1319">
                  <c:v>1320</c:v>
                </c:pt>
                <c:pt idx="1320">
                  <c:v>1321</c:v>
                </c:pt>
                <c:pt idx="1321">
                  <c:v>1322</c:v>
                </c:pt>
                <c:pt idx="1322">
                  <c:v>1323</c:v>
                </c:pt>
                <c:pt idx="1323">
                  <c:v>1324</c:v>
                </c:pt>
                <c:pt idx="1324">
                  <c:v>1325</c:v>
                </c:pt>
                <c:pt idx="1325">
                  <c:v>1326</c:v>
                </c:pt>
                <c:pt idx="1326">
                  <c:v>1327</c:v>
                </c:pt>
                <c:pt idx="1327">
                  <c:v>1328</c:v>
                </c:pt>
                <c:pt idx="1328">
                  <c:v>1329</c:v>
                </c:pt>
                <c:pt idx="1329">
                  <c:v>1330</c:v>
                </c:pt>
                <c:pt idx="1330">
                  <c:v>1331</c:v>
                </c:pt>
                <c:pt idx="1331">
                  <c:v>1332</c:v>
                </c:pt>
                <c:pt idx="1332">
                  <c:v>1333</c:v>
                </c:pt>
                <c:pt idx="1333">
                  <c:v>1334</c:v>
                </c:pt>
                <c:pt idx="1334">
                  <c:v>1335</c:v>
                </c:pt>
                <c:pt idx="1335">
                  <c:v>1336</c:v>
                </c:pt>
                <c:pt idx="1336">
                  <c:v>1337</c:v>
                </c:pt>
                <c:pt idx="1337">
                  <c:v>1338</c:v>
                </c:pt>
                <c:pt idx="1338">
                  <c:v>1339</c:v>
                </c:pt>
                <c:pt idx="1339">
                  <c:v>1340</c:v>
                </c:pt>
                <c:pt idx="1340">
                  <c:v>1341</c:v>
                </c:pt>
                <c:pt idx="1341">
                  <c:v>1342</c:v>
                </c:pt>
                <c:pt idx="1342">
                  <c:v>1343</c:v>
                </c:pt>
                <c:pt idx="1343">
                  <c:v>1344</c:v>
                </c:pt>
                <c:pt idx="1344">
                  <c:v>1345</c:v>
                </c:pt>
                <c:pt idx="1345">
                  <c:v>1346</c:v>
                </c:pt>
                <c:pt idx="1346">
                  <c:v>1347</c:v>
                </c:pt>
                <c:pt idx="1347">
                  <c:v>1348</c:v>
                </c:pt>
                <c:pt idx="1348">
                  <c:v>1349</c:v>
                </c:pt>
                <c:pt idx="1349">
                  <c:v>1350</c:v>
                </c:pt>
                <c:pt idx="1350">
                  <c:v>1351</c:v>
                </c:pt>
                <c:pt idx="1351">
                  <c:v>1352</c:v>
                </c:pt>
                <c:pt idx="1352">
                  <c:v>1353</c:v>
                </c:pt>
                <c:pt idx="1353">
                  <c:v>1354</c:v>
                </c:pt>
                <c:pt idx="1354">
                  <c:v>1355</c:v>
                </c:pt>
                <c:pt idx="1355">
                  <c:v>1356</c:v>
                </c:pt>
                <c:pt idx="1356">
                  <c:v>1357</c:v>
                </c:pt>
                <c:pt idx="1357">
                  <c:v>1358</c:v>
                </c:pt>
                <c:pt idx="1358">
                  <c:v>1359</c:v>
                </c:pt>
                <c:pt idx="1359">
                  <c:v>1360</c:v>
                </c:pt>
                <c:pt idx="1360">
                  <c:v>1361</c:v>
                </c:pt>
                <c:pt idx="1361">
                  <c:v>1362</c:v>
                </c:pt>
                <c:pt idx="1362">
                  <c:v>1363</c:v>
                </c:pt>
                <c:pt idx="1363">
                  <c:v>1364</c:v>
                </c:pt>
                <c:pt idx="1364">
                  <c:v>1365</c:v>
                </c:pt>
                <c:pt idx="1365">
                  <c:v>1366</c:v>
                </c:pt>
                <c:pt idx="1366">
                  <c:v>1367</c:v>
                </c:pt>
                <c:pt idx="1367">
                  <c:v>1368</c:v>
                </c:pt>
                <c:pt idx="1368">
                  <c:v>1369</c:v>
                </c:pt>
                <c:pt idx="1369">
                  <c:v>1370</c:v>
                </c:pt>
                <c:pt idx="1370">
                  <c:v>1371</c:v>
                </c:pt>
                <c:pt idx="1371">
                  <c:v>1372</c:v>
                </c:pt>
                <c:pt idx="1372">
                  <c:v>1373</c:v>
                </c:pt>
                <c:pt idx="1373">
                  <c:v>1374</c:v>
                </c:pt>
                <c:pt idx="1374">
                  <c:v>1375</c:v>
                </c:pt>
                <c:pt idx="1375">
                  <c:v>1376</c:v>
                </c:pt>
                <c:pt idx="1376">
                  <c:v>1377</c:v>
                </c:pt>
                <c:pt idx="1377">
                  <c:v>1378</c:v>
                </c:pt>
                <c:pt idx="1378">
                  <c:v>1379</c:v>
                </c:pt>
                <c:pt idx="1379">
                  <c:v>1380</c:v>
                </c:pt>
                <c:pt idx="1380">
                  <c:v>1381</c:v>
                </c:pt>
                <c:pt idx="1381">
                  <c:v>1382</c:v>
                </c:pt>
                <c:pt idx="1382">
                  <c:v>1383</c:v>
                </c:pt>
                <c:pt idx="1383">
                  <c:v>1384</c:v>
                </c:pt>
                <c:pt idx="1384">
                  <c:v>1385</c:v>
                </c:pt>
                <c:pt idx="1385">
                  <c:v>1386</c:v>
                </c:pt>
                <c:pt idx="1386">
                  <c:v>1387</c:v>
                </c:pt>
                <c:pt idx="1387">
                  <c:v>1388</c:v>
                </c:pt>
                <c:pt idx="1388">
                  <c:v>1389</c:v>
                </c:pt>
                <c:pt idx="1389">
                  <c:v>1390</c:v>
                </c:pt>
                <c:pt idx="1390">
                  <c:v>1391</c:v>
                </c:pt>
                <c:pt idx="1391">
                  <c:v>1392</c:v>
                </c:pt>
                <c:pt idx="1392">
                  <c:v>1393</c:v>
                </c:pt>
                <c:pt idx="1393">
                  <c:v>1394</c:v>
                </c:pt>
                <c:pt idx="1394">
                  <c:v>1395</c:v>
                </c:pt>
                <c:pt idx="1395">
                  <c:v>1396</c:v>
                </c:pt>
                <c:pt idx="1396">
                  <c:v>1397</c:v>
                </c:pt>
                <c:pt idx="1397">
                  <c:v>1398</c:v>
                </c:pt>
                <c:pt idx="1398">
                  <c:v>1399</c:v>
                </c:pt>
                <c:pt idx="1399">
                  <c:v>1400</c:v>
                </c:pt>
                <c:pt idx="1400">
                  <c:v>1401</c:v>
                </c:pt>
                <c:pt idx="1401">
                  <c:v>1402</c:v>
                </c:pt>
                <c:pt idx="1402">
                  <c:v>1403</c:v>
                </c:pt>
                <c:pt idx="1403">
                  <c:v>1404</c:v>
                </c:pt>
                <c:pt idx="1404">
                  <c:v>1405</c:v>
                </c:pt>
                <c:pt idx="1405">
                  <c:v>1406</c:v>
                </c:pt>
                <c:pt idx="1406">
                  <c:v>1407</c:v>
                </c:pt>
                <c:pt idx="1407">
                  <c:v>1408</c:v>
                </c:pt>
                <c:pt idx="1408">
                  <c:v>1409</c:v>
                </c:pt>
                <c:pt idx="1409">
                  <c:v>1410</c:v>
                </c:pt>
                <c:pt idx="1410">
                  <c:v>1411</c:v>
                </c:pt>
                <c:pt idx="1411">
                  <c:v>1412</c:v>
                </c:pt>
                <c:pt idx="1412">
                  <c:v>1413</c:v>
                </c:pt>
                <c:pt idx="1413">
                  <c:v>1414</c:v>
                </c:pt>
                <c:pt idx="1414">
                  <c:v>1415</c:v>
                </c:pt>
                <c:pt idx="1415">
                  <c:v>1416</c:v>
                </c:pt>
                <c:pt idx="1416">
                  <c:v>1417</c:v>
                </c:pt>
                <c:pt idx="1417">
                  <c:v>1418</c:v>
                </c:pt>
                <c:pt idx="1418">
                  <c:v>1419</c:v>
                </c:pt>
                <c:pt idx="1419">
                  <c:v>1420</c:v>
                </c:pt>
                <c:pt idx="1420">
                  <c:v>1421</c:v>
                </c:pt>
                <c:pt idx="1421">
                  <c:v>1422</c:v>
                </c:pt>
                <c:pt idx="1422">
                  <c:v>1423</c:v>
                </c:pt>
                <c:pt idx="1423">
                  <c:v>1424</c:v>
                </c:pt>
                <c:pt idx="1424">
                  <c:v>1425</c:v>
                </c:pt>
                <c:pt idx="1425">
                  <c:v>1426</c:v>
                </c:pt>
                <c:pt idx="1426">
                  <c:v>1427</c:v>
                </c:pt>
                <c:pt idx="1427">
                  <c:v>1428</c:v>
                </c:pt>
                <c:pt idx="1428">
                  <c:v>1429</c:v>
                </c:pt>
                <c:pt idx="1429">
                  <c:v>1430</c:v>
                </c:pt>
                <c:pt idx="1430">
                  <c:v>1431</c:v>
                </c:pt>
                <c:pt idx="1431">
                  <c:v>1432</c:v>
                </c:pt>
                <c:pt idx="1432">
                  <c:v>1433</c:v>
                </c:pt>
                <c:pt idx="1433">
                  <c:v>1434</c:v>
                </c:pt>
                <c:pt idx="1434">
                  <c:v>1435</c:v>
                </c:pt>
                <c:pt idx="1435">
                  <c:v>1436</c:v>
                </c:pt>
                <c:pt idx="1436">
                  <c:v>1437</c:v>
                </c:pt>
                <c:pt idx="1437">
                  <c:v>1438</c:v>
                </c:pt>
                <c:pt idx="1438">
                  <c:v>1439</c:v>
                </c:pt>
                <c:pt idx="1439">
                  <c:v>1440</c:v>
                </c:pt>
                <c:pt idx="1440">
                  <c:v>1441</c:v>
                </c:pt>
                <c:pt idx="1441">
                  <c:v>1442</c:v>
                </c:pt>
                <c:pt idx="1442">
                  <c:v>1443</c:v>
                </c:pt>
                <c:pt idx="1443">
                  <c:v>1444</c:v>
                </c:pt>
                <c:pt idx="1444">
                  <c:v>1445</c:v>
                </c:pt>
                <c:pt idx="1445">
                  <c:v>1446</c:v>
                </c:pt>
                <c:pt idx="1446">
                  <c:v>1447</c:v>
                </c:pt>
                <c:pt idx="1447">
                  <c:v>1448</c:v>
                </c:pt>
                <c:pt idx="1448">
                  <c:v>1449</c:v>
                </c:pt>
                <c:pt idx="1449">
                  <c:v>1450</c:v>
                </c:pt>
                <c:pt idx="1450">
                  <c:v>1451</c:v>
                </c:pt>
                <c:pt idx="1451">
                  <c:v>1452</c:v>
                </c:pt>
                <c:pt idx="1452">
                  <c:v>1453</c:v>
                </c:pt>
                <c:pt idx="1453">
                  <c:v>1454</c:v>
                </c:pt>
                <c:pt idx="1454">
                  <c:v>1455</c:v>
                </c:pt>
                <c:pt idx="1455">
                  <c:v>1456</c:v>
                </c:pt>
                <c:pt idx="1456">
                  <c:v>1457</c:v>
                </c:pt>
                <c:pt idx="1457">
                  <c:v>1458</c:v>
                </c:pt>
                <c:pt idx="1458">
                  <c:v>1459</c:v>
                </c:pt>
                <c:pt idx="1459">
                  <c:v>1460</c:v>
                </c:pt>
                <c:pt idx="1460">
                  <c:v>1461</c:v>
                </c:pt>
                <c:pt idx="1461">
                  <c:v>1462</c:v>
                </c:pt>
                <c:pt idx="1462">
                  <c:v>1463</c:v>
                </c:pt>
                <c:pt idx="1463">
                  <c:v>1464</c:v>
                </c:pt>
                <c:pt idx="1464">
                  <c:v>1465</c:v>
                </c:pt>
                <c:pt idx="1465">
                  <c:v>1466</c:v>
                </c:pt>
                <c:pt idx="1466">
                  <c:v>1467</c:v>
                </c:pt>
                <c:pt idx="1467">
                  <c:v>1468</c:v>
                </c:pt>
                <c:pt idx="1468">
                  <c:v>1469</c:v>
                </c:pt>
                <c:pt idx="1469">
                  <c:v>1470</c:v>
                </c:pt>
                <c:pt idx="1470">
                  <c:v>1471</c:v>
                </c:pt>
                <c:pt idx="1471">
                  <c:v>1472</c:v>
                </c:pt>
                <c:pt idx="1472">
                  <c:v>1473</c:v>
                </c:pt>
                <c:pt idx="1473">
                  <c:v>1474</c:v>
                </c:pt>
                <c:pt idx="1474">
                  <c:v>1475</c:v>
                </c:pt>
                <c:pt idx="1475">
                  <c:v>1476</c:v>
                </c:pt>
                <c:pt idx="1476">
                  <c:v>1477</c:v>
                </c:pt>
                <c:pt idx="1477">
                  <c:v>1478</c:v>
                </c:pt>
                <c:pt idx="1478">
                  <c:v>1479</c:v>
                </c:pt>
                <c:pt idx="1479">
                  <c:v>1480</c:v>
                </c:pt>
                <c:pt idx="1480">
                  <c:v>1481</c:v>
                </c:pt>
                <c:pt idx="1481">
                  <c:v>1482</c:v>
                </c:pt>
                <c:pt idx="1482">
                  <c:v>1483</c:v>
                </c:pt>
                <c:pt idx="1483">
                  <c:v>1484</c:v>
                </c:pt>
                <c:pt idx="1484">
                  <c:v>1485</c:v>
                </c:pt>
                <c:pt idx="1485">
                  <c:v>1486</c:v>
                </c:pt>
                <c:pt idx="1486">
                  <c:v>1487</c:v>
                </c:pt>
                <c:pt idx="1487">
                  <c:v>1488</c:v>
                </c:pt>
                <c:pt idx="1488">
                  <c:v>1489</c:v>
                </c:pt>
                <c:pt idx="1489">
                  <c:v>1490</c:v>
                </c:pt>
                <c:pt idx="1490">
                  <c:v>1491</c:v>
                </c:pt>
                <c:pt idx="1491">
                  <c:v>1492</c:v>
                </c:pt>
                <c:pt idx="1492">
                  <c:v>1493</c:v>
                </c:pt>
                <c:pt idx="1493">
                  <c:v>1494</c:v>
                </c:pt>
                <c:pt idx="1494">
                  <c:v>1495</c:v>
                </c:pt>
                <c:pt idx="1495">
                  <c:v>1496</c:v>
                </c:pt>
                <c:pt idx="1496">
                  <c:v>1497</c:v>
                </c:pt>
                <c:pt idx="1497">
                  <c:v>1498</c:v>
                </c:pt>
                <c:pt idx="1498">
                  <c:v>1499</c:v>
                </c:pt>
                <c:pt idx="1499">
                  <c:v>1500</c:v>
                </c:pt>
                <c:pt idx="1500">
                  <c:v>1501</c:v>
                </c:pt>
                <c:pt idx="1501">
                  <c:v>1502</c:v>
                </c:pt>
                <c:pt idx="1502">
                  <c:v>1503</c:v>
                </c:pt>
                <c:pt idx="1503">
                  <c:v>1504</c:v>
                </c:pt>
                <c:pt idx="1504">
                  <c:v>1505</c:v>
                </c:pt>
                <c:pt idx="1505">
                  <c:v>1506</c:v>
                </c:pt>
                <c:pt idx="1506">
                  <c:v>1507</c:v>
                </c:pt>
                <c:pt idx="1507">
                  <c:v>1508</c:v>
                </c:pt>
                <c:pt idx="1508">
                  <c:v>1509</c:v>
                </c:pt>
                <c:pt idx="1509">
                  <c:v>1510</c:v>
                </c:pt>
                <c:pt idx="1510">
                  <c:v>1511</c:v>
                </c:pt>
                <c:pt idx="1511">
                  <c:v>1512</c:v>
                </c:pt>
                <c:pt idx="1512">
                  <c:v>1513</c:v>
                </c:pt>
                <c:pt idx="1513">
                  <c:v>1514</c:v>
                </c:pt>
                <c:pt idx="1514">
                  <c:v>1515</c:v>
                </c:pt>
                <c:pt idx="1515">
                  <c:v>1516</c:v>
                </c:pt>
                <c:pt idx="1516">
                  <c:v>1517</c:v>
                </c:pt>
                <c:pt idx="1517">
                  <c:v>1518</c:v>
                </c:pt>
                <c:pt idx="1518">
                  <c:v>1519</c:v>
                </c:pt>
                <c:pt idx="1519">
                  <c:v>1520</c:v>
                </c:pt>
                <c:pt idx="1520">
                  <c:v>1521</c:v>
                </c:pt>
                <c:pt idx="1521">
                  <c:v>1522</c:v>
                </c:pt>
                <c:pt idx="1522">
                  <c:v>1523</c:v>
                </c:pt>
                <c:pt idx="1523">
                  <c:v>1524</c:v>
                </c:pt>
                <c:pt idx="1524">
                  <c:v>1525</c:v>
                </c:pt>
                <c:pt idx="1525">
                  <c:v>1526</c:v>
                </c:pt>
                <c:pt idx="1526">
                  <c:v>1527</c:v>
                </c:pt>
                <c:pt idx="1527">
                  <c:v>1528</c:v>
                </c:pt>
                <c:pt idx="1528">
                  <c:v>1529</c:v>
                </c:pt>
                <c:pt idx="1529">
                  <c:v>1530</c:v>
                </c:pt>
                <c:pt idx="1530">
                  <c:v>1531</c:v>
                </c:pt>
                <c:pt idx="1531">
                  <c:v>1532</c:v>
                </c:pt>
                <c:pt idx="1532">
                  <c:v>1533</c:v>
                </c:pt>
                <c:pt idx="1533">
                  <c:v>1534</c:v>
                </c:pt>
                <c:pt idx="1534">
                  <c:v>1535</c:v>
                </c:pt>
                <c:pt idx="1535">
                  <c:v>1536</c:v>
                </c:pt>
                <c:pt idx="1536">
                  <c:v>1537</c:v>
                </c:pt>
                <c:pt idx="1537">
                  <c:v>1538</c:v>
                </c:pt>
                <c:pt idx="1538">
                  <c:v>1539</c:v>
                </c:pt>
                <c:pt idx="1539">
                  <c:v>1540</c:v>
                </c:pt>
                <c:pt idx="1540">
                  <c:v>1541</c:v>
                </c:pt>
                <c:pt idx="1541">
                  <c:v>1542</c:v>
                </c:pt>
                <c:pt idx="1542">
                  <c:v>1543</c:v>
                </c:pt>
                <c:pt idx="1543">
                  <c:v>1544</c:v>
                </c:pt>
                <c:pt idx="1544">
                  <c:v>1545</c:v>
                </c:pt>
                <c:pt idx="1545">
                  <c:v>1546</c:v>
                </c:pt>
                <c:pt idx="1546">
                  <c:v>1547</c:v>
                </c:pt>
                <c:pt idx="1547">
                  <c:v>1548</c:v>
                </c:pt>
                <c:pt idx="1548">
                  <c:v>1549</c:v>
                </c:pt>
                <c:pt idx="1549">
                  <c:v>1550</c:v>
                </c:pt>
                <c:pt idx="1550">
                  <c:v>1551</c:v>
                </c:pt>
                <c:pt idx="1551">
                  <c:v>1552</c:v>
                </c:pt>
                <c:pt idx="1552">
                  <c:v>1553</c:v>
                </c:pt>
                <c:pt idx="1553">
                  <c:v>1554</c:v>
                </c:pt>
                <c:pt idx="1554">
                  <c:v>1555</c:v>
                </c:pt>
                <c:pt idx="1555">
                  <c:v>1556</c:v>
                </c:pt>
                <c:pt idx="1556">
                  <c:v>1557</c:v>
                </c:pt>
                <c:pt idx="1557">
                  <c:v>1558</c:v>
                </c:pt>
                <c:pt idx="1558">
                  <c:v>1559</c:v>
                </c:pt>
                <c:pt idx="1559">
                  <c:v>1560</c:v>
                </c:pt>
                <c:pt idx="1560">
                  <c:v>1561</c:v>
                </c:pt>
                <c:pt idx="1561">
                  <c:v>1562</c:v>
                </c:pt>
                <c:pt idx="1562">
                  <c:v>1563</c:v>
                </c:pt>
                <c:pt idx="1563">
                  <c:v>1564</c:v>
                </c:pt>
                <c:pt idx="1564">
                  <c:v>1565</c:v>
                </c:pt>
                <c:pt idx="1565">
                  <c:v>1566</c:v>
                </c:pt>
                <c:pt idx="1566">
                  <c:v>1567</c:v>
                </c:pt>
                <c:pt idx="1567">
                  <c:v>1568</c:v>
                </c:pt>
                <c:pt idx="1568">
                  <c:v>1569</c:v>
                </c:pt>
                <c:pt idx="1569">
                  <c:v>1570</c:v>
                </c:pt>
                <c:pt idx="1570">
                  <c:v>1571</c:v>
                </c:pt>
                <c:pt idx="1571">
                  <c:v>1572</c:v>
                </c:pt>
                <c:pt idx="1572">
                  <c:v>1573</c:v>
                </c:pt>
                <c:pt idx="1573">
                  <c:v>1574</c:v>
                </c:pt>
                <c:pt idx="1574">
                  <c:v>1575</c:v>
                </c:pt>
                <c:pt idx="1575">
                  <c:v>1576</c:v>
                </c:pt>
                <c:pt idx="1576">
                  <c:v>1577</c:v>
                </c:pt>
                <c:pt idx="1577">
                  <c:v>1578</c:v>
                </c:pt>
                <c:pt idx="1578">
                  <c:v>1579</c:v>
                </c:pt>
                <c:pt idx="1579">
                  <c:v>1580</c:v>
                </c:pt>
                <c:pt idx="1580">
                  <c:v>1581</c:v>
                </c:pt>
                <c:pt idx="1581">
                  <c:v>1582</c:v>
                </c:pt>
                <c:pt idx="1582">
                  <c:v>1583</c:v>
                </c:pt>
                <c:pt idx="1583">
                  <c:v>1584</c:v>
                </c:pt>
                <c:pt idx="1584">
                  <c:v>1585</c:v>
                </c:pt>
                <c:pt idx="1585">
                  <c:v>1586</c:v>
                </c:pt>
                <c:pt idx="1586">
                  <c:v>1587</c:v>
                </c:pt>
                <c:pt idx="1587">
                  <c:v>1588</c:v>
                </c:pt>
                <c:pt idx="1588">
                  <c:v>1589</c:v>
                </c:pt>
                <c:pt idx="1589">
                  <c:v>1590</c:v>
                </c:pt>
                <c:pt idx="1590">
                  <c:v>1591</c:v>
                </c:pt>
                <c:pt idx="1591">
                  <c:v>1592</c:v>
                </c:pt>
                <c:pt idx="1592">
                  <c:v>1593</c:v>
                </c:pt>
                <c:pt idx="1593">
                  <c:v>1594</c:v>
                </c:pt>
                <c:pt idx="1594">
                  <c:v>1595</c:v>
                </c:pt>
                <c:pt idx="1595">
                  <c:v>1596</c:v>
                </c:pt>
                <c:pt idx="1596">
                  <c:v>1597</c:v>
                </c:pt>
                <c:pt idx="1597">
                  <c:v>1598</c:v>
                </c:pt>
                <c:pt idx="1598">
                  <c:v>1599</c:v>
                </c:pt>
                <c:pt idx="1599">
                  <c:v>1600</c:v>
                </c:pt>
                <c:pt idx="1600">
                  <c:v>1601</c:v>
                </c:pt>
                <c:pt idx="1601">
                  <c:v>1602</c:v>
                </c:pt>
                <c:pt idx="1602">
                  <c:v>1603</c:v>
                </c:pt>
                <c:pt idx="1603">
                  <c:v>1604</c:v>
                </c:pt>
                <c:pt idx="1604">
                  <c:v>1605</c:v>
                </c:pt>
                <c:pt idx="1605">
                  <c:v>1606</c:v>
                </c:pt>
                <c:pt idx="1606">
                  <c:v>1607</c:v>
                </c:pt>
                <c:pt idx="1607">
                  <c:v>1608</c:v>
                </c:pt>
                <c:pt idx="1608">
                  <c:v>1609</c:v>
                </c:pt>
                <c:pt idx="1609">
                  <c:v>1610</c:v>
                </c:pt>
                <c:pt idx="1610">
                  <c:v>1611</c:v>
                </c:pt>
                <c:pt idx="1611">
                  <c:v>1612</c:v>
                </c:pt>
                <c:pt idx="1612">
                  <c:v>1613</c:v>
                </c:pt>
                <c:pt idx="1613">
                  <c:v>1614</c:v>
                </c:pt>
                <c:pt idx="1614">
                  <c:v>1615</c:v>
                </c:pt>
                <c:pt idx="1615">
                  <c:v>1616</c:v>
                </c:pt>
                <c:pt idx="1616">
                  <c:v>1617</c:v>
                </c:pt>
                <c:pt idx="1617">
                  <c:v>1618</c:v>
                </c:pt>
                <c:pt idx="1618">
                  <c:v>1619</c:v>
                </c:pt>
                <c:pt idx="1619">
                  <c:v>1620</c:v>
                </c:pt>
                <c:pt idx="1620">
                  <c:v>1621</c:v>
                </c:pt>
                <c:pt idx="1621">
                  <c:v>1622</c:v>
                </c:pt>
                <c:pt idx="1622">
                  <c:v>1623</c:v>
                </c:pt>
                <c:pt idx="1623">
                  <c:v>1624</c:v>
                </c:pt>
                <c:pt idx="1624">
                  <c:v>1625</c:v>
                </c:pt>
                <c:pt idx="1625">
                  <c:v>1626</c:v>
                </c:pt>
                <c:pt idx="1626">
                  <c:v>1627</c:v>
                </c:pt>
                <c:pt idx="1627">
                  <c:v>1628</c:v>
                </c:pt>
                <c:pt idx="1628">
                  <c:v>1629</c:v>
                </c:pt>
                <c:pt idx="1629">
                  <c:v>1630</c:v>
                </c:pt>
                <c:pt idx="1630">
                  <c:v>1631</c:v>
                </c:pt>
                <c:pt idx="1631">
                  <c:v>1632</c:v>
                </c:pt>
                <c:pt idx="1632">
                  <c:v>1633</c:v>
                </c:pt>
                <c:pt idx="1633">
                  <c:v>1634</c:v>
                </c:pt>
                <c:pt idx="1634">
                  <c:v>1635</c:v>
                </c:pt>
                <c:pt idx="1635">
                  <c:v>1636</c:v>
                </c:pt>
                <c:pt idx="1636">
                  <c:v>1637</c:v>
                </c:pt>
                <c:pt idx="1637">
                  <c:v>1638</c:v>
                </c:pt>
                <c:pt idx="1638">
                  <c:v>1639</c:v>
                </c:pt>
                <c:pt idx="1639">
                  <c:v>1640</c:v>
                </c:pt>
                <c:pt idx="1640">
                  <c:v>1641</c:v>
                </c:pt>
                <c:pt idx="1641">
                  <c:v>1642</c:v>
                </c:pt>
                <c:pt idx="1642">
                  <c:v>1643</c:v>
                </c:pt>
                <c:pt idx="1643">
                  <c:v>1644</c:v>
                </c:pt>
                <c:pt idx="1644">
                  <c:v>1645</c:v>
                </c:pt>
                <c:pt idx="1645">
                  <c:v>1646</c:v>
                </c:pt>
                <c:pt idx="1646">
                  <c:v>1647</c:v>
                </c:pt>
                <c:pt idx="1647">
                  <c:v>1648</c:v>
                </c:pt>
                <c:pt idx="1648">
                  <c:v>1649</c:v>
                </c:pt>
                <c:pt idx="1649">
                  <c:v>1650</c:v>
                </c:pt>
                <c:pt idx="1650">
                  <c:v>1651</c:v>
                </c:pt>
                <c:pt idx="1651">
                  <c:v>1652</c:v>
                </c:pt>
                <c:pt idx="1652">
                  <c:v>1653</c:v>
                </c:pt>
                <c:pt idx="1653">
                  <c:v>1654</c:v>
                </c:pt>
                <c:pt idx="1654">
                  <c:v>1655</c:v>
                </c:pt>
                <c:pt idx="1655">
                  <c:v>1656</c:v>
                </c:pt>
                <c:pt idx="1656">
                  <c:v>1657</c:v>
                </c:pt>
                <c:pt idx="1657">
                  <c:v>1658</c:v>
                </c:pt>
                <c:pt idx="1658">
                  <c:v>1659</c:v>
                </c:pt>
                <c:pt idx="1659">
                  <c:v>1660</c:v>
                </c:pt>
                <c:pt idx="1660">
                  <c:v>1661</c:v>
                </c:pt>
                <c:pt idx="1661">
                  <c:v>1662</c:v>
                </c:pt>
                <c:pt idx="1662">
                  <c:v>1663</c:v>
                </c:pt>
                <c:pt idx="1663">
                  <c:v>1664</c:v>
                </c:pt>
                <c:pt idx="1664">
                  <c:v>1665</c:v>
                </c:pt>
                <c:pt idx="1665">
                  <c:v>1666</c:v>
                </c:pt>
                <c:pt idx="1666">
                  <c:v>1667</c:v>
                </c:pt>
                <c:pt idx="1667">
                  <c:v>1668</c:v>
                </c:pt>
                <c:pt idx="1668">
                  <c:v>1669</c:v>
                </c:pt>
                <c:pt idx="1669">
                  <c:v>1670</c:v>
                </c:pt>
                <c:pt idx="1670">
                  <c:v>1671</c:v>
                </c:pt>
                <c:pt idx="1671">
                  <c:v>1672</c:v>
                </c:pt>
                <c:pt idx="1672">
                  <c:v>1673</c:v>
                </c:pt>
                <c:pt idx="1673">
                  <c:v>1674</c:v>
                </c:pt>
                <c:pt idx="1674">
                  <c:v>1675</c:v>
                </c:pt>
                <c:pt idx="1675">
                  <c:v>1676</c:v>
                </c:pt>
                <c:pt idx="1676">
                  <c:v>1677</c:v>
                </c:pt>
                <c:pt idx="1677">
                  <c:v>1678</c:v>
                </c:pt>
                <c:pt idx="1678">
                  <c:v>1679</c:v>
                </c:pt>
                <c:pt idx="1679">
                  <c:v>1680</c:v>
                </c:pt>
                <c:pt idx="1680">
                  <c:v>1681</c:v>
                </c:pt>
                <c:pt idx="1681">
                  <c:v>1682</c:v>
                </c:pt>
                <c:pt idx="1682">
                  <c:v>1683</c:v>
                </c:pt>
                <c:pt idx="1683">
                  <c:v>1684</c:v>
                </c:pt>
                <c:pt idx="1684">
                  <c:v>1685</c:v>
                </c:pt>
                <c:pt idx="1685">
                  <c:v>1686</c:v>
                </c:pt>
                <c:pt idx="1686">
                  <c:v>1687</c:v>
                </c:pt>
                <c:pt idx="1687">
                  <c:v>1688</c:v>
                </c:pt>
                <c:pt idx="1688">
                  <c:v>1689</c:v>
                </c:pt>
                <c:pt idx="1689">
                  <c:v>1690</c:v>
                </c:pt>
                <c:pt idx="1690">
                  <c:v>1691</c:v>
                </c:pt>
                <c:pt idx="1691">
                  <c:v>1692</c:v>
                </c:pt>
                <c:pt idx="1692">
                  <c:v>1693</c:v>
                </c:pt>
                <c:pt idx="1693">
                  <c:v>1694</c:v>
                </c:pt>
                <c:pt idx="1694">
                  <c:v>1695</c:v>
                </c:pt>
                <c:pt idx="1695">
                  <c:v>1696</c:v>
                </c:pt>
                <c:pt idx="1696">
                  <c:v>1697</c:v>
                </c:pt>
                <c:pt idx="1697">
                  <c:v>1698</c:v>
                </c:pt>
                <c:pt idx="1698">
                  <c:v>1699</c:v>
                </c:pt>
                <c:pt idx="1699">
                  <c:v>1700</c:v>
                </c:pt>
                <c:pt idx="1700">
                  <c:v>1701</c:v>
                </c:pt>
                <c:pt idx="1701">
                  <c:v>1702</c:v>
                </c:pt>
                <c:pt idx="1702">
                  <c:v>1703</c:v>
                </c:pt>
                <c:pt idx="1703">
                  <c:v>1704</c:v>
                </c:pt>
                <c:pt idx="1704">
                  <c:v>1705</c:v>
                </c:pt>
                <c:pt idx="1705">
                  <c:v>1706</c:v>
                </c:pt>
                <c:pt idx="1706">
                  <c:v>1707</c:v>
                </c:pt>
                <c:pt idx="1707">
                  <c:v>1708</c:v>
                </c:pt>
                <c:pt idx="1708">
                  <c:v>1709</c:v>
                </c:pt>
                <c:pt idx="1709">
                  <c:v>1710</c:v>
                </c:pt>
                <c:pt idx="1710">
                  <c:v>1711</c:v>
                </c:pt>
                <c:pt idx="1711">
                  <c:v>1712</c:v>
                </c:pt>
                <c:pt idx="1712">
                  <c:v>1713</c:v>
                </c:pt>
                <c:pt idx="1713">
                  <c:v>1714</c:v>
                </c:pt>
                <c:pt idx="1714">
                  <c:v>1715</c:v>
                </c:pt>
                <c:pt idx="1715">
                  <c:v>1716</c:v>
                </c:pt>
                <c:pt idx="1716">
                  <c:v>1717</c:v>
                </c:pt>
                <c:pt idx="1717">
                  <c:v>1718</c:v>
                </c:pt>
                <c:pt idx="1718">
                  <c:v>1719</c:v>
                </c:pt>
                <c:pt idx="1719">
                  <c:v>1720</c:v>
                </c:pt>
                <c:pt idx="1720">
                  <c:v>1721</c:v>
                </c:pt>
                <c:pt idx="1721">
                  <c:v>1722</c:v>
                </c:pt>
                <c:pt idx="1722">
                  <c:v>1723</c:v>
                </c:pt>
                <c:pt idx="1723">
                  <c:v>1724</c:v>
                </c:pt>
                <c:pt idx="1724">
                  <c:v>1725</c:v>
                </c:pt>
                <c:pt idx="1725">
                  <c:v>1726</c:v>
                </c:pt>
                <c:pt idx="1726">
                  <c:v>1727</c:v>
                </c:pt>
                <c:pt idx="1727">
                  <c:v>1728</c:v>
                </c:pt>
                <c:pt idx="1728">
                  <c:v>1729</c:v>
                </c:pt>
                <c:pt idx="1729">
                  <c:v>1730</c:v>
                </c:pt>
                <c:pt idx="1730">
                  <c:v>1731</c:v>
                </c:pt>
                <c:pt idx="1731">
                  <c:v>1732</c:v>
                </c:pt>
                <c:pt idx="1732">
                  <c:v>1733</c:v>
                </c:pt>
                <c:pt idx="1733">
                  <c:v>1734</c:v>
                </c:pt>
                <c:pt idx="1734">
                  <c:v>1735</c:v>
                </c:pt>
                <c:pt idx="1735">
                  <c:v>1736</c:v>
                </c:pt>
                <c:pt idx="1736">
                  <c:v>1737</c:v>
                </c:pt>
                <c:pt idx="1737">
                  <c:v>1738</c:v>
                </c:pt>
                <c:pt idx="1738">
                  <c:v>1739</c:v>
                </c:pt>
                <c:pt idx="1739">
                  <c:v>1740</c:v>
                </c:pt>
                <c:pt idx="1740">
                  <c:v>1741</c:v>
                </c:pt>
                <c:pt idx="1741">
                  <c:v>1742</c:v>
                </c:pt>
                <c:pt idx="1742">
                  <c:v>1743</c:v>
                </c:pt>
                <c:pt idx="1743">
                  <c:v>1744</c:v>
                </c:pt>
                <c:pt idx="1744">
                  <c:v>1745</c:v>
                </c:pt>
                <c:pt idx="1745">
                  <c:v>1746</c:v>
                </c:pt>
                <c:pt idx="1746">
                  <c:v>1747</c:v>
                </c:pt>
                <c:pt idx="1747">
                  <c:v>1748</c:v>
                </c:pt>
                <c:pt idx="1748">
                  <c:v>1749</c:v>
                </c:pt>
                <c:pt idx="1749">
                  <c:v>1750</c:v>
                </c:pt>
                <c:pt idx="1750">
                  <c:v>1751</c:v>
                </c:pt>
                <c:pt idx="1751">
                  <c:v>1752</c:v>
                </c:pt>
                <c:pt idx="1752">
                  <c:v>1753</c:v>
                </c:pt>
                <c:pt idx="1753">
                  <c:v>1754</c:v>
                </c:pt>
                <c:pt idx="1754">
                  <c:v>1755</c:v>
                </c:pt>
                <c:pt idx="1755">
                  <c:v>1756</c:v>
                </c:pt>
                <c:pt idx="1756">
                  <c:v>1757</c:v>
                </c:pt>
                <c:pt idx="1757">
                  <c:v>1758</c:v>
                </c:pt>
                <c:pt idx="1758">
                  <c:v>1759</c:v>
                </c:pt>
                <c:pt idx="1759">
                  <c:v>1760</c:v>
                </c:pt>
                <c:pt idx="1760">
                  <c:v>1761</c:v>
                </c:pt>
                <c:pt idx="1761">
                  <c:v>1762</c:v>
                </c:pt>
                <c:pt idx="1762">
                  <c:v>1763</c:v>
                </c:pt>
                <c:pt idx="1763">
                  <c:v>1764</c:v>
                </c:pt>
                <c:pt idx="1764">
                  <c:v>1765</c:v>
                </c:pt>
                <c:pt idx="1765">
                  <c:v>1766</c:v>
                </c:pt>
                <c:pt idx="1766">
                  <c:v>1767</c:v>
                </c:pt>
                <c:pt idx="1767">
                  <c:v>1768</c:v>
                </c:pt>
                <c:pt idx="1768">
                  <c:v>1769</c:v>
                </c:pt>
                <c:pt idx="1769">
                  <c:v>1770</c:v>
                </c:pt>
                <c:pt idx="1770">
                  <c:v>1771</c:v>
                </c:pt>
                <c:pt idx="1771">
                  <c:v>1772</c:v>
                </c:pt>
                <c:pt idx="1772">
                  <c:v>1773</c:v>
                </c:pt>
                <c:pt idx="1773">
                  <c:v>1774</c:v>
                </c:pt>
                <c:pt idx="1774">
                  <c:v>1775</c:v>
                </c:pt>
                <c:pt idx="1775">
                  <c:v>1776</c:v>
                </c:pt>
                <c:pt idx="1776">
                  <c:v>1777</c:v>
                </c:pt>
                <c:pt idx="1777">
                  <c:v>1778</c:v>
                </c:pt>
                <c:pt idx="1778">
                  <c:v>1779</c:v>
                </c:pt>
                <c:pt idx="1779">
                  <c:v>1780</c:v>
                </c:pt>
                <c:pt idx="1780">
                  <c:v>1781</c:v>
                </c:pt>
                <c:pt idx="1781">
                  <c:v>1782</c:v>
                </c:pt>
                <c:pt idx="1782">
                  <c:v>1783</c:v>
                </c:pt>
                <c:pt idx="1783">
                  <c:v>1784</c:v>
                </c:pt>
                <c:pt idx="1784">
                  <c:v>1785</c:v>
                </c:pt>
                <c:pt idx="1785">
                  <c:v>1786</c:v>
                </c:pt>
                <c:pt idx="1786">
                  <c:v>1787</c:v>
                </c:pt>
                <c:pt idx="1787">
                  <c:v>1788</c:v>
                </c:pt>
                <c:pt idx="1788">
                  <c:v>1789</c:v>
                </c:pt>
                <c:pt idx="1789">
                  <c:v>1790</c:v>
                </c:pt>
                <c:pt idx="1790">
                  <c:v>1791</c:v>
                </c:pt>
                <c:pt idx="1791">
                  <c:v>1792</c:v>
                </c:pt>
                <c:pt idx="1792">
                  <c:v>1793</c:v>
                </c:pt>
                <c:pt idx="1793">
                  <c:v>1794</c:v>
                </c:pt>
                <c:pt idx="1794">
                  <c:v>1795</c:v>
                </c:pt>
                <c:pt idx="1795">
                  <c:v>1796</c:v>
                </c:pt>
                <c:pt idx="1796">
                  <c:v>1797</c:v>
                </c:pt>
                <c:pt idx="1797">
                  <c:v>1798</c:v>
                </c:pt>
                <c:pt idx="1798">
                  <c:v>1799</c:v>
                </c:pt>
                <c:pt idx="1799">
                  <c:v>1800</c:v>
                </c:pt>
                <c:pt idx="1800">
                  <c:v>1801</c:v>
                </c:pt>
                <c:pt idx="1801">
                  <c:v>1802</c:v>
                </c:pt>
                <c:pt idx="1802">
                  <c:v>1803</c:v>
                </c:pt>
                <c:pt idx="1803">
                  <c:v>1804</c:v>
                </c:pt>
                <c:pt idx="1804">
                  <c:v>1805</c:v>
                </c:pt>
                <c:pt idx="1805">
                  <c:v>1806</c:v>
                </c:pt>
                <c:pt idx="1806">
                  <c:v>1807</c:v>
                </c:pt>
                <c:pt idx="1807">
                  <c:v>1808</c:v>
                </c:pt>
                <c:pt idx="1808">
                  <c:v>1809</c:v>
                </c:pt>
                <c:pt idx="1809">
                  <c:v>1810</c:v>
                </c:pt>
                <c:pt idx="1810">
                  <c:v>1811</c:v>
                </c:pt>
                <c:pt idx="1811">
                  <c:v>1812</c:v>
                </c:pt>
                <c:pt idx="1812">
                  <c:v>1813</c:v>
                </c:pt>
                <c:pt idx="1813">
                  <c:v>1814</c:v>
                </c:pt>
                <c:pt idx="1814">
                  <c:v>1815</c:v>
                </c:pt>
                <c:pt idx="1815">
                  <c:v>1816</c:v>
                </c:pt>
                <c:pt idx="1816">
                  <c:v>1817</c:v>
                </c:pt>
                <c:pt idx="1817">
                  <c:v>1818</c:v>
                </c:pt>
                <c:pt idx="1818">
                  <c:v>1819</c:v>
                </c:pt>
                <c:pt idx="1819">
                  <c:v>1820</c:v>
                </c:pt>
                <c:pt idx="1820">
                  <c:v>1821</c:v>
                </c:pt>
                <c:pt idx="1821">
                  <c:v>1822</c:v>
                </c:pt>
                <c:pt idx="1822">
                  <c:v>1823</c:v>
                </c:pt>
                <c:pt idx="1823">
                  <c:v>1824</c:v>
                </c:pt>
                <c:pt idx="1824">
                  <c:v>1825</c:v>
                </c:pt>
                <c:pt idx="1825">
                  <c:v>1826</c:v>
                </c:pt>
                <c:pt idx="1826">
                  <c:v>1827</c:v>
                </c:pt>
                <c:pt idx="1827">
                  <c:v>1828</c:v>
                </c:pt>
                <c:pt idx="1828">
                  <c:v>1829</c:v>
                </c:pt>
                <c:pt idx="1829">
                  <c:v>1830</c:v>
                </c:pt>
                <c:pt idx="1830">
                  <c:v>1831</c:v>
                </c:pt>
                <c:pt idx="1831">
                  <c:v>1832</c:v>
                </c:pt>
                <c:pt idx="1832">
                  <c:v>1833</c:v>
                </c:pt>
                <c:pt idx="1833">
                  <c:v>1834</c:v>
                </c:pt>
                <c:pt idx="1834">
                  <c:v>1835</c:v>
                </c:pt>
                <c:pt idx="1835">
                  <c:v>1836</c:v>
                </c:pt>
                <c:pt idx="1836">
                  <c:v>1837</c:v>
                </c:pt>
                <c:pt idx="1837">
                  <c:v>1838</c:v>
                </c:pt>
                <c:pt idx="1838">
                  <c:v>1839</c:v>
                </c:pt>
                <c:pt idx="1839">
                  <c:v>1840</c:v>
                </c:pt>
                <c:pt idx="1840">
                  <c:v>1841</c:v>
                </c:pt>
                <c:pt idx="1841">
                  <c:v>1842</c:v>
                </c:pt>
                <c:pt idx="1842">
                  <c:v>1843</c:v>
                </c:pt>
                <c:pt idx="1843">
                  <c:v>1844</c:v>
                </c:pt>
                <c:pt idx="1844">
                  <c:v>1845</c:v>
                </c:pt>
                <c:pt idx="1845">
                  <c:v>1846</c:v>
                </c:pt>
                <c:pt idx="1846">
                  <c:v>1847</c:v>
                </c:pt>
                <c:pt idx="1847">
                  <c:v>1848</c:v>
                </c:pt>
                <c:pt idx="1848">
                  <c:v>1849</c:v>
                </c:pt>
                <c:pt idx="1849">
                  <c:v>1850</c:v>
                </c:pt>
                <c:pt idx="1850">
                  <c:v>1851</c:v>
                </c:pt>
                <c:pt idx="1851">
                  <c:v>1852</c:v>
                </c:pt>
                <c:pt idx="1852">
                  <c:v>1853</c:v>
                </c:pt>
                <c:pt idx="1853">
                  <c:v>1854</c:v>
                </c:pt>
                <c:pt idx="1854">
                  <c:v>1855</c:v>
                </c:pt>
                <c:pt idx="1855">
                  <c:v>1856</c:v>
                </c:pt>
                <c:pt idx="1856">
                  <c:v>1857</c:v>
                </c:pt>
                <c:pt idx="1857">
                  <c:v>1858</c:v>
                </c:pt>
                <c:pt idx="1858">
                  <c:v>1859</c:v>
                </c:pt>
                <c:pt idx="1859">
                  <c:v>1860</c:v>
                </c:pt>
                <c:pt idx="1860">
                  <c:v>1861</c:v>
                </c:pt>
                <c:pt idx="1861">
                  <c:v>1862</c:v>
                </c:pt>
                <c:pt idx="1862">
                  <c:v>1863</c:v>
                </c:pt>
                <c:pt idx="1863">
                  <c:v>1864</c:v>
                </c:pt>
                <c:pt idx="1864">
                  <c:v>1865</c:v>
                </c:pt>
                <c:pt idx="1865">
                  <c:v>1866</c:v>
                </c:pt>
                <c:pt idx="1866">
                  <c:v>1867</c:v>
                </c:pt>
                <c:pt idx="1867">
                  <c:v>1868</c:v>
                </c:pt>
                <c:pt idx="1868">
                  <c:v>1869</c:v>
                </c:pt>
                <c:pt idx="1869">
                  <c:v>1870</c:v>
                </c:pt>
                <c:pt idx="1870">
                  <c:v>1871</c:v>
                </c:pt>
                <c:pt idx="1871">
                  <c:v>1872</c:v>
                </c:pt>
                <c:pt idx="1872">
                  <c:v>1873</c:v>
                </c:pt>
                <c:pt idx="1873">
                  <c:v>1874</c:v>
                </c:pt>
                <c:pt idx="1874">
                  <c:v>1875</c:v>
                </c:pt>
                <c:pt idx="1875">
                  <c:v>1876</c:v>
                </c:pt>
                <c:pt idx="1876">
                  <c:v>1877</c:v>
                </c:pt>
                <c:pt idx="1877">
                  <c:v>1878</c:v>
                </c:pt>
                <c:pt idx="1878">
                  <c:v>1879</c:v>
                </c:pt>
                <c:pt idx="1879">
                  <c:v>1880</c:v>
                </c:pt>
                <c:pt idx="1880">
                  <c:v>1881</c:v>
                </c:pt>
                <c:pt idx="1881">
                  <c:v>1882</c:v>
                </c:pt>
                <c:pt idx="1882">
                  <c:v>1883</c:v>
                </c:pt>
                <c:pt idx="1883">
                  <c:v>1884</c:v>
                </c:pt>
                <c:pt idx="1884">
                  <c:v>1885</c:v>
                </c:pt>
                <c:pt idx="1885">
                  <c:v>1886</c:v>
                </c:pt>
                <c:pt idx="1886">
                  <c:v>1887</c:v>
                </c:pt>
                <c:pt idx="1887">
                  <c:v>1888</c:v>
                </c:pt>
                <c:pt idx="1888">
                  <c:v>1889</c:v>
                </c:pt>
                <c:pt idx="1889">
                  <c:v>1890</c:v>
                </c:pt>
                <c:pt idx="1890">
                  <c:v>1891</c:v>
                </c:pt>
                <c:pt idx="1891">
                  <c:v>1892</c:v>
                </c:pt>
                <c:pt idx="1892">
                  <c:v>1893</c:v>
                </c:pt>
                <c:pt idx="1893">
                  <c:v>1894</c:v>
                </c:pt>
                <c:pt idx="1894">
                  <c:v>1895</c:v>
                </c:pt>
                <c:pt idx="1895">
                  <c:v>1896</c:v>
                </c:pt>
                <c:pt idx="1896">
                  <c:v>1897</c:v>
                </c:pt>
                <c:pt idx="1897">
                  <c:v>1898</c:v>
                </c:pt>
                <c:pt idx="1898">
                  <c:v>1899</c:v>
                </c:pt>
                <c:pt idx="1899">
                  <c:v>1900</c:v>
                </c:pt>
                <c:pt idx="1900">
                  <c:v>1901</c:v>
                </c:pt>
                <c:pt idx="1901">
                  <c:v>1902</c:v>
                </c:pt>
                <c:pt idx="1902">
                  <c:v>1903</c:v>
                </c:pt>
                <c:pt idx="1903">
                  <c:v>1904</c:v>
                </c:pt>
                <c:pt idx="1904">
                  <c:v>1905</c:v>
                </c:pt>
                <c:pt idx="1905">
                  <c:v>1906</c:v>
                </c:pt>
                <c:pt idx="1906">
                  <c:v>1907</c:v>
                </c:pt>
                <c:pt idx="1907">
                  <c:v>1908</c:v>
                </c:pt>
                <c:pt idx="1908">
                  <c:v>1909</c:v>
                </c:pt>
                <c:pt idx="1909">
                  <c:v>1910</c:v>
                </c:pt>
                <c:pt idx="1910">
                  <c:v>1911</c:v>
                </c:pt>
                <c:pt idx="1911">
                  <c:v>1912</c:v>
                </c:pt>
                <c:pt idx="1912">
                  <c:v>1913</c:v>
                </c:pt>
                <c:pt idx="1913">
                  <c:v>1914</c:v>
                </c:pt>
                <c:pt idx="1914">
                  <c:v>1915</c:v>
                </c:pt>
                <c:pt idx="1915">
                  <c:v>1916</c:v>
                </c:pt>
                <c:pt idx="1916">
                  <c:v>1917</c:v>
                </c:pt>
                <c:pt idx="1917">
                  <c:v>1918</c:v>
                </c:pt>
                <c:pt idx="1918">
                  <c:v>1919</c:v>
                </c:pt>
                <c:pt idx="1919">
                  <c:v>1920</c:v>
                </c:pt>
                <c:pt idx="1920">
                  <c:v>1921</c:v>
                </c:pt>
                <c:pt idx="1921">
                  <c:v>1922</c:v>
                </c:pt>
                <c:pt idx="1922">
                  <c:v>1923</c:v>
                </c:pt>
                <c:pt idx="1923">
                  <c:v>1924</c:v>
                </c:pt>
                <c:pt idx="1924">
                  <c:v>1925</c:v>
                </c:pt>
                <c:pt idx="1925">
                  <c:v>1926</c:v>
                </c:pt>
                <c:pt idx="1926">
                  <c:v>1927</c:v>
                </c:pt>
                <c:pt idx="1927">
                  <c:v>1928</c:v>
                </c:pt>
                <c:pt idx="1928">
                  <c:v>1929</c:v>
                </c:pt>
                <c:pt idx="1929">
                  <c:v>1930</c:v>
                </c:pt>
                <c:pt idx="1930">
                  <c:v>1931</c:v>
                </c:pt>
                <c:pt idx="1931">
                  <c:v>1932</c:v>
                </c:pt>
                <c:pt idx="1932">
                  <c:v>1933</c:v>
                </c:pt>
                <c:pt idx="1933">
                  <c:v>1934</c:v>
                </c:pt>
                <c:pt idx="1934">
                  <c:v>1935</c:v>
                </c:pt>
                <c:pt idx="1935">
                  <c:v>1936</c:v>
                </c:pt>
                <c:pt idx="1936">
                  <c:v>1937</c:v>
                </c:pt>
                <c:pt idx="1937">
                  <c:v>1938</c:v>
                </c:pt>
                <c:pt idx="1938">
                  <c:v>1939</c:v>
                </c:pt>
                <c:pt idx="1939">
                  <c:v>1940</c:v>
                </c:pt>
                <c:pt idx="1940">
                  <c:v>1941</c:v>
                </c:pt>
                <c:pt idx="1941">
                  <c:v>1942</c:v>
                </c:pt>
                <c:pt idx="1942">
                  <c:v>1943</c:v>
                </c:pt>
                <c:pt idx="1943">
                  <c:v>1944</c:v>
                </c:pt>
                <c:pt idx="1944">
                  <c:v>1945</c:v>
                </c:pt>
                <c:pt idx="1945">
                  <c:v>1946</c:v>
                </c:pt>
                <c:pt idx="1946">
                  <c:v>1947</c:v>
                </c:pt>
                <c:pt idx="1947">
                  <c:v>1948</c:v>
                </c:pt>
                <c:pt idx="1948">
                  <c:v>1949</c:v>
                </c:pt>
                <c:pt idx="1949">
                  <c:v>1950</c:v>
                </c:pt>
                <c:pt idx="1950">
                  <c:v>1951</c:v>
                </c:pt>
                <c:pt idx="1951">
                  <c:v>1952</c:v>
                </c:pt>
                <c:pt idx="1952">
                  <c:v>1953</c:v>
                </c:pt>
                <c:pt idx="1953">
                  <c:v>1954</c:v>
                </c:pt>
                <c:pt idx="1954">
                  <c:v>1955</c:v>
                </c:pt>
                <c:pt idx="1955">
                  <c:v>1956</c:v>
                </c:pt>
                <c:pt idx="1956">
                  <c:v>1957</c:v>
                </c:pt>
                <c:pt idx="1957">
                  <c:v>1958</c:v>
                </c:pt>
                <c:pt idx="1958">
                  <c:v>1959</c:v>
                </c:pt>
                <c:pt idx="1959">
                  <c:v>1960</c:v>
                </c:pt>
                <c:pt idx="1960">
                  <c:v>1961</c:v>
                </c:pt>
                <c:pt idx="1961">
                  <c:v>1962</c:v>
                </c:pt>
                <c:pt idx="1962">
                  <c:v>1963</c:v>
                </c:pt>
                <c:pt idx="1963">
                  <c:v>1964</c:v>
                </c:pt>
                <c:pt idx="1964">
                  <c:v>1965</c:v>
                </c:pt>
                <c:pt idx="1965">
                  <c:v>1966</c:v>
                </c:pt>
                <c:pt idx="1966">
                  <c:v>1967</c:v>
                </c:pt>
                <c:pt idx="1967">
                  <c:v>1968</c:v>
                </c:pt>
                <c:pt idx="1968">
                  <c:v>1969</c:v>
                </c:pt>
                <c:pt idx="1969">
                  <c:v>1970</c:v>
                </c:pt>
                <c:pt idx="1970">
                  <c:v>1971</c:v>
                </c:pt>
                <c:pt idx="1971">
                  <c:v>1972</c:v>
                </c:pt>
                <c:pt idx="1972">
                  <c:v>1973</c:v>
                </c:pt>
                <c:pt idx="1973">
                  <c:v>1974</c:v>
                </c:pt>
                <c:pt idx="1974">
                  <c:v>1975</c:v>
                </c:pt>
                <c:pt idx="1975">
                  <c:v>1976</c:v>
                </c:pt>
                <c:pt idx="1976">
                  <c:v>1977</c:v>
                </c:pt>
                <c:pt idx="1977">
                  <c:v>1978</c:v>
                </c:pt>
                <c:pt idx="1978">
                  <c:v>1979</c:v>
                </c:pt>
                <c:pt idx="1979">
                  <c:v>1980</c:v>
                </c:pt>
                <c:pt idx="1980">
                  <c:v>1981</c:v>
                </c:pt>
                <c:pt idx="1981">
                  <c:v>1982</c:v>
                </c:pt>
                <c:pt idx="1982">
                  <c:v>1983</c:v>
                </c:pt>
                <c:pt idx="1983">
                  <c:v>1984</c:v>
                </c:pt>
                <c:pt idx="1984">
                  <c:v>1985</c:v>
                </c:pt>
                <c:pt idx="1985">
                  <c:v>1986</c:v>
                </c:pt>
                <c:pt idx="1986">
                  <c:v>1987</c:v>
                </c:pt>
                <c:pt idx="1987">
                  <c:v>1988</c:v>
                </c:pt>
                <c:pt idx="1988">
                  <c:v>1989</c:v>
                </c:pt>
                <c:pt idx="1989">
                  <c:v>1990</c:v>
                </c:pt>
                <c:pt idx="1990">
                  <c:v>1991</c:v>
                </c:pt>
                <c:pt idx="1991">
                  <c:v>1992</c:v>
                </c:pt>
                <c:pt idx="1992">
                  <c:v>1993</c:v>
                </c:pt>
                <c:pt idx="1993">
                  <c:v>1994</c:v>
                </c:pt>
                <c:pt idx="1994">
                  <c:v>1995</c:v>
                </c:pt>
                <c:pt idx="1995">
                  <c:v>1996</c:v>
                </c:pt>
                <c:pt idx="1996">
                  <c:v>1997</c:v>
                </c:pt>
                <c:pt idx="1997">
                  <c:v>1998</c:v>
                </c:pt>
                <c:pt idx="1998">
                  <c:v>1999</c:v>
                </c:pt>
                <c:pt idx="1999">
                  <c:v>2000</c:v>
                </c:pt>
                <c:pt idx="2000">
                  <c:v>2001</c:v>
                </c:pt>
                <c:pt idx="2001">
                  <c:v>2002</c:v>
                </c:pt>
                <c:pt idx="2002">
                  <c:v>2003</c:v>
                </c:pt>
                <c:pt idx="2003">
                  <c:v>2004</c:v>
                </c:pt>
                <c:pt idx="2004">
                  <c:v>2005</c:v>
                </c:pt>
                <c:pt idx="2005">
                  <c:v>2006</c:v>
                </c:pt>
                <c:pt idx="2006">
                  <c:v>2007</c:v>
                </c:pt>
                <c:pt idx="2007">
                  <c:v>2008</c:v>
                </c:pt>
                <c:pt idx="2008">
                  <c:v>2009</c:v>
                </c:pt>
                <c:pt idx="2009">
                  <c:v>2010</c:v>
                </c:pt>
                <c:pt idx="2010">
                  <c:v>2011</c:v>
                </c:pt>
                <c:pt idx="2011">
                  <c:v>2012</c:v>
                </c:pt>
                <c:pt idx="2012">
                  <c:v>2013</c:v>
                </c:pt>
                <c:pt idx="2013">
                  <c:v>2014</c:v>
                </c:pt>
                <c:pt idx="2014">
                  <c:v>2015</c:v>
                </c:pt>
                <c:pt idx="2015">
                  <c:v>2016</c:v>
                </c:pt>
                <c:pt idx="2016">
                  <c:v>2017</c:v>
                </c:pt>
                <c:pt idx="2017">
                  <c:v>2018</c:v>
                </c:pt>
                <c:pt idx="2018">
                  <c:v>2019</c:v>
                </c:pt>
                <c:pt idx="2019">
                  <c:v>2020</c:v>
                </c:pt>
                <c:pt idx="2020">
                  <c:v>2021</c:v>
                </c:pt>
                <c:pt idx="2021">
                  <c:v>2022</c:v>
                </c:pt>
                <c:pt idx="2022">
                  <c:v>2023</c:v>
                </c:pt>
                <c:pt idx="2023">
                  <c:v>2024</c:v>
                </c:pt>
                <c:pt idx="2024">
                  <c:v>2025</c:v>
                </c:pt>
                <c:pt idx="2025">
                  <c:v>2026</c:v>
                </c:pt>
                <c:pt idx="2026">
                  <c:v>2027</c:v>
                </c:pt>
                <c:pt idx="2027">
                  <c:v>2028</c:v>
                </c:pt>
                <c:pt idx="2028">
                  <c:v>2029</c:v>
                </c:pt>
                <c:pt idx="2029">
                  <c:v>2030</c:v>
                </c:pt>
                <c:pt idx="2030">
                  <c:v>2031</c:v>
                </c:pt>
                <c:pt idx="2031">
                  <c:v>2032</c:v>
                </c:pt>
                <c:pt idx="2032">
                  <c:v>2033</c:v>
                </c:pt>
                <c:pt idx="2033">
                  <c:v>2034</c:v>
                </c:pt>
                <c:pt idx="2034">
                  <c:v>2035</c:v>
                </c:pt>
                <c:pt idx="2035">
                  <c:v>2036</c:v>
                </c:pt>
                <c:pt idx="2036">
                  <c:v>2037</c:v>
                </c:pt>
                <c:pt idx="2037">
                  <c:v>2038</c:v>
                </c:pt>
                <c:pt idx="2038">
                  <c:v>2039</c:v>
                </c:pt>
                <c:pt idx="2039">
                  <c:v>2040</c:v>
                </c:pt>
                <c:pt idx="2040">
                  <c:v>2041</c:v>
                </c:pt>
                <c:pt idx="2041">
                  <c:v>2042</c:v>
                </c:pt>
                <c:pt idx="2042">
                  <c:v>2043</c:v>
                </c:pt>
                <c:pt idx="2043">
                  <c:v>2044</c:v>
                </c:pt>
                <c:pt idx="2044">
                  <c:v>2045</c:v>
                </c:pt>
                <c:pt idx="2045">
                  <c:v>2046</c:v>
                </c:pt>
                <c:pt idx="2046">
                  <c:v>2047</c:v>
                </c:pt>
                <c:pt idx="2047">
                  <c:v>2048</c:v>
                </c:pt>
                <c:pt idx="2048">
                  <c:v>2049</c:v>
                </c:pt>
                <c:pt idx="2049">
                  <c:v>2050</c:v>
                </c:pt>
                <c:pt idx="2050">
                  <c:v>2051</c:v>
                </c:pt>
                <c:pt idx="2051">
                  <c:v>2052</c:v>
                </c:pt>
                <c:pt idx="2052">
                  <c:v>2053</c:v>
                </c:pt>
                <c:pt idx="2053">
                  <c:v>2054</c:v>
                </c:pt>
                <c:pt idx="2054">
                  <c:v>2055</c:v>
                </c:pt>
                <c:pt idx="2055">
                  <c:v>2056</c:v>
                </c:pt>
                <c:pt idx="2056">
                  <c:v>2057</c:v>
                </c:pt>
                <c:pt idx="2057">
                  <c:v>2058</c:v>
                </c:pt>
                <c:pt idx="2058">
                  <c:v>2059</c:v>
                </c:pt>
                <c:pt idx="2059">
                  <c:v>2060</c:v>
                </c:pt>
                <c:pt idx="2060">
                  <c:v>2061</c:v>
                </c:pt>
                <c:pt idx="2061">
                  <c:v>2062</c:v>
                </c:pt>
                <c:pt idx="2062">
                  <c:v>2063</c:v>
                </c:pt>
                <c:pt idx="2063">
                  <c:v>2064</c:v>
                </c:pt>
                <c:pt idx="2064">
                  <c:v>2065</c:v>
                </c:pt>
                <c:pt idx="2065">
                  <c:v>2066</c:v>
                </c:pt>
                <c:pt idx="2066">
                  <c:v>2067</c:v>
                </c:pt>
                <c:pt idx="2067">
                  <c:v>2068</c:v>
                </c:pt>
                <c:pt idx="2068">
                  <c:v>2069</c:v>
                </c:pt>
                <c:pt idx="2069">
                  <c:v>2070</c:v>
                </c:pt>
                <c:pt idx="2070">
                  <c:v>2071</c:v>
                </c:pt>
                <c:pt idx="2071">
                  <c:v>2072</c:v>
                </c:pt>
                <c:pt idx="2072">
                  <c:v>2073</c:v>
                </c:pt>
                <c:pt idx="2073">
                  <c:v>2074</c:v>
                </c:pt>
                <c:pt idx="2074">
                  <c:v>2075</c:v>
                </c:pt>
                <c:pt idx="2075">
                  <c:v>2076</c:v>
                </c:pt>
                <c:pt idx="2076">
                  <c:v>2077</c:v>
                </c:pt>
                <c:pt idx="2077">
                  <c:v>2078</c:v>
                </c:pt>
                <c:pt idx="2078">
                  <c:v>2079</c:v>
                </c:pt>
                <c:pt idx="2079">
                  <c:v>2080</c:v>
                </c:pt>
                <c:pt idx="2080">
                  <c:v>2081</c:v>
                </c:pt>
                <c:pt idx="2081">
                  <c:v>2082</c:v>
                </c:pt>
                <c:pt idx="2082">
                  <c:v>2083</c:v>
                </c:pt>
                <c:pt idx="2083">
                  <c:v>2084</c:v>
                </c:pt>
                <c:pt idx="2084">
                  <c:v>2085</c:v>
                </c:pt>
                <c:pt idx="2085">
                  <c:v>2086</c:v>
                </c:pt>
                <c:pt idx="2086">
                  <c:v>2087</c:v>
                </c:pt>
                <c:pt idx="2087">
                  <c:v>2088</c:v>
                </c:pt>
                <c:pt idx="2088">
                  <c:v>2089</c:v>
                </c:pt>
                <c:pt idx="2089">
                  <c:v>2090</c:v>
                </c:pt>
                <c:pt idx="2090">
                  <c:v>2091</c:v>
                </c:pt>
                <c:pt idx="2091">
                  <c:v>2092</c:v>
                </c:pt>
                <c:pt idx="2092">
                  <c:v>2093</c:v>
                </c:pt>
                <c:pt idx="2093">
                  <c:v>2094</c:v>
                </c:pt>
                <c:pt idx="2094">
                  <c:v>2095</c:v>
                </c:pt>
                <c:pt idx="2095">
                  <c:v>2096</c:v>
                </c:pt>
                <c:pt idx="2096">
                  <c:v>2097</c:v>
                </c:pt>
                <c:pt idx="2097">
                  <c:v>2098</c:v>
                </c:pt>
                <c:pt idx="2098">
                  <c:v>2099</c:v>
                </c:pt>
                <c:pt idx="2099">
                  <c:v>2100</c:v>
                </c:pt>
                <c:pt idx="2100">
                  <c:v>2101</c:v>
                </c:pt>
                <c:pt idx="2101">
                  <c:v>2102</c:v>
                </c:pt>
                <c:pt idx="2102">
                  <c:v>2103</c:v>
                </c:pt>
                <c:pt idx="2103">
                  <c:v>2104</c:v>
                </c:pt>
                <c:pt idx="2104">
                  <c:v>2105</c:v>
                </c:pt>
                <c:pt idx="2105">
                  <c:v>2106</c:v>
                </c:pt>
                <c:pt idx="2106">
                  <c:v>2107</c:v>
                </c:pt>
                <c:pt idx="2107">
                  <c:v>2108</c:v>
                </c:pt>
                <c:pt idx="2108">
                  <c:v>2109</c:v>
                </c:pt>
                <c:pt idx="2109">
                  <c:v>2110</c:v>
                </c:pt>
                <c:pt idx="2110">
                  <c:v>2111</c:v>
                </c:pt>
                <c:pt idx="2111">
                  <c:v>2112</c:v>
                </c:pt>
                <c:pt idx="2112">
                  <c:v>2113</c:v>
                </c:pt>
                <c:pt idx="2113">
                  <c:v>2114</c:v>
                </c:pt>
                <c:pt idx="2114">
                  <c:v>2115</c:v>
                </c:pt>
                <c:pt idx="2115">
                  <c:v>2116</c:v>
                </c:pt>
                <c:pt idx="2116">
                  <c:v>2117</c:v>
                </c:pt>
                <c:pt idx="2117">
                  <c:v>2118</c:v>
                </c:pt>
                <c:pt idx="2118">
                  <c:v>2119</c:v>
                </c:pt>
                <c:pt idx="2119">
                  <c:v>2120</c:v>
                </c:pt>
                <c:pt idx="2120">
                  <c:v>2121</c:v>
                </c:pt>
                <c:pt idx="2121">
                  <c:v>2122</c:v>
                </c:pt>
                <c:pt idx="2122">
                  <c:v>2123</c:v>
                </c:pt>
                <c:pt idx="2123">
                  <c:v>2124</c:v>
                </c:pt>
                <c:pt idx="2124">
                  <c:v>2125</c:v>
                </c:pt>
                <c:pt idx="2125">
                  <c:v>2126</c:v>
                </c:pt>
                <c:pt idx="2126">
                  <c:v>2127</c:v>
                </c:pt>
                <c:pt idx="2127">
                  <c:v>2128</c:v>
                </c:pt>
                <c:pt idx="2128">
                  <c:v>2129</c:v>
                </c:pt>
                <c:pt idx="2129">
                  <c:v>2130</c:v>
                </c:pt>
                <c:pt idx="2130">
                  <c:v>2131</c:v>
                </c:pt>
                <c:pt idx="2131">
                  <c:v>2132</c:v>
                </c:pt>
                <c:pt idx="2132">
                  <c:v>2133</c:v>
                </c:pt>
                <c:pt idx="2133">
                  <c:v>2134</c:v>
                </c:pt>
                <c:pt idx="2134">
                  <c:v>2135</c:v>
                </c:pt>
                <c:pt idx="2135">
                  <c:v>2136</c:v>
                </c:pt>
                <c:pt idx="2136">
                  <c:v>2137</c:v>
                </c:pt>
                <c:pt idx="2137">
                  <c:v>2138</c:v>
                </c:pt>
                <c:pt idx="2138">
                  <c:v>2139</c:v>
                </c:pt>
                <c:pt idx="2139">
                  <c:v>2140</c:v>
                </c:pt>
                <c:pt idx="2140">
                  <c:v>2141</c:v>
                </c:pt>
                <c:pt idx="2141">
                  <c:v>2142</c:v>
                </c:pt>
                <c:pt idx="2142">
                  <c:v>2143</c:v>
                </c:pt>
                <c:pt idx="2143">
                  <c:v>2144</c:v>
                </c:pt>
                <c:pt idx="2144">
                  <c:v>2145</c:v>
                </c:pt>
                <c:pt idx="2145">
                  <c:v>2146</c:v>
                </c:pt>
                <c:pt idx="2146">
                  <c:v>2147</c:v>
                </c:pt>
                <c:pt idx="2147">
                  <c:v>2148</c:v>
                </c:pt>
                <c:pt idx="2148">
                  <c:v>2149</c:v>
                </c:pt>
                <c:pt idx="2149">
                  <c:v>2150</c:v>
                </c:pt>
                <c:pt idx="2150">
                  <c:v>2151</c:v>
                </c:pt>
                <c:pt idx="2151">
                  <c:v>2152</c:v>
                </c:pt>
                <c:pt idx="2152">
                  <c:v>2153</c:v>
                </c:pt>
                <c:pt idx="2153">
                  <c:v>2154</c:v>
                </c:pt>
                <c:pt idx="2154">
                  <c:v>2155</c:v>
                </c:pt>
                <c:pt idx="2155">
                  <c:v>2156</c:v>
                </c:pt>
                <c:pt idx="2156">
                  <c:v>2157</c:v>
                </c:pt>
                <c:pt idx="2157">
                  <c:v>2158</c:v>
                </c:pt>
                <c:pt idx="2158">
                  <c:v>2159</c:v>
                </c:pt>
                <c:pt idx="2159">
                  <c:v>2160</c:v>
                </c:pt>
                <c:pt idx="2160">
                  <c:v>2161</c:v>
                </c:pt>
                <c:pt idx="2161">
                  <c:v>2162</c:v>
                </c:pt>
                <c:pt idx="2162">
                  <c:v>2163</c:v>
                </c:pt>
                <c:pt idx="2163">
                  <c:v>2164</c:v>
                </c:pt>
                <c:pt idx="2164">
                  <c:v>2165</c:v>
                </c:pt>
                <c:pt idx="2165">
                  <c:v>2166</c:v>
                </c:pt>
                <c:pt idx="2166">
                  <c:v>2167</c:v>
                </c:pt>
                <c:pt idx="2167">
                  <c:v>2168</c:v>
                </c:pt>
                <c:pt idx="2168">
                  <c:v>2169</c:v>
                </c:pt>
                <c:pt idx="2169">
                  <c:v>2170</c:v>
                </c:pt>
                <c:pt idx="2170">
                  <c:v>2171</c:v>
                </c:pt>
                <c:pt idx="2171">
                  <c:v>2172</c:v>
                </c:pt>
                <c:pt idx="2172">
                  <c:v>2173</c:v>
                </c:pt>
                <c:pt idx="2173">
                  <c:v>2174</c:v>
                </c:pt>
                <c:pt idx="2174">
                  <c:v>2175</c:v>
                </c:pt>
                <c:pt idx="2175">
                  <c:v>2176</c:v>
                </c:pt>
                <c:pt idx="2176">
                  <c:v>2177</c:v>
                </c:pt>
                <c:pt idx="2177">
                  <c:v>2178</c:v>
                </c:pt>
                <c:pt idx="2178">
                  <c:v>2179</c:v>
                </c:pt>
                <c:pt idx="2179">
                  <c:v>2180</c:v>
                </c:pt>
                <c:pt idx="2180">
                  <c:v>2181</c:v>
                </c:pt>
                <c:pt idx="2181">
                  <c:v>2182</c:v>
                </c:pt>
                <c:pt idx="2182">
                  <c:v>2183</c:v>
                </c:pt>
                <c:pt idx="2183">
                  <c:v>2184</c:v>
                </c:pt>
                <c:pt idx="2184">
                  <c:v>2185</c:v>
                </c:pt>
                <c:pt idx="2185">
                  <c:v>2186</c:v>
                </c:pt>
                <c:pt idx="2186">
                  <c:v>2187</c:v>
                </c:pt>
                <c:pt idx="2187">
                  <c:v>2188</c:v>
                </c:pt>
                <c:pt idx="2188">
                  <c:v>2189</c:v>
                </c:pt>
                <c:pt idx="2189">
                  <c:v>2190</c:v>
                </c:pt>
                <c:pt idx="2190">
                  <c:v>2191</c:v>
                </c:pt>
                <c:pt idx="2191">
                  <c:v>2192</c:v>
                </c:pt>
                <c:pt idx="2192">
                  <c:v>2193</c:v>
                </c:pt>
                <c:pt idx="2193">
                  <c:v>2194</c:v>
                </c:pt>
                <c:pt idx="2194">
                  <c:v>2195</c:v>
                </c:pt>
                <c:pt idx="2195">
                  <c:v>2196</c:v>
                </c:pt>
                <c:pt idx="2196">
                  <c:v>2197</c:v>
                </c:pt>
                <c:pt idx="2197">
                  <c:v>2198</c:v>
                </c:pt>
                <c:pt idx="2198">
                  <c:v>2199</c:v>
                </c:pt>
                <c:pt idx="2199">
                  <c:v>2200</c:v>
                </c:pt>
                <c:pt idx="2200">
                  <c:v>2201</c:v>
                </c:pt>
                <c:pt idx="2201">
                  <c:v>2202</c:v>
                </c:pt>
                <c:pt idx="2202">
                  <c:v>2203</c:v>
                </c:pt>
                <c:pt idx="2203">
                  <c:v>2204</c:v>
                </c:pt>
                <c:pt idx="2204">
                  <c:v>2205</c:v>
                </c:pt>
                <c:pt idx="2205">
                  <c:v>2206</c:v>
                </c:pt>
                <c:pt idx="2206">
                  <c:v>2207</c:v>
                </c:pt>
                <c:pt idx="2207">
                  <c:v>2208</c:v>
                </c:pt>
                <c:pt idx="2208">
                  <c:v>2209</c:v>
                </c:pt>
                <c:pt idx="2209">
                  <c:v>2210</c:v>
                </c:pt>
                <c:pt idx="2210">
                  <c:v>2211</c:v>
                </c:pt>
                <c:pt idx="2211">
                  <c:v>2212</c:v>
                </c:pt>
                <c:pt idx="2212">
                  <c:v>2213</c:v>
                </c:pt>
                <c:pt idx="2213">
                  <c:v>2214</c:v>
                </c:pt>
                <c:pt idx="2214">
                  <c:v>2215</c:v>
                </c:pt>
                <c:pt idx="2215">
                  <c:v>2216</c:v>
                </c:pt>
                <c:pt idx="2216">
                  <c:v>2217</c:v>
                </c:pt>
                <c:pt idx="2217">
                  <c:v>2218</c:v>
                </c:pt>
                <c:pt idx="2218">
                  <c:v>2219</c:v>
                </c:pt>
                <c:pt idx="2219">
                  <c:v>2220</c:v>
                </c:pt>
                <c:pt idx="2220">
                  <c:v>2221</c:v>
                </c:pt>
                <c:pt idx="2221">
                  <c:v>2222</c:v>
                </c:pt>
                <c:pt idx="2222">
                  <c:v>2223</c:v>
                </c:pt>
                <c:pt idx="2223">
                  <c:v>2224</c:v>
                </c:pt>
                <c:pt idx="2224">
                  <c:v>2225</c:v>
                </c:pt>
                <c:pt idx="2225">
                  <c:v>2226</c:v>
                </c:pt>
                <c:pt idx="2226">
                  <c:v>2227</c:v>
                </c:pt>
                <c:pt idx="2227">
                  <c:v>2228</c:v>
                </c:pt>
                <c:pt idx="2228">
                  <c:v>2229</c:v>
                </c:pt>
                <c:pt idx="2229">
                  <c:v>2230</c:v>
                </c:pt>
                <c:pt idx="2230">
                  <c:v>2231</c:v>
                </c:pt>
                <c:pt idx="2231">
                  <c:v>2232</c:v>
                </c:pt>
                <c:pt idx="2232">
                  <c:v>2233</c:v>
                </c:pt>
                <c:pt idx="2233">
                  <c:v>2234</c:v>
                </c:pt>
                <c:pt idx="2234">
                  <c:v>2235</c:v>
                </c:pt>
                <c:pt idx="2235">
                  <c:v>2236</c:v>
                </c:pt>
                <c:pt idx="2236">
                  <c:v>2237</c:v>
                </c:pt>
                <c:pt idx="2237">
                  <c:v>2238</c:v>
                </c:pt>
                <c:pt idx="2238">
                  <c:v>2239</c:v>
                </c:pt>
                <c:pt idx="2239">
                  <c:v>2240</c:v>
                </c:pt>
                <c:pt idx="2240">
                  <c:v>2241</c:v>
                </c:pt>
                <c:pt idx="2241">
                  <c:v>2242</c:v>
                </c:pt>
                <c:pt idx="2242">
                  <c:v>2243</c:v>
                </c:pt>
                <c:pt idx="2243">
                  <c:v>2244</c:v>
                </c:pt>
                <c:pt idx="2244">
                  <c:v>2245</c:v>
                </c:pt>
                <c:pt idx="2245">
                  <c:v>2246</c:v>
                </c:pt>
                <c:pt idx="2246">
                  <c:v>2247</c:v>
                </c:pt>
                <c:pt idx="2247">
                  <c:v>2248</c:v>
                </c:pt>
                <c:pt idx="2248">
                  <c:v>2249</c:v>
                </c:pt>
                <c:pt idx="2249">
                  <c:v>2250</c:v>
                </c:pt>
                <c:pt idx="2250">
                  <c:v>2251</c:v>
                </c:pt>
                <c:pt idx="2251">
                  <c:v>2252</c:v>
                </c:pt>
                <c:pt idx="2252">
                  <c:v>2253</c:v>
                </c:pt>
                <c:pt idx="2253">
                  <c:v>2254</c:v>
                </c:pt>
                <c:pt idx="2254">
                  <c:v>2255</c:v>
                </c:pt>
                <c:pt idx="2255">
                  <c:v>2256</c:v>
                </c:pt>
                <c:pt idx="2256">
                  <c:v>2257</c:v>
                </c:pt>
                <c:pt idx="2257">
                  <c:v>2258</c:v>
                </c:pt>
                <c:pt idx="2258">
                  <c:v>2259</c:v>
                </c:pt>
                <c:pt idx="2259">
                  <c:v>2260</c:v>
                </c:pt>
                <c:pt idx="2260">
                  <c:v>2261</c:v>
                </c:pt>
                <c:pt idx="2261">
                  <c:v>2262</c:v>
                </c:pt>
                <c:pt idx="2262">
                  <c:v>2263</c:v>
                </c:pt>
                <c:pt idx="2263">
                  <c:v>2264</c:v>
                </c:pt>
                <c:pt idx="2264">
                  <c:v>2265</c:v>
                </c:pt>
                <c:pt idx="2265">
                  <c:v>2266</c:v>
                </c:pt>
                <c:pt idx="2266">
                  <c:v>2267</c:v>
                </c:pt>
                <c:pt idx="2267">
                  <c:v>2268</c:v>
                </c:pt>
                <c:pt idx="2268">
                  <c:v>2269</c:v>
                </c:pt>
                <c:pt idx="2269">
                  <c:v>2270</c:v>
                </c:pt>
                <c:pt idx="2270">
                  <c:v>2271</c:v>
                </c:pt>
                <c:pt idx="2271">
                  <c:v>2272</c:v>
                </c:pt>
                <c:pt idx="2272">
                  <c:v>2273</c:v>
                </c:pt>
                <c:pt idx="2273">
                  <c:v>2274</c:v>
                </c:pt>
                <c:pt idx="2274">
                  <c:v>2275</c:v>
                </c:pt>
                <c:pt idx="2275">
                  <c:v>2276</c:v>
                </c:pt>
                <c:pt idx="2276">
                  <c:v>2277</c:v>
                </c:pt>
                <c:pt idx="2277">
                  <c:v>2278</c:v>
                </c:pt>
                <c:pt idx="2278">
                  <c:v>2279</c:v>
                </c:pt>
                <c:pt idx="2279">
                  <c:v>2280</c:v>
                </c:pt>
                <c:pt idx="2280">
                  <c:v>2281</c:v>
                </c:pt>
                <c:pt idx="2281">
                  <c:v>2282</c:v>
                </c:pt>
                <c:pt idx="2282">
                  <c:v>2283</c:v>
                </c:pt>
                <c:pt idx="2283">
                  <c:v>2284</c:v>
                </c:pt>
                <c:pt idx="2284">
                  <c:v>2285</c:v>
                </c:pt>
                <c:pt idx="2285">
                  <c:v>2286</c:v>
                </c:pt>
                <c:pt idx="2286">
                  <c:v>2287</c:v>
                </c:pt>
                <c:pt idx="2287">
                  <c:v>2288</c:v>
                </c:pt>
                <c:pt idx="2288">
                  <c:v>2289</c:v>
                </c:pt>
                <c:pt idx="2289">
                  <c:v>2290</c:v>
                </c:pt>
                <c:pt idx="2290">
                  <c:v>2291</c:v>
                </c:pt>
                <c:pt idx="2291">
                  <c:v>2292</c:v>
                </c:pt>
                <c:pt idx="2292">
                  <c:v>2293</c:v>
                </c:pt>
                <c:pt idx="2293">
                  <c:v>2294</c:v>
                </c:pt>
                <c:pt idx="2294">
                  <c:v>2295</c:v>
                </c:pt>
                <c:pt idx="2295">
                  <c:v>2296</c:v>
                </c:pt>
                <c:pt idx="2296">
                  <c:v>2297</c:v>
                </c:pt>
                <c:pt idx="2297">
                  <c:v>2298</c:v>
                </c:pt>
                <c:pt idx="2298">
                  <c:v>2299</c:v>
                </c:pt>
                <c:pt idx="2299">
                  <c:v>2300</c:v>
                </c:pt>
                <c:pt idx="2300">
                  <c:v>2301</c:v>
                </c:pt>
                <c:pt idx="2301">
                  <c:v>2302</c:v>
                </c:pt>
                <c:pt idx="2302">
                  <c:v>2303</c:v>
                </c:pt>
                <c:pt idx="2303">
                  <c:v>2304</c:v>
                </c:pt>
                <c:pt idx="2304">
                  <c:v>2305</c:v>
                </c:pt>
                <c:pt idx="2305">
                  <c:v>2306</c:v>
                </c:pt>
                <c:pt idx="2306">
                  <c:v>2307</c:v>
                </c:pt>
                <c:pt idx="2307">
                  <c:v>2308</c:v>
                </c:pt>
                <c:pt idx="2308">
                  <c:v>2309</c:v>
                </c:pt>
                <c:pt idx="2309">
                  <c:v>2310</c:v>
                </c:pt>
                <c:pt idx="2310">
                  <c:v>2311</c:v>
                </c:pt>
                <c:pt idx="2311">
                  <c:v>2312</c:v>
                </c:pt>
                <c:pt idx="2312">
                  <c:v>2313</c:v>
                </c:pt>
                <c:pt idx="2313">
                  <c:v>2314</c:v>
                </c:pt>
                <c:pt idx="2314">
                  <c:v>2315</c:v>
                </c:pt>
                <c:pt idx="2315">
                  <c:v>2316</c:v>
                </c:pt>
                <c:pt idx="2316">
                  <c:v>2317</c:v>
                </c:pt>
                <c:pt idx="2317">
                  <c:v>2318</c:v>
                </c:pt>
                <c:pt idx="2318">
                  <c:v>2319</c:v>
                </c:pt>
                <c:pt idx="2319">
                  <c:v>2320</c:v>
                </c:pt>
                <c:pt idx="2320">
                  <c:v>2321</c:v>
                </c:pt>
                <c:pt idx="2321">
                  <c:v>2322</c:v>
                </c:pt>
                <c:pt idx="2322">
                  <c:v>2323</c:v>
                </c:pt>
                <c:pt idx="2323">
                  <c:v>2324</c:v>
                </c:pt>
                <c:pt idx="2324">
                  <c:v>2325</c:v>
                </c:pt>
                <c:pt idx="2325">
                  <c:v>2326</c:v>
                </c:pt>
                <c:pt idx="2326">
                  <c:v>2327</c:v>
                </c:pt>
                <c:pt idx="2327">
                  <c:v>2328</c:v>
                </c:pt>
                <c:pt idx="2328">
                  <c:v>2329</c:v>
                </c:pt>
                <c:pt idx="2329">
                  <c:v>2330</c:v>
                </c:pt>
                <c:pt idx="2330">
                  <c:v>2331</c:v>
                </c:pt>
                <c:pt idx="2331">
                  <c:v>2332</c:v>
                </c:pt>
                <c:pt idx="2332">
                  <c:v>2333</c:v>
                </c:pt>
                <c:pt idx="2333">
                  <c:v>2334</c:v>
                </c:pt>
                <c:pt idx="2334">
                  <c:v>2335</c:v>
                </c:pt>
                <c:pt idx="2335">
                  <c:v>2336</c:v>
                </c:pt>
                <c:pt idx="2336">
                  <c:v>2337</c:v>
                </c:pt>
                <c:pt idx="2337">
                  <c:v>2338</c:v>
                </c:pt>
                <c:pt idx="2338">
                  <c:v>2339</c:v>
                </c:pt>
                <c:pt idx="2339">
                  <c:v>2340</c:v>
                </c:pt>
                <c:pt idx="2340">
                  <c:v>2341</c:v>
                </c:pt>
                <c:pt idx="2341">
                  <c:v>2342</c:v>
                </c:pt>
                <c:pt idx="2342">
                  <c:v>2343</c:v>
                </c:pt>
                <c:pt idx="2343">
                  <c:v>2344</c:v>
                </c:pt>
                <c:pt idx="2344">
                  <c:v>2345</c:v>
                </c:pt>
                <c:pt idx="2345">
                  <c:v>2346</c:v>
                </c:pt>
                <c:pt idx="2346">
                  <c:v>2347</c:v>
                </c:pt>
                <c:pt idx="2347">
                  <c:v>2348</c:v>
                </c:pt>
                <c:pt idx="2348">
                  <c:v>2349</c:v>
                </c:pt>
                <c:pt idx="2349">
                  <c:v>2350</c:v>
                </c:pt>
                <c:pt idx="2350">
                  <c:v>2351</c:v>
                </c:pt>
                <c:pt idx="2351">
                  <c:v>2352</c:v>
                </c:pt>
                <c:pt idx="2352">
                  <c:v>2353</c:v>
                </c:pt>
                <c:pt idx="2353">
                  <c:v>2354</c:v>
                </c:pt>
                <c:pt idx="2354">
                  <c:v>2355</c:v>
                </c:pt>
                <c:pt idx="2355">
                  <c:v>2356</c:v>
                </c:pt>
                <c:pt idx="2356">
                  <c:v>2357</c:v>
                </c:pt>
                <c:pt idx="2357">
                  <c:v>2358</c:v>
                </c:pt>
                <c:pt idx="2358">
                  <c:v>2359</c:v>
                </c:pt>
                <c:pt idx="2359">
                  <c:v>2360</c:v>
                </c:pt>
                <c:pt idx="2360">
                  <c:v>2361</c:v>
                </c:pt>
                <c:pt idx="2361">
                  <c:v>2362</c:v>
                </c:pt>
                <c:pt idx="2362">
                  <c:v>2363</c:v>
                </c:pt>
                <c:pt idx="2363">
                  <c:v>2364</c:v>
                </c:pt>
                <c:pt idx="2364">
                  <c:v>2365</c:v>
                </c:pt>
                <c:pt idx="2365">
                  <c:v>2366</c:v>
                </c:pt>
                <c:pt idx="2366">
                  <c:v>2367</c:v>
                </c:pt>
                <c:pt idx="2367">
                  <c:v>2368</c:v>
                </c:pt>
                <c:pt idx="2368">
                  <c:v>2369</c:v>
                </c:pt>
                <c:pt idx="2369">
                  <c:v>2370</c:v>
                </c:pt>
                <c:pt idx="2370">
                  <c:v>2371</c:v>
                </c:pt>
                <c:pt idx="2371">
                  <c:v>2372</c:v>
                </c:pt>
                <c:pt idx="2372">
                  <c:v>2373</c:v>
                </c:pt>
                <c:pt idx="2373">
                  <c:v>2374</c:v>
                </c:pt>
                <c:pt idx="2374">
                  <c:v>2375</c:v>
                </c:pt>
                <c:pt idx="2375">
                  <c:v>2376</c:v>
                </c:pt>
                <c:pt idx="2376">
                  <c:v>2377</c:v>
                </c:pt>
                <c:pt idx="2377">
                  <c:v>2378</c:v>
                </c:pt>
                <c:pt idx="2378">
                  <c:v>2379</c:v>
                </c:pt>
                <c:pt idx="2379">
                  <c:v>2380</c:v>
                </c:pt>
                <c:pt idx="2380">
                  <c:v>2381</c:v>
                </c:pt>
                <c:pt idx="2381">
                  <c:v>2382</c:v>
                </c:pt>
                <c:pt idx="2382">
                  <c:v>2383</c:v>
                </c:pt>
                <c:pt idx="2383">
                  <c:v>2384</c:v>
                </c:pt>
                <c:pt idx="2384">
                  <c:v>2385</c:v>
                </c:pt>
                <c:pt idx="2385">
                  <c:v>2386</c:v>
                </c:pt>
                <c:pt idx="2386">
                  <c:v>2387</c:v>
                </c:pt>
                <c:pt idx="2387">
                  <c:v>2388</c:v>
                </c:pt>
                <c:pt idx="2388">
                  <c:v>2389</c:v>
                </c:pt>
                <c:pt idx="2389">
                  <c:v>2390</c:v>
                </c:pt>
                <c:pt idx="2390">
                  <c:v>2391</c:v>
                </c:pt>
                <c:pt idx="2391">
                  <c:v>2392</c:v>
                </c:pt>
                <c:pt idx="2392">
                  <c:v>2393</c:v>
                </c:pt>
                <c:pt idx="2393">
                  <c:v>2394</c:v>
                </c:pt>
                <c:pt idx="2394">
                  <c:v>2395</c:v>
                </c:pt>
                <c:pt idx="2395">
                  <c:v>2396</c:v>
                </c:pt>
                <c:pt idx="2396">
                  <c:v>2397</c:v>
                </c:pt>
                <c:pt idx="2397">
                  <c:v>2398</c:v>
                </c:pt>
                <c:pt idx="2398">
                  <c:v>2399</c:v>
                </c:pt>
                <c:pt idx="2399">
                  <c:v>2400</c:v>
                </c:pt>
                <c:pt idx="2400">
                  <c:v>2401</c:v>
                </c:pt>
                <c:pt idx="2401">
                  <c:v>2402</c:v>
                </c:pt>
                <c:pt idx="2402">
                  <c:v>2403</c:v>
                </c:pt>
                <c:pt idx="2403">
                  <c:v>2404</c:v>
                </c:pt>
                <c:pt idx="2404">
                  <c:v>2405</c:v>
                </c:pt>
                <c:pt idx="2405">
                  <c:v>2406</c:v>
                </c:pt>
                <c:pt idx="2406">
                  <c:v>2407</c:v>
                </c:pt>
                <c:pt idx="2407">
                  <c:v>2408</c:v>
                </c:pt>
                <c:pt idx="2408">
                  <c:v>2409</c:v>
                </c:pt>
                <c:pt idx="2409">
                  <c:v>2410</c:v>
                </c:pt>
                <c:pt idx="2410">
                  <c:v>2411</c:v>
                </c:pt>
                <c:pt idx="2411">
                  <c:v>2412</c:v>
                </c:pt>
                <c:pt idx="2412">
                  <c:v>2413</c:v>
                </c:pt>
                <c:pt idx="2413">
                  <c:v>2414</c:v>
                </c:pt>
                <c:pt idx="2414">
                  <c:v>2415</c:v>
                </c:pt>
                <c:pt idx="2415">
                  <c:v>2416</c:v>
                </c:pt>
                <c:pt idx="2416">
                  <c:v>2417</c:v>
                </c:pt>
                <c:pt idx="2417">
                  <c:v>2418</c:v>
                </c:pt>
                <c:pt idx="2418">
                  <c:v>2419</c:v>
                </c:pt>
                <c:pt idx="2419">
                  <c:v>2420</c:v>
                </c:pt>
                <c:pt idx="2420">
                  <c:v>2421</c:v>
                </c:pt>
                <c:pt idx="2421">
                  <c:v>2422</c:v>
                </c:pt>
                <c:pt idx="2422">
                  <c:v>2423</c:v>
                </c:pt>
                <c:pt idx="2423">
                  <c:v>2424</c:v>
                </c:pt>
                <c:pt idx="2424">
                  <c:v>2425</c:v>
                </c:pt>
                <c:pt idx="2425">
                  <c:v>2426</c:v>
                </c:pt>
                <c:pt idx="2426">
                  <c:v>2427</c:v>
                </c:pt>
                <c:pt idx="2427">
                  <c:v>2428</c:v>
                </c:pt>
                <c:pt idx="2428">
                  <c:v>2429</c:v>
                </c:pt>
                <c:pt idx="2429">
                  <c:v>2430</c:v>
                </c:pt>
                <c:pt idx="2430">
                  <c:v>2431</c:v>
                </c:pt>
                <c:pt idx="2431">
                  <c:v>2432</c:v>
                </c:pt>
                <c:pt idx="2432">
                  <c:v>2433</c:v>
                </c:pt>
                <c:pt idx="2433">
                  <c:v>2434</c:v>
                </c:pt>
                <c:pt idx="2434">
                  <c:v>2435</c:v>
                </c:pt>
                <c:pt idx="2435">
                  <c:v>2436</c:v>
                </c:pt>
                <c:pt idx="2436">
                  <c:v>2437</c:v>
                </c:pt>
                <c:pt idx="2437">
                  <c:v>2438</c:v>
                </c:pt>
                <c:pt idx="2438">
                  <c:v>2439</c:v>
                </c:pt>
                <c:pt idx="2439">
                  <c:v>2440</c:v>
                </c:pt>
                <c:pt idx="2440">
                  <c:v>2441</c:v>
                </c:pt>
                <c:pt idx="2441">
                  <c:v>2442</c:v>
                </c:pt>
                <c:pt idx="2442">
                  <c:v>2443</c:v>
                </c:pt>
                <c:pt idx="2443">
                  <c:v>2444</c:v>
                </c:pt>
                <c:pt idx="2444">
                  <c:v>2445</c:v>
                </c:pt>
                <c:pt idx="2445">
                  <c:v>2446</c:v>
                </c:pt>
                <c:pt idx="2446">
                  <c:v>2447</c:v>
                </c:pt>
                <c:pt idx="2447">
                  <c:v>2448</c:v>
                </c:pt>
                <c:pt idx="2448">
                  <c:v>2449</c:v>
                </c:pt>
                <c:pt idx="2449">
                  <c:v>2450</c:v>
                </c:pt>
                <c:pt idx="2450">
                  <c:v>2451</c:v>
                </c:pt>
                <c:pt idx="2451">
                  <c:v>2452</c:v>
                </c:pt>
                <c:pt idx="2452">
                  <c:v>2453</c:v>
                </c:pt>
                <c:pt idx="2453">
                  <c:v>2454</c:v>
                </c:pt>
                <c:pt idx="2454">
                  <c:v>2455</c:v>
                </c:pt>
                <c:pt idx="2455">
                  <c:v>2456</c:v>
                </c:pt>
                <c:pt idx="2456">
                  <c:v>2457</c:v>
                </c:pt>
                <c:pt idx="2457">
                  <c:v>2458</c:v>
                </c:pt>
                <c:pt idx="2458">
                  <c:v>2459</c:v>
                </c:pt>
                <c:pt idx="2459">
                  <c:v>2460</c:v>
                </c:pt>
                <c:pt idx="2460">
                  <c:v>2461</c:v>
                </c:pt>
                <c:pt idx="2461">
                  <c:v>2462</c:v>
                </c:pt>
                <c:pt idx="2462">
                  <c:v>2463</c:v>
                </c:pt>
                <c:pt idx="2463">
                  <c:v>2464</c:v>
                </c:pt>
                <c:pt idx="2464">
                  <c:v>2465</c:v>
                </c:pt>
                <c:pt idx="2465">
                  <c:v>2466</c:v>
                </c:pt>
                <c:pt idx="2466">
                  <c:v>2467</c:v>
                </c:pt>
                <c:pt idx="2467">
                  <c:v>2468</c:v>
                </c:pt>
                <c:pt idx="2468">
                  <c:v>2469</c:v>
                </c:pt>
                <c:pt idx="2469">
                  <c:v>2470</c:v>
                </c:pt>
                <c:pt idx="2470">
                  <c:v>2471</c:v>
                </c:pt>
                <c:pt idx="2471">
                  <c:v>2472</c:v>
                </c:pt>
                <c:pt idx="2472">
                  <c:v>2473</c:v>
                </c:pt>
                <c:pt idx="2473">
                  <c:v>2474</c:v>
                </c:pt>
                <c:pt idx="2474">
                  <c:v>2475</c:v>
                </c:pt>
                <c:pt idx="2475">
                  <c:v>2476</c:v>
                </c:pt>
                <c:pt idx="2476">
                  <c:v>2477</c:v>
                </c:pt>
                <c:pt idx="2477">
                  <c:v>2478</c:v>
                </c:pt>
                <c:pt idx="2478">
                  <c:v>2479</c:v>
                </c:pt>
                <c:pt idx="2479">
                  <c:v>2480</c:v>
                </c:pt>
                <c:pt idx="2480">
                  <c:v>2481</c:v>
                </c:pt>
                <c:pt idx="2481">
                  <c:v>2482</c:v>
                </c:pt>
                <c:pt idx="2482">
                  <c:v>2483</c:v>
                </c:pt>
                <c:pt idx="2483">
                  <c:v>2484</c:v>
                </c:pt>
                <c:pt idx="2484">
                  <c:v>2485</c:v>
                </c:pt>
                <c:pt idx="2485">
                  <c:v>2486</c:v>
                </c:pt>
                <c:pt idx="2486">
                  <c:v>2487</c:v>
                </c:pt>
                <c:pt idx="2487">
                  <c:v>2488</c:v>
                </c:pt>
                <c:pt idx="2488">
                  <c:v>2489</c:v>
                </c:pt>
                <c:pt idx="2489">
                  <c:v>2490</c:v>
                </c:pt>
                <c:pt idx="2490">
                  <c:v>2491</c:v>
                </c:pt>
                <c:pt idx="2491">
                  <c:v>2492</c:v>
                </c:pt>
                <c:pt idx="2492">
                  <c:v>2493</c:v>
                </c:pt>
                <c:pt idx="2493">
                  <c:v>2494</c:v>
                </c:pt>
                <c:pt idx="2494">
                  <c:v>2495</c:v>
                </c:pt>
                <c:pt idx="2495">
                  <c:v>2496</c:v>
                </c:pt>
                <c:pt idx="2496">
                  <c:v>2497</c:v>
                </c:pt>
                <c:pt idx="2497">
                  <c:v>2498</c:v>
                </c:pt>
                <c:pt idx="2498">
                  <c:v>2499</c:v>
                </c:pt>
                <c:pt idx="2499">
                  <c:v>2500</c:v>
                </c:pt>
                <c:pt idx="2500">
                  <c:v>2501</c:v>
                </c:pt>
                <c:pt idx="2501">
                  <c:v>2502</c:v>
                </c:pt>
                <c:pt idx="2502">
                  <c:v>2503</c:v>
                </c:pt>
                <c:pt idx="2503">
                  <c:v>2504</c:v>
                </c:pt>
                <c:pt idx="2504">
                  <c:v>2505</c:v>
                </c:pt>
                <c:pt idx="2505">
                  <c:v>2506</c:v>
                </c:pt>
                <c:pt idx="2506">
                  <c:v>2507</c:v>
                </c:pt>
                <c:pt idx="2507">
                  <c:v>2508</c:v>
                </c:pt>
                <c:pt idx="2508">
                  <c:v>2509</c:v>
                </c:pt>
                <c:pt idx="2509">
                  <c:v>2510</c:v>
                </c:pt>
                <c:pt idx="2510">
                  <c:v>2511</c:v>
                </c:pt>
                <c:pt idx="2511">
                  <c:v>2512</c:v>
                </c:pt>
                <c:pt idx="2512">
                  <c:v>2513</c:v>
                </c:pt>
                <c:pt idx="2513">
                  <c:v>2514</c:v>
                </c:pt>
                <c:pt idx="2514">
                  <c:v>2515</c:v>
                </c:pt>
                <c:pt idx="2515">
                  <c:v>2516</c:v>
                </c:pt>
                <c:pt idx="2516">
                  <c:v>2517</c:v>
                </c:pt>
                <c:pt idx="2517">
                  <c:v>2518</c:v>
                </c:pt>
                <c:pt idx="2518">
                  <c:v>2519</c:v>
                </c:pt>
                <c:pt idx="2519">
                  <c:v>2520</c:v>
                </c:pt>
                <c:pt idx="2520">
                  <c:v>2521</c:v>
                </c:pt>
                <c:pt idx="2521">
                  <c:v>2522</c:v>
                </c:pt>
                <c:pt idx="2522">
                  <c:v>2523</c:v>
                </c:pt>
                <c:pt idx="2523">
                  <c:v>2524</c:v>
                </c:pt>
                <c:pt idx="2524">
                  <c:v>2525</c:v>
                </c:pt>
                <c:pt idx="2525">
                  <c:v>2526</c:v>
                </c:pt>
                <c:pt idx="2526">
                  <c:v>2527</c:v>
                </c:pt>
                <c:pt idx="2527">
                  <c:v>2528</c:v>
                </c:pt>
                <c:pt idx="2528">
                  <c:v>2529</c:v>
                </c:pt>
                <c:pt idx="2529">
                  <c:v>2530</c:v>
                </c:pt>
                <c:pt idx="2530">
                  <c:v>2531</c:v>
                </c:pt>
                <c:pt idx="2531">
                  <c:v>2532</c:v>
                </c:pt>
                <c:pt idx="2532">
                  <c:v>2533</c:v>
                </c:pt>
                <c:pt idx="2533">
                  <c:v>2534</c:v>
                </c:pt>
                <c:pt idx="2534">
                  <c:v>2535</c:v>
                </c:pt>
                <c:pt idx="2535">
                  <c:v>2536</c:v>
                </c:pt>
                <c:pt idx="2536">
                  <c:v>2537</c:v>
                </c:pt>
                <c:pt idx="2537">
                  <c:v>2538</c:v>
                </c:pt>
                <c:pt idx="2538">
                  <c:v>2539</c:v>
                </c:pt>
                <c:pt idx="2539">
                  <c:v>2540</c:v>
                </c:pt>
                <c:pt idx="2540">
                  <c:v>2541</c:v>
                </c:pt>
                <c:pt idx="2541">
                  <c:v>2542</c:v>
                </c:pt>
                <c:pt idx="2542">
                  <c:v>2543</c:v>
                </c:pt>
                <c:pt idx="2543">
                  <c:v>2544</c:v>
                </c:pt>
                <c:pt idx="2544">
                  <c:v>2545</c:v>
                </c:pt>
                <c:pt idx="2545">
                  <c:v>2546</c:v>
                </c:pt>
                <c:pt idx="2546">
                  <c:v>2547</c:v>
                </c:pt>
                <c:pt idx="2547">
                  <c:v>2548</c:v>
                </c:pt>
                <c:pt idx="2548">
                  <c:v>2549</c:v>
                </c:pt>
                <c:pt idx="2549">
                  <c:v>2550</c:v>
                </c:pt>
                <c:pt idx="2550">
                  <c:v>2551</c:v>
                </c:pt>
                <c:pt idx="2551">
                  <c:v>2552</c:v>
                </c:pt>
                <c:pt idx="2552">
                  <c:v>2553</c:v>
                </c:pt>
                <c:pt idx="2553">
                  <c:v>2554</c:v>
                </c:pt>
                <c:pt idx="2554">
                  <c:v>2555</c:v>
                </c:pt>
                <c:pt idx="2555">
                  <c:v>2556</c:v>
                </c:pt>
                <c:pt idx="2556">
                  <c:v>2557</c:v>
                </c:pt>
                <c:pt idx="2557">
                  <c:v>2558</c:v>
                </c:pt>
                <c:pt idx="2558">
                  <c:v>2559</c:v>
                </c:pt>
                <c:pt idx="2559">
                  <c:v>2560</c:v>
                </c:pt>
                <c:pt idx="2560">
                  <c:v>2561</c:v>
                </c:pt>
                <c:pt idx="2561">
                  <c:v>2562</c:v>
                </c:pt>
                <c:pt idx="2562">
                  <c:v>2563</c:v>
                </c:pt>
                <c:pt idx="2563">
                  <c:v>2564</c:v>
                </c:pt>
                <c:pt idx="2564">
                  <c:v>2565</c:v>
                </c:pt>
                <c:pt idx="2565">
                  <c:v>2566</c:v>
                </c:pt>
                <c:pt idx="2566">
                  <c:v>2567</c:v>
                </c:pt>
                <c:pt idx="2567">
                  <c:v>2568</c:v>
                </c:pt>
                <c:pt idx="2568">
                  <c:v>2569</c:v>
                </c:pt>
                <c:pt idx="2569">
                  <c:v>2570</c:v>
                </c:pt>
                <c:pt idx="2570">
                  <c:v>2571</c:v>
                </c:pt>
                <c:pt idx="2571">
                  <c:v>2572</c:v>
                </c:pt>
                <c:pt idx="2572">
                  <c:v>2573</c:v>
                </c:pt>
                <c:pt idx="2573">
                  <c:v>2574</c:v>
                </c:pt>
                <c:pt idx="2574">
                  <c:v>2575</c:v>
                </c:pt>
                <c:pt idx="2575">
                  <c:v>2576</c:v>
                </c:pt>
                <c:pt idx="2576">
                  <c:v>2577</c:v>
                </c:pt>
                <c:pt idx="2577">
                  <c:v>2578</c:v>
                </c:pt>
                <c:pt idx="2578">
                  <c:v>2579</c:v>
                </c:pt>
                <c:pt idx="2579">
                  <c:v>2580</c:v>
                </c:pt>
                <c:pt idx="2580">
                  <c:v>2581</c:v>
                </c:pt>
                <c:pt idx="2581">
                  <c:v>2582</c:v>
                </c:pt>
                <c:pt idx="2582">
                  <c:v>2583</c:v>
                </c:pt>
                <c:pt idx="2583">
                  <c:v>2584</c:v>
                </c:pt>
                <c:pt idx="2584">
                  <c:v>2585</c:v>
                </c:pt>
                <c:pt idx="2585">
                  <c:v>2586</c:v>
                </c:pt>
                <c:pt idx="2586">
                  <c:v>2587</c:v>
                </c:pt>
                <c:pt idx="2587">
                  <c:v>2588</c:v>
                </c:pt>
                <c:pt idx="2588">
                  <c:v>2589</c:v>
                </c:pt>
                <c:pt idx="2589">
                  <c:v>2590</c:v>
                </c:pt>
                <c:pt idx="2590">
                  <c:v>2591</c:v>
                </c:pt>
                <c:pt idx="2591">
                  <c:v>2592</c:v>
                </c:pt>
                <c:pt idx="2592">
                  <c:v>2593</c:v>
                </c:pt>
                <c:pt idx="2593">
                  <c:v>2594</c:v>
                </c:pt>
                <c:pt idx="2594">
                  <c:v>2595</c:v>
                </c:pt>
                <c:pt idx="2595">
                  <c:v>2596</c:v>
                </c:pt>
                <c:pt idx="2596">
                  <c:v>2597</c:v>
                </c:pt>
                <c:pt idx="2597">
                  <c:v>2598</c:v>
                </c:pt>
                <c:pt idx="2598">
                  <c:v>2599</c:v>
                </c:pt>
                <c:pt idx="2599">
                  <c:v>2600</c:v>
                </c:pt>
                <c:pt idx="2600">
                  <c:v>2601</c:v>
                </c:pt>
                <c:pt idx="2601">
                  <c:v>2602</c:v>
                </c:pt>
                <c:pt idx="2602">
                  <c:v>2603</c:v>
                </c:pt>
                <c:pt idx="2603">
                  <c:v>2604</c:v>
                </c:pt>
                <c:pt idx="2604">
                  <c:v>2605</c:v>
                </c:pt>
                <c:pt idx="2605">
                  <c:v>2606</c:v>
                </c:pt>
                <c:pt idx="2606">
                  <c:v>2607</c:v>
                </c:pt>
                <c:pt idx="2607">
                  <c:v>2608</c:v>
                </c:pt>
                <c:pt idx="2608">
                  <c:v>2609</c:v>
                </c:pt>
                <c:pt idx="2609">
                  <c:v>2610</c:v>
                </c:pt>
                <c:pt idx="2610">
                  <c:v>2611</c:v>
                </c:pt>
                <c:pt idx="2611">
                  <c:v>2612</c:v>
                </c:pt>
                <c:pt idx="2612">
                  <c:v>2613</c:v>
                </c:pt>
                <c:pt idx="2613">
                  <c:v>2614</c:v>
                </c:pt>
                <c:pt idx="2614">
                  <c:v>2615</c:v>
                </c:pt>
                <c:pt idx="2615">
                  <c:v>2616</c:v>
                </c:pt>
                <c:pt idx="2616">
                  <c:v>2617</c:v>
                </c:pt>
                <c:pt idx="2617">
                  <c:v>2618</c:v>
                </c:pt>
                <c:pt idx="2618">
                  <c:v>2619</c:v>
                </c:pt>
                <c:pt idx="2619">
                  <c:v>2620</c:v>
                </c:pt>
                <c:pt idx="2620">
                  <c:v>2621</c:v>
                </c:pt>
                <c:pt idx="2621">
                  <c:v>2622</c:v>
                </c:pt>
                <c:pt idx="2622">
                  <c:v>2623</c:v>
                </c:pt>
                <c:pt idx="2623">
                  <c:v>2624</c:v>
                </c:pt>
                <c:pt idx="2624">
                  <c:v>2625</c:v>
                </c:pt>
                <c:pt idx="2625">
                  <c:v>2626</c:v>
                </c:pt>
                <c:pt idx="2626">
                  <c:v>2627</c:v>
                </c:pt>
                <c:pt idx="2627">
                  <c:v>2628</c:v>
                </c:pt>
                <c:pt idx="2628">
                  <c:v>2629</c:v>
                </c:pt>
                <c:pt idx="2629">
                  <c:v>2630</c:v>
                </c:pt>
                <c:pt idx="2630">
                  <c:v>2631</c:v>
                </c:pt>
                <c:pt idx="2631">
                  <c:v>2632</c:v>
                </c:pt>
                <c:pt idx="2632">
                  <c:v>2633</c:v>
                </c:pt>
                <c:pt idx="2633">
                  <c:v>2634</c:v>
                </c:pt>
                <c:pt idx="2634">
                  <c:v>2635</c:v>
                </c:pt>
                <c:pt idx="2635">
                  <c:v>2636</c:v>
                </c:pt>
                <c:pt idx="2636">
                  <c:v>2637</c:v>
                </c:pt>
                <c:pt idx="2637">
                  <c:v>2638</c:v>
                </c:pt>
                <c:pt idx="2638">
                  <c:v>2639</c:v>
                </c:pt>
                <c:pt idx="2639">
                  <c:v>2640</c:v>
                </c:pt>
                <c:pt idx="2640">
                  <c:v>2641</c:v>
                </c:pt>
                <c:pt idx="2641">
                  <c:v>2642</c:v>
                </c:pt>
                <c:pt idx="2642">
                  <c:v>2643</c:v>
                </c:pt>
                <c:pt idx="2643">
                  <c:v>2644</c:v>
                </c:pt>
                <c:pt idx="2644">
                  <c:v>2645</c:v>
                </c:pt>
                <c:pt idx="2645">
                  <c:v>2646</c:v>
                </c:pt>
                <c:pt idx="2646">
                  <c:v>2647</c:v>
                </c:pt>
                <c:pt idx="2647">
                  <c:v>2648</c:v>
                </c:pt>
                <c:pt idx="2648">
                  <c:v>2649</c:v>
                </c:pt>
                <c:pt idx="2649">
                  <c:v>2650</c:v>
                </c:pt>
                <c:pt idx="2650">
                  <c:v>2651</c:v>
                </c:pt>
                <c:pt idx="2651">
                  <c:v>2652</c:v>
                </c:pt>
                <c:pt idx="2652">
                  <c:v>2653</c:v>
                </c:pt>
                <c:pt idx="2653">
                  <c:v>2654</c:v>
                </c:pt>
                <c:pt idx="2654">
                  <c:v>2655</c:v>
                </c:pt>
                <c:pt idx="2655">
                  <c:v>2656</c:v>
                </c:pt>
                <c:pt idx="2656">
                  <c:v>2657</c:v>
                </c:pt>
                <c:pt idx="2657">
                  <c:v>2658</c:v>
                </c:pt>
                <c:pt idx="2658">
                  <c:v>2659</c:v>
                </c:pt>
                <c:pt idx="2659">
                  <c:v>2660</c:v>
                </c:pt>
                <c:pt idx="2660">
                  <c:v>2661</c:v>
                </c:pt>
                <c:pt idx="2661">
                  <c:v>2662</c:v>
                </c:pt>
                <c:pt idx="2662">
                  <c:v>2663</c:v>
                </c:pt>
                <c:pt idx="2663">
                  <c:v>2664</c:v>
                </c:pt>
                <c:pt idx="2664">
                  <c:v>2665</c:v>
                </c:pt>
                <c:pt idx="2665">
                  <c:v>2666</c:v>
                </c:pt>
                <c:pt idx="2666">
                  <c:v>2667</c:v>
                </c:pt>
                <c:pt idx="2667">
                  <c:v>2668</c:v>
                </c:pt>
                <c:pt idx="2668">
                  <c:v>2669</c:v>
                </c:pt>
                <c:pt idx="2669">
                  <c:v>2670</c:v>
                </c:pt>
                <c:pt idx="2670">
                  <c:v>2671</c:v>
                </c:pt>
                <c:pt idx="2671">
                  <c:v>2672</c:v>
                </c:pt>
                <c:pt idx="2672">
                  <c:v>2673</c:v>
                </c:pt>
                <c:pt idx="2673">
                  <c:v>2674</c:v>
                </c:pt>
                <c:pt idx="2674">
                  <c:v>2675</c:v>
                </c:pt>
                <c:pt idx="2675">
                  <c:v>2676</c:v>
                </c:pt>
                <c:pt idx="2676">
                  <c:v>2677</c:v>
                </c:pt>
                <c:pt idx="2677">
                  <c:v>2678</c:v>
                </c:pt>
                <c:pt idx="2678">
                  <c:v>2679</c:v>
                </c:pt>
                <c:pt idx="2679">
                  <c:v>2680</c:v>
                </c:pt>
                <c:pt idx="2680">
                  <c:v>2681</c:v>
                </c:pt>
                <c:pt idx="2681">
                  <c:v>2682</c:v>
                </c:pt>
                <c:pt idx="2682">
                  <c:v>2683</c:v>
                </c:pt>
                <c:pt idx="2683">
                  <c:v>2684</c:v>
                </c:pt>
                <c:pt idx="2684">
                  <c:v>2685</c:v>
                </c:pt>
                <c:pt idx="2685">
                  <c:v>2686</c:v>
                </c:pt>
                <c:pt idx="2686">
                  <c:v>2687</c:v>
                </c:pt>
                <c:pt idx="2687">
                  <c:v>2688</c:v>
                </c:pt>
                <c:pt idx="2688">
                  <c:v>2689</c:v>
                </c:pt>
                <c:pt idx="2689">
                  <c:v>2690</c:v>
                </c:pt>
                <c:pt idx="2690">
                  <c:v>2691</c:v>
                </c:pt>
                <c:pt idx="2691">
                  <c:v>2692</c:v>
                </c:pt>
                <c:pt idx="2692">
                  <c:v>2693</c:v>
                </c:pt>
                <c:pt idx="2693">
                  <c:v>2694</c:v>
                </c:pt>
                <c:pt idx="2694">
                  <c:v>2695</c:v>
                </c:pt>
                <c:pt idx="2695">
                  <c:v>2696</c:v>
                </c:pt>
                <c:pt idx="2696">
                  <c:v>2697</c:v>
                </c:pt>
                <c:pt idx="2697">
                  <c:v>2698</c:v>
                </c:pt>
                <c:pt idx="2698">
                  <c:v>2699</c:v>
                </c:pt>
                <c:pt idx="2699">
                  <c:v>2700</c:v>
                </c:pt>
                <c:pt idx="2700">
                  <c:v>2701</c:v>
                </c:pt>
                <c:pt idx="2701">
                  <c:v>2702</c:v>
                </c:pt>
                <c:pt idx="2702">
                  <c:v>2703</c:v>
                </c:pt>
                <c:pt idx="2703">
                  <c:v>2704</c:v>
                </c:pt>
                <c:pt idx="2704">
                  <c:v>2705</c:v>
                </c:pt>
                <c:pt idx="2705">
                  <c:v>2706</c:v>
                </c:pt>
                <c:pt idx="2706">
                  <c:v>2707</c:v>
                </c:pt>
                <c:pt idx="2707">
                  <c:v>2708</c:v>
                </c:pt>
                <c:pt idx="2708">
                  <c:v>2709</c:v>
                </c:pt>
                <c:pt idx="2709">
                  <c:v>2710</c:v>
                </c:pt>
                <c:pt idx="2710">
                  <c:v>2711</c:v>
                </c:pt>
                <c:pt idx="2711">
                  <c:v>2712</c:v>
                </c:pt>
                <c:pt idx="2712">
                  <c:v>2713</c:v>
                </c:pt>
                <c:pt idx="2713">
                  <c:v>2714</c:v>
                </c:pt>
                <c:pt idx="2714">
                  <c:v>2715</c:v>
                </c:pt>
                <c:pt idx="2715">
                  <c:v>2716</c:v>
                </c:pt>
                <c:pt idx="2716">
                  <c:v>2717</c:v>
                </c:pt>
                <c:pt idx="2717">
                  <c:v>2718</c:v>
                </c:pt>
                <c:pt idx="2718">
                  <c:v>2719</c:v>
                </c:pt>
                <c:pt idx="2719">
                  <c:v>2720</c:v>
                </c:pt>
                <c:pt idx="2720">
                  <c:v>2721</c:v>
                </c:pt>
                <c:pt idx="2721">
                  <c:v>2722</c:v>
                </c:pt>
                <c:pt idx="2722">
                  <c:v>2723</c:v>
                </c:pt>
                <c:pt idx="2723">
                  <c:v>2724</c:v>
                </c:pt>
                <c:pt idx="2724">
                  <c:v>2725</c:v>
                </c:pt>
                <c:pt idx="2725">
                  <c:v>2726</c:v>
                </c:pt>
                <c:pt idx="2726">
                  <c:v>2727</c:v>
                </c:pt>
                <c:pt idx="2727">
                  <c:v>2728</c:v>
                </c:pt>
                <c:pt idx="2728">
                  <c:v>2729</c:v>
                </c:pt>
                <c:pt idx="2729">
                  <c:v>2730</c:v>
                </c:pt>
                <c:pt idx="2730">
                  <c:v>2731</c:v>
                </c:pt>
                <c:pt idx="2731">
                  <c:v>2732</c:v>
                </c:pt>
                <c:pt idx="2732">
                  <c:v>2733</c:v>
                </c:pt>
                <c:pt idx="2733">
                  <c:v>2734</c:v>
                </c:pt>
                <c:pt idx="2734">
                  <c:v>2735</c:v>
                </c:pt>
                <c:pt idx="2735">
                  <c:v>2736</c:v>
                </c:pt>
                <c:pt idx="2736">
                  <c:v>2737</c:v>
                </c:pt>
                <c:pt idx="2737">
                  <c:v>2738</c:v>
                </c:pt>
                <c:pt idx="2738">
                  <c:v>2739</c:v>
                </c:pt>
                <c:pt idx="2739">
                  <c:v>2740</c:v>
                </c:pt>
                <c:pt idx="2740">
                  <c:v>2741</c:v>
                </c:pt>
                <c:pt idx="2741">
                  <c:v>2742</c:v>
                </c:pt>
                <c:pt idx="2742">
                  <c:v>2743</c:v>
                </c:pt>
                <c:pt idx="2743">
                  <c:v>2744</c:v>
                </c:pt>
                <c:pt idx="2744">
                  <c:v>2745</c:v>
                </c:pt>
                <c:pt idx="2745">
                  <c:v>2746</c:v>
                </c:pt>
                <c:pt idx="2746">
                  <c:v>2747</c:v>
                </c:pt>
                <c:pt idx="2747">
                  <c:v>2748</c:v>
                </c:pt>
                <c:pt idx="2748">
                  <c:v>2749</c:v>
                </c:pt>
                <c:pt idx="2749">
                  <c:v>2750</c:v>
                </c:pt>
                <c:pt idx="2750">
                  <c:v>2751</c:v>
                </c:pt>
                <c:pt idx="2751">
                  <c:v>2752</c:v>
                </c:pt>
                <c:pt idx="2752">
                  <c:v>2753</c:v>
                </c:pt>
                <c:pt idx="2753">
                  <c:v>2754</c:v>
                </c:pt>
                <c:pt idx="2754">
                  <c:v>2755</c:v>
                </c:pt>
                <c:pt idx="2755">
                  <c:v>2756</c:v>
                </c:pt>
                <c:pt idx="2756">
                  <c:v>2757</c:v>
                </c:pt>
                <c:pt idx="2757">
                  <c:v>2758</c:v>
                </c:pt>
                <c:pt idx="2758">
                  <c:v>2759</c:v>
                </c:pt>
                <c:pt idx="2759">
                  <c:v>2760</c:v>
                </c:pt>
                <c:pt idx="2760">
                  <c:v>2761</c:v>
                </c:pt>
                <c:pt idx="2761">
                  <c:v>2762</c:v>
                </c:pt>
                <c:pt idx="2762">
                  <c:v>2763</c:v>
                </c:pt>
                <c:pt idx="2763">
                  <c:v>2764</c:v>
                </c:pt>
                <c:pt idx="2764">
                  <c:v>2765</c:v>
                </c:pt>
                <c:pt idx="2765">
                  <c:v>2766</c:v>
                </c:pt>
                <c:pt idx="2766">
                  <c:v>2767</c:v>
                </c:pt>
                <c:pt idx="2767">
                  <c:v>2768</c:v>
                </c:pt>
                <c:pt idx="2768">
                  <c:v>2769</c:v>
                </c:pt>
                <c:pt idx="2769">
                  <c:v>2770</c:v>
                </c:pt>
                <c:pt idx="2770">
                  <c:v>2771</c:v>
                </c:pt>
                <c:pt idx="2771">
                  <c:v>2772</c:v>
                </c:pt>
                <c:pt idx="2772">
                  <c:v>2773</c:v>
                </c:pt>
                <c:pt idx="2773">
                  <c:v>2774</c:v>
                </c:pt>
                <c:pt idx="2774">
                  <c:v>2775</c:v>
                </c:pt>
                <c:pt idx="2775">
                  <c:v>2776</c:v>
                </c:pt>
                <c:pt idx="2776">
                  <c:v>2777</c:v>
                </c:pt>
                <c:pt idx="2777">
                  <c:v>2778</c:v>
                </c:pt>
                <c:pt idx="2778">
                  <c:v>2779</c:v>
                </c:pt>
                <c:pt idx="2779">
                  <c:v>2780</c:v>
                </c:pt>
                <c:pt idx="2780">
                  <c:v>2781</c:v>
                </c:pt>
                <c:pt idx="2781">
                  <c:v>2782</c:v>
                </c:pt>
                <c:pt idx="2782">
                  <c:v>2783</c:v>
                </c:pt>
                <c:pt idx="2783">
                  <c:v>2784</c:v>
                </c:pt>
                <c:pt idx="2784">
                  <c:v>2785</c:v>
                </c:pt>
                <c:pt idx="2785">
                  <c:v>2786</c:v>
                </c:pt>
                <c:pt idx="2786">
                  <c:v>2787</c:v>
                </c:pt>
                <c:pt idx="2787">
                  <c:v>2788</c:v>
                </c:pt>
                <c:pt idx="2788">
                  <c:v>2789</c:v>
                </c:pt>
                <c:pt idx="2789">
                  <c:v>2790</c:v>
                </c:pt>
                <c:pt idx="2790">
                  <c:v>2791</c:v>
                </c:pt>
                <c:pt idx="2791">
                  <c:v>2792</c:v>
                </c:pt>
                <c:pt idx="2792">
                  <c:v>2793</c:v>
                </c:pt>
                <c:pt idx="2793">
                  <c:v>2794</c:v>
                </c:pt>
                <c:pt idx="2794">
                  <c:v>2795</c:v>
                </c:pt>
                <c:pt idx="2795">
                  <c:v>2796</c:v>
                </c:pt>
                <c:pt idx="2796">
                  <c:v>2797</c:v>
                </c:pt>
                <c:pt idx="2797">
                  <c:v>2798</c:v>
                </c:pt>
                <c:pt idx="2798">
                  <c:v>2799</c:v>
                </c:pt>
                <c:pt idx="2799">
                  <c:v>2800</c:v>
                </c:pt>
                <c:pt idx="2800">
                  <c:v>2801</c:v>
                </c:pt>
                <c:pt idx="2801">
                  <c:v>2802</c:v>
                </c:pt>
                <c:pt idx="2802">
                  <c:v>2803</c:v>
                </c:pt>
                <c:pt idx="2803">
                  <c:v>2804</c:v>
                </c:pt>
                <c:pt idx="2804">
                  <c:v>2805</c:v>
                </c:pt>
                <c:pt idx="2805">
                  <c:v>2806</c:v>
                </c:pt>
                <c:pt idx="2806">
                  <c:v>2807</c:v>
                </c:pt>
                <c:pt idx="2807">
                  <c:v>2808</c:v>
                </c:pt>
                <c:pt idx="2808">
                  <c:v>2809</c:v>
                </c:pt>
                <c:pt idx="2809">
                  <c:v>2810</c:v>
                </c:pt>
                <c:pt idx="2810">
                  <c:v>2811</c:v>
                </c:pt>
                <c:pt idx="2811">
                  <c:v>2812</c:v>
                </c:pt>
                <c:pt idx="2812">
                  <c:v>2813</c:v>
                </c:pt>
                <c:pt idx="2813">
                  <c:v>2814</c:v>
                </c:pt>
                <c:pt idx="2814">
                  <c:v>2815</c:v>
                </c:pt>
                <c:pt idx="2815">
                  <c:v>2816</c:v>
                </c:pt>
                <c:pt idx="2816">
                  <c:v>2817</c:v>
                </c:pt>
                <c:pt idx="2817">
                  <c:v>2818</c:v>
                </c:pt>
                <c:pt idx="2818">
                  <c:v>2819</c:v>
                </c:pt>
                <c:pt idx="2819">
                  <c:v>2820</c:v>
                </c:pt>
                <c:pt idx="2820">
                  <c:v>2821</c:v>
                </c:pt>
                <c:pt idx="2821">
                  <c:v>2822</c:v>
                </c:pt>
                <c:pt idx="2822">
                  <c:v>2823</c:v>
                </c:pt>
                <c:pt idx="2823">
                  <c:v>2824</c:v>
                </c:pt>
                <c:pt idx="2824">
                  <c:v>2825</c:v>
                </c:pt>
                <c:pt idx="2825">
                  <c:v>2826</c:v>
                </c:pt>
                <c:pt idx="2826">
                  <c:v>2827</c:v>
                </c:pt>
                <c:pt idx="2827">
                  <c:v>2828</c:v>
                </c:pt>
                <c:pt idx="2828">
                  <c:v>2829</c:v>
                </c:pt>
                <c:pt idx="2829">
                  <c:v>2830</c:v>
                </c:pt>
                <c:pt idx="2830">
                  <c:v>2831</c:v>
                </c:pt>
                <c:pt idx="2831">
                  <c:v>2832</c:v>
                </c:pt>
                <c:pt idx="2832">
                  <c:v>2833</c:v>
                </c:pt>
                <c:pt idx="2833">
                  <c:v>2834</c:v>
                </c:pt>
                <c:pt idx="2834">
                  <c:v>2835</c:v>
                </c:pt>
                <c:pt idx="2835">
                  <c:v>2836</c:v>
                </c:pt>
                <c:pt idx="2836">
                  <c:v>2837</c:v>
                </c:pt>
                <c:pt idx="2837">
                  <c:v>2838</c:v>
                </c:pt>
                <c:pt idx="2838">
                  <c:v>2839</c:v>
                </c:pt>
                <c:pt idx="2839">
                  <c:v>2840</c:v>
                </c:pt>
                <c:pt idx="2840">
                  <c:v>2841</c:v>
                </c:pt>
                <c:pt idx="2841">
                  <c:v>2842</c:v>
                </c:pt>
                <c:pt idx="2842">
                  <c:v>2843</c:v>
                </c:pt>
                <c:pt idx="2843">
                  <c:v>2844</c:v>
                </c:pt>
                <c:pt idx="2844">
                  <c:v>2845</c:v>
                </c:pt>
                <c:pt idx="2845">
                  <c:v>2846</c:v>
                </c:pt>
                <c:pt idx="2846">
                  <c:v>2847</c:v>
                </c:pt>
                <c:pt idx="2847">
                  <c:v>2848</c:v>
                </c:pt>
                <c:pt idx="2848">
                  <c:v>2849</c:v>
                </c:pt>
                <c:pt idx="2849">
                  <c:v>2850</c:v>
                </c:pt>
                <c:pt idx="2850">
                  <c:v>2851</c:v>
                </c:pt>
                <c:pt idx="2851">
                  <c:v>2852</c:v>
                </c:pt>
                <c:pt idx="2852">
                  <c:v>2853</c:v>
                </c:pt>
                <c:pt idx="2853">
                  <c:v>2854</c:v>
                </c:pt>
                <c:pt idx="2854">
                  <c:v>2855</c:v>
                </c:pt>
                <c:pt idx="2855">
                  <c:v>2856</c:v>
                </c:pt>
                <c:pt idx="2856">
                  <c:v>2857</c:v>
                </c:pt>
                <c:pt idx="2857">
                  <c:v>2858</c:v>
                </c:pt>
                <c:pt idx="2858">
                  <c:v>2859</c:v>
                </c:pt>
                <c:pt idx="2859">
                  <c:v>2860</c:v>
                </c:pt>
                <c:pt idx="2860">
                  <c:v>2861</c:v>
                </c:pt>
                <c:pt idx="2861">
                  <c:v>2862</c:v>
                </c:pt>
                <c:pt idx="2862">
                  <c:v>2863</c:v>
                </c:pt>
                <c:pt idx="2863">
                  <c:v>2864</c:v>
                </c:pt>
                <c:pt idx="2864">
                  <c:v>2865</c:v>
                </c:pt>
                <c:pt idx="2865">
                  <c:v>2866</c:v>
                </c:pt>
                <c:pt idx="2866">
                  <c:v>2867</c:v>
                </c:pt>
                <c:pt idx="2867">
                  <c:v>2868</c:v>
                </c:pt>
                <c:pt idx="2868">
                  <c:v>2869</c:v>
                </c:pt>
                <c:pt idx="2869">
                  <c:v>2870</c:v>
                </c:pt>
                <c:pt idx="2870">
                  <c:v>2871</c:v>
                </c:pt>
                <c:pt idx="2871">
                  <c:v>2872</c:v>
                </c:pt>
                <c:pt idx="2872">
                  <c:v>2873</c:v>
                </c:pt>
                <c:pt idx="2873">
                  <c:v>2874</c:v>
                </c:pt>
                <c:pt idx="2874">
                  <c:v>2875</c:v>
                </c:pt>
                <c:pt idx="2875">
                  <c:v>2876</c:v>
                </c:pt>
                <c:pt idx="2876">
                  <c:v>2877</c:v>
                </c:pt>
                <c:pt idx="2877">
                  <c:v>2878</c:v>
                </c:pt>
                <c:pt idx="2878">
                  <c:v>2879</c:v>
                </c:pt>
                <c:pt idx="2879">
                  <c:v>2880</c:v>
                </c:pt>
                <c:pt idx="2880">
                  <c:v>2881</c:v>
                </c:pt>
                <c:pt idx="2881">
                  <c:v>2882</c:v>
                </c:pt>
                <c:pt idx="2882">
                  <c:v>2883</c:v>
                </c:pt>
                <c:pt idx="2883">
                  <c:v>2884</c:v>
                </c:pt>
                <c:pt idx="2884">
                  <c:v>2885</c:v>
                </c:pt>
                <c:pt idx="2885">
                  <c:v>2886</c:v>
                </c:pt>
                <c:pt idx="2886">
                  <c:v>2887</c:v>
                </c:pt>
                <c:pt idx="2887">
                  <c:v>2888</c:v>
                </c:pt>
                <c:pt idx="2888">
                  <c:v>2889</c:v>
                </c:pt>
                <c:pt idx="2889">
                  <c:v>2890</c:v>
                </c:pt>
                <c:pt idx="2890">
                  <c:v>2891</c:v>
                </c:pt>
                <c:pt idx="2891">
                  <c:v>2892</c:v>
                </c:pt>
                <c:pt idx="2892">
                  <c:v>2893</c:v>
                </c:pt>
                <c:pt idx="2893">
                  <c:v>2894</c:v>
                </c:pt>
                <c:pt idx="2894">
                  <c:v>2895</c:v>
                </c:pt>
                <c:pt idx="2895">
                  <c:v>2896</c:v>
                </c:pt>
                <c:pt idx="2896">
                  <c:v>2897</c:v>
                </c:pt>
                <c:pt idx="2897">
                  <c:v>2898</c:v>
                </c:pt>
                <c:pt idx="2898">
                  <c:v>2899</c:v>
                </c:pt>
                <c:pt idx="2899">
                  <c:v>2900</c:v>
                </c:pt>
                <c:pt idx="2900">
                  <c:v>2901</c:v>
                </c:pt>
                <c:pt idx="2901">
                  <c:v>2902</c:v>
                </c:pt>
                <c:pt idx="2902">
                  <c:v>2903</c:v>
                </c:pt>
                <c:pt idx="2903">
                  <c:v>2904</c:v>
                </c:pt>
                <c:pt idx="2904">
                  <c:v>2905</c:v>
                </c:pt>
                <c:pt idx="2905">
                  <c:v>2906</c:v>
                </c:pt>
                <c:pt idx="2906">
                  <c:v>2907</c:v>
                </c:pt>
                <c:pt idx="2907">
                  <c:v>2908</c:v>
                </c:pt>
                <c:pt idx="2908">
                  <c:v>2909</c:v>
                </c:pt>
                <c:pt idx="2909">
                  <c:v>2910</c:v>
                </c:pt>
                <c:pt idx="2910">
                  <c:v>2911</c:v>
                </c:pt>
                <c:pt idx="2911">
                  <c:v>2912</c:v>
                </c:pt>
                <c:pt idx="2912">
                  <c:v>2913</c:v>
                </c:pt>
                <c:pt idx="2913">
                  <c:v>2914</c:v>
                </c:pt>
                <c:pt idx="2914">
                  <c:v>2915</c:v>
                </c:pt>
                <c:pt idx="2915">
                  <c:v>2916</c:v>
                </c:pt>
                <c:pt idx="2916">
                  <c:v>2917</c:v>
                </c:pt>
                <c:pt idx="2917">
                  <c:v>2918</c:v>
                </c:pt>
                <c:pt idx="2918">
                  <c:v>2919</c:v>
                </c:pt>
                <c:pt idx="2919">
                  <c:v>2920</c:v>
                </c:pt>
                <c:pt idx="2920">
                  <c:v>2921</c:v>
                </c:pt>
                <c:pt idx="2921">
                  <c:v>2922</c:v>
                </c:pt>
                <c:pt idx="2922">
                  <c:v>2923</c:v>
                </c:pt>
                <c:pt idx="2923">
                  <c:v>2924</c:v>
                </c:pt>
                <c:pt idx="2924">
                  <c:v>2925</c:v>
                </c:pt>
                <c:pt idx="2925">
                  <c:v>2926</c:v>
                </c:pt>
                <c:pt idx="2926">
                  <c:v>2927</c:v>
                </c:pt>
                <c:pt idx="2927">
                  <c:v>2928</c:v>
                </c:pt>
                <c:pt idx="2928">
                  <c:v>2929</c:v>
                </c:pt>
                <c:pt idx="2929">
                  <c:v>2930</c:v>
                </c:pt>
                <c:pt idx="2930">
                  <c:v>2931</c:v>
                </c:pt>
                <c:pt idx="2931">
                  <c:v>2932</c:v>
                </c:pt>
                <c:pt idx="2932">
                  <c:v>2933</c:v>
                </c:pt>
                <c:pt idx="2933">
                  <c:v>2934</c:v>
                </c:pt>
                <c:pt idx="2934">
                  <c:v>2935</c:v>
                </c:pt>
                <c:pt idx="2935">
                  <c:v>2936</c:v>
                </c:pt>
                <c:pt idx="2936">
                  <c:v>2937</c:v>
                </c:pt>
                <c:pt idx="2937">
                  <c:v>2938</c:v>
                </c:pt>
                <c:pt idx="2938">
                  <c:v>2939</c:v>
                </c:pt>
                <c:pt idx="2939">
                  <c:v>2940</c:v>
                </c:pt>
                <c:pt idx="2940">
                  <c:v>2941</c:v>
                </c:pt>
                <c:pt idx="2941">
                  <c:v>2942</c:v>
                </c:pt>
                <c:pt idx="2942">
                  <c:v>2943</c:v>
                </c:pt>
                <c:pt idx="2943">
                  <c:v>2944</c:v>
                </c:pt>
                <c:pt idx="2944">
                  <c:v>2945</c:v>
                </c:pt>
                <c:pt idx="2945">
                  <c:v>2946</c:v>
                </c:pt>
                <c:pt idx="2946">
                  <c:v>2947</c:v>
                </c:pt>
                <c:pt idx="2947">
                  <c:v>2948</c:v>
                </c:pt>
                <c:pt idx="2948">
                  <c:v>2949</c:v>
                </c:pt>
                <c:pt idx="2949">
                  <c:v>2950</c:v>
                </c:pt>
                <c:pt idx="2950">
                  <c:v>2951</c:v>
                </c:pt>
                <c:pt idx="2951">
                  <c:v>2952</c:v>
                </c:pt>
                <c:pt idx="2952">
                  <c:v>2953</c:v>
                </c:pt>
                <c:pt idx="2953">
                  <c:v>2954</c:v>
                </c:pt>
                <c:pt idx="2954">
                  <c:v>2955</c:v>
                </c:pt>
                <c:pt idx="2955">
                  <c:v>2956</c:v>
                </c:pt>
                <c:pt idx="2956">
                  <c:v>2957</c:v>
                </c:pt>
                <c:pt idx="2957">
                  <c:v>2958</c:v>
                </c:pt>
                <c:pt idx="2958">
                  <c:v>2959</c:v>
                </c:pt>
                <c:pt idx="2959">
                  <c:v>2960</c:v>
                </c:pt>
                <c:pt idx="2960">
                  <c:v>2961</c:v>
                </c:pt>
                <c:pt idx="2961">
                  <c:v>2962</c:v>
                </c:pt>
                <c:pt idx="2962">
                  <c:v>2963</c:v>
                </c:pt>
                <c:pt idx="2963">
                  <c:v>2964</c:v>
                </c:pt>
                <c:pt idx="2964">
                  <c:v>2965</c:v>
                </c:pt>
                <c:pt idx="2965">
                  <c:v>2966</c:v>
                </c:pt>
                <c:pt idx="2966">
                  <c:v>2967</c:v>
                </c:pt>
                <c:pt idx="2967">
                  <c:v>2968</c:v>
                </c:pt>
                <c:pt idx="2968">
                  <c:v>2969</c:v>
                </c:pt>
                <c:pt idx="2969">
                  <c:v>2970</c:v>
                </c:pt>
                <c:pt idx="2970">
                  <c:v>2971</c:v>
                </c:pt>
                <c:pt idx="2971">
                  <c:v>2972</c:v>
                </c:pt>
                <c:pt idx="2972">
                  <c:v>2973</c:v>
                </c:pt>
                <c:pt idx="2973">
                  <c:v>2974</c:v>
                </c:pt>
                <c:pt idx="2974">
                  <c:v>2975</c:v>
                </c:pt>
                <c:pt idx="2975">
                  <c:v>2976</c:v>
                </c:pt>
                <c:pt idx="2976">
                  <c:v>2977</c:v>
                </c:pt>
                <c:pt idx="2977">
                  <c:v>2978</c:v>
                </c:pt>
                <c:pt idx="2978">
                  <c:v>2979</c:v>
                </c:pt>
                <c:pt idx="2979">
                  <c:v>2980</c:v>
                </c:pt>
                <c:pt idx="2980">
                  <c:v>2981</c:v>
                </c:pt>
                <c:pt idx="2981">
                  <c:v>2982</c:v>
                </c:pt>
                <c:pt idx="2982">
                  <c:v>2983</c:v>
                </c:pt>
                <c:pt idx="2983">
                  <c:v>2984</c:v>
                </c:pt>
                <c:pt idx="2984">
                  <c:v>2985</c:v>
                </c:pt>
                <c:pt idx="2985">
                  <c:v>2986</c:v>
                </c:pt>
                <c:pt idx="2986">
                  <c:v>2987</c:v>
                </c:pt>
                <c:pt idx="2987">
                  <c:v>2988</c:v>
                </c:pt>
                <c:pt idx="2988">
                  <c:v>2989</c:v>
                </c:pt>
                <c:pt idx="2989">
                  <c:v>2990</c:v>
                </c:pt>
                <c:pt idx="2990">
                  <c:v>2991</c:v>
                </c:pt>
                <c:pt idx="2991">
                  <c:v>2992</c:v>
                </c:pt>
                <c:pt idx="2992">
                  <c:v>2993</c:v>
                </c:pt>
                <c:pt idx="2993">
                  <c:v>2994</c:v>
                </c:pt>
                <c:pt idx="2994">
                  <c:v>2995</c:v>
                </c:pt>
                <c:pt idx="2995">
                  <c:v>2996</c:v>
                </c:pt>
                <c:pt idx="2996">
                  <c:v>2997</c:v>
                </c:pt>
                <c:pt idx="2997">
                  <c:v>2998</c:v>
                </c:pt>
                <c:pt idx="2998">
                  <c:v>2999</c:v>
                </c:pt>
                <c:pt idx="2999">
                  <c:v>3000</c:v>
                </c:pt>
                <c:pt idx="3000">
                  <c:v>3001</c:v>
                </c:pt>
                <c:pt idx="3001">
                  <c:v>3002</c:v>
                </c:pt>
                <c:pt idx="3002">
                  <c:v>3003</c:v>
                </c:pt>
                <c:pt idx="3003">
                  <c:v>3004</c:v>
                </c:pt>
                <c:pt idx="3004">
                  <c:v>3005</c:v>
                </c:pt>
                <c:pt idx="3005">
                  <c:v>3006</c:v>
                </c:pt>
                <c:pt idx="3006">
                  <c:v>3007</c:v>
                </c:pt>
                <c:pt idx="3007">
                  <c:v>3008</c:v>
                </c:pt>
                <c:pt idx="3008">
                  <c:v>3009</c:v>
                </c:pt>
                <c:pt idx="3009">
                  <c:v>3010</c:v>
                </c:pt>
                <c:pt idx="3010">
                  <c:v>3011</c:v>
                </c:pt>
                <c:pt idx="3011">
                  <c:v>3012</c:v>
                </c:pt>
                <c:pt idx="3012">
                  <c:v>3013</c:v>
                </c:pt>
                <c:pt idx="3013">
                  <c:v>3014</c:v>
                </c:pt>
                <c:pt idx="3014">
                  <c:v>3015</c:v>
                </c:pt>
                <c:pt idx="3015">
                  <c:v>3016</c:v>
                </c:pt>
                <c:pt idx="3016">
                  <c:v>3017</c:v>
                </c:pt>
                <c:pt idx="3017">
                  <c:v>3018</c:v>
                </c:pt>
                <c:pt idx="3018">
                  <c:v>3019</c:v>
                </c:pt>
                <c:pt idx="3019">
                  <c:v>3020</c:v>
                </c:pt>
                <c:pt idx="3020">
                  <c:v>3021</c:v>
                </c:pt>
                <c:pt idx="3021">
                  <c:v>3022</c:v>
                </c:pt>
                <c:pt idx="3022">
                  <c:v>3023</c:v>
                </c:pt>
                <c:pt idx="3023">
                  <c:v>3024</c:v>
                </c:pt>
                <c:pt idx="3024">
                  <c:v>3025</c:v>
                </c:pt>
                <c:pt idx="3025">
                  <c:v>3026</c:v>
                </c:pt>
                <c:pt idx="3026">
                  <c:v>3027</c:v>
                </c:pt>
                <c:pt idx="3027">
                  <c:v>3028</c:v>
                </c:pt>
                <c:pt idx="3028">
                  <c:v>3029</c:v>
                </c:pt>
                <c:pt idx="3029">
                  <c:v>3030</c:v>
                </c:pt>
                <c:pt idx="3030">
                  <c:v>3031</c:v>
                </c:pt>
                <c:pt idx="3031">
                  <c:v>3032</c:v>
                </c:pt>
                <c:pt idx="3032">
                  <c:v>3033</c:v>
                </c:pt>
                <c:pt idx="3033">
                  <c:v>3034</c:v>
                </c:pt>
                <c:pt idx="3034">
                  <c:v>3035</c:v>
                </c:pt>
                <c:pt idx="3035">
                  <c:v>3036</c:v>
                </c:pt>
                <c:pt idx="3036">
                  <c:v>3037</c:v>
                </c:pt>
                <c:pt idx="3037">
                  <c:v>3038</c:v>
                </c:pt>
                <c:pt idx="3038">
                  <c:v>3039</c:v>
                </c:pt>
                <c:pt idx="3039">
                  <c:v>3040</c:v>
                </c:pt>
                <c:pt idx="3040">
                  <c:v>3041</c:v>
                </c:pt>
                <c:pt idx="3041">
                  <c:v>3042</c:v>
                </c:pt>
                <c:pt idx="3042">
                  <c:v>3043</c:v>
                </c:pt>
                <c:pt idx="3043">
                  <c:v>3044</c:v>
                </c:pt>
                <c:pt idx="3044">
                  <c:v>3045</c:v>
                </c:pt>
                <c:pt idx="3045">
                  <c:v>3046</c:v>
                </c:pt>
                <c:pt idx="3046">
                  <c:v>3047</c:v>
                </c:pt>
                <c:pt idx="3047">
                  <c:v>3048</c:v>
                </c:pt>
                <c:pt idx="3048">
                  <c:v>3049</c:v>
                </c:pt>
                <c:pt idx="3049">
                  <c:v>3050</c:v>
                </c:pt>
                <c:pt idx="3050">
                  <c:v>3051</c:v>
                </c:pt>
                <c:pt idx="3051">
                  <c:v>3052</c:v>
                </c:pt>
                <c:pt idx="3052">
                  <c:v>3053</c:v>
                </c:pt>
                <c:pt idx="3053">
                  <c:v>3054</c:v>
                </c:pt>
                <c:pt idx="3054">
                  <c:v>3055</c:v>
                </c:pt>
                <c:pt idx="3055">
                  <c:v>3056</c:v>
                </c:pt>
                <c:pt idx="3056">
                  <c:v>3057</c:v>
                </c:pt>
                <c:pt idx="3057">
                  <c:v>3058</c:v>
                </c:pt>
                <c:pt idx="3058">
                  <c:v>3059</c:v>
                </c:pt>
                <c:pt idx="3059">
                  <c:v>3060</c:v>
                </c:pt>
                <c:pt idx="3060">
                  <c:v>3061</c:v>
                </c:pt>
                <c:pt idx="3061">
                  <c:v>3062</c:v>
                </c:pt>
                <c:pt idx="3062">
                  <c:v>3063</c:v>
                </c:pt>
                <c:pt idx="3063">
                  <c:v>3064</c:v>
                </c:pt>
                <c:pt idx="3064">
                  <c:v>3065</c:v>
                </c:pt>
                <c:pt idx="3065">
                  <c:v>3066</c:v>
                </c:pt>
                <c:pt idx="3066">
                  <c:v>3067</c:v>
                </c:pt>
                <c:pt idx="3067">
                  <c:v>3068</c:v>
                </c:pt>
                <c:pt idx="3068">
                  <c:v>3069</c:v>
                </c:pt>
                <c:pt idx="3069">
                  <c:v>3070</c:v>
                </c:pt>
                <c:pt idx="3070">
                  <c:v>3071</c:v>
                </c:pt>
                <c:pt idx="3071">
                  <c:v>3072</c:v>
                </c:pt>
                <c:pt idx="3072">
                  <c:v>3073</c:v>
                </c:pt>
                <c:pt idx="3073">
                  <c:v>3074</c:v>
                </c:pt>
                <c:pt idx="3074">
                  <c:v>3075</c:v>
                </c:pt>
                <c:pt idx="3075">
                  <c:v>3076</c:v>
                </c:pt>
                <c:pt idx="3076">
                  <c:v>3077</c:v>
                </c:pt>
                <c:pt idx="3077">
                  <c:v>3078</c:v>
                </c:pt>
                <c:pt idx="3078">
                  <c:v>3079</c:v>
                </c:pt>
                <c:pt idx="3079">
                  <c:v>3080</c:v>
                </c:pt>
                <c:pt idx="3080">
                  <c:v>3081</c:v>
                </c:pt>
                <c:pt idx="3081">
                  <c:v>3082</c:v>
                </c:pt>
                <c:pt idx="3082">
                  <c:v>3083</c:v>
                </c:pt>
                <c:pt idx="3083">
                  <c:v>3084</c:v>
                </c:pt>
                <c:pt idx="3084">
                  <c:v>3085</c:v>
                </c:pt>
                <c:pt idx="3085">
                  <c:v>3086</c:v>
                </c:pt>
                <c:pt idx="3086">
                  <c:v>3087</c:v>
                </c:pt>
                <c:pt idx="3087">
                  <c:v>3088</c:v>
                </c:pt>
                <c:pt idx="3088">
                  <c:v>3089</c:v>
                </c:pt>
                <c:pt idx="3089">
                  <c:v>3090</c:v>
                </c:pt>
                <c:pt idx="3090">
                  <c:v>3091</c:v>
                </c:pt>
                <c:pt idx="3091">
                  <c:v>3092</c:v>
                </c:pt>
                <c:pt idx="3092">
                  <c:v>3093</c:v>
                </c:pt>
                <c:pt idx="3093">
                  <c:v>3094</c:v>
                </c:pt>
                <c:pt idx="3094">
                  <c:v>3095</c:v>
                </c:pt>
                <c:pt idx="3095">
                  <c:v>3096</c:v>
                </c:pt>
                <c:pt idx="3096">
                  <c:v>3097</c:v>
                </c:pt>
                <c:pt idx="3097">
                  <c:v>3098</c:v>
                </c:pt>
                <c:pt idx="3098">
                  <c:v>3099</c:v>
                </c:pt>
                <c:pt idx="3099">
                  <c:v>3100</c:v>
                </c:pt>
                <c:pt idx="3100">
                  <c:v>3101</c:v>
                </c:pt>
                <c:pt idx="3101">
                  <c:v>3102</c:v>
                </c:pt>
                <c:pt idx="3102">
                  <c:v>3103</c:v>
                </c:pt>
                <c:pt idx="3103">
                  <c:v>3104</c:v>
                </c:pt>
                <c:pt idx="3104">
                  <c:v>3105</c:v>
                </c:pt>
                <c:pt idx="3105">
                  <c:v>3106</c:v>
                </c:pt>
                <c:pt idx="3106">
                  <c:v>3107</c:v>
                </c:pt>
                <c:pt idx="3107">
                  <c:v>3108</c:v>
                </c:pt>
                <c:pt idx="3108">
                  <c:v>3109</c:v>
                </c:pt>
                <c:pt idx="3109">
                  <c:v>3110</c:v>
                </c:pt>
                <c:pt idx="3110">
                  <c:v>3111</c:v>
                </c:pt>
                <c:pt idx="3111">
                  <c:v>3112</c:v>
                </c:pt>
                <c:pt idx="3112">
                  <c:v>3113</c:v>
                </c:pt>
                <c:pt idx="3113">
                  <c:v>3114</c:v>
                </c:pt>
                <c:pt idx="3114">
                  <c:v>3115</c:v>
                </c:pt>
                <c:pt idx="3115">
                  <c:v>3116</c:v>
                </c:pt>
                <c:pt idx="3116">
                  <c:v>3117</c:v>
                </c:pt>
                <c:pt idx="3117">
                  <c:v>3118</c:v>
                </c:pt>
                <c:pt idx="3118">
                  <c:v>3119</c:v>
                </c:pt>
                <c:pt idx="3119">
                  <c:v>3120</c:v>
                </c:pt>
                <c:pt idx="3120">
                  <c:v>3121</c:v>
                </c:pt>
                <c:pt idx="3121">
                  <c:v>3122</c:v>
                </c:pt>
                <c:pt idx="3122">
                  <c:v>3123</c:v>
                </c:pt>
                <c:pt idx="3123">
                  <c:v>3124</c:v>
                </c:pt>
                <c:pt idx="3124">
                  <c:v>3125</c:v>
                </c:pt>
                <c:pt idx="3125">
                  <c:v>3126</c:v>
                </c:pt>
                <c:pt idx="3126">
                  <c:v>3127</c:v>
                </c:pt>
                <c:pt idx="3127">
                  <c:v>3128</c:v>
                </c:pt>
                <c:pt idx="3128">
                  <c:v>3129</c:v>
                </c:pt>
                <c:pt idx="3129">
                  <c:v>3130</c:v>
                </c:pt>
                <c:pt idx="3130">
                  <c:v>3131</c:v>
                </c:pt>
                <c:pt idx="3131">
                  <c:v>3132</c:v>
                </c:pt>
                <c:pt idx="3132">
                  <c:v>3133</c:v>
                </c:pt>
                <c:pt idx="3133">
                  <c:v>3134</c:v>
                </c:pt>
                <c:pt idx="3134">
                  <c:v>3135</c:v>
                </c:pt>
                <c:pt idx="3135">
                  <c:v>3136</c:v>
                </c:pt>
                <c:pt idx="3136">
                  <c:v>3137</c:v>
                </c:pt>
                <c:pt idx="3137">
                  <c:v>3138</c:v>
                </c:pt>
                <c:pt idx="3138">
                  <c:v>3139</c:v>
                </c:pt>
                <c:pt idx="3139">
                  <c:v>3140</c:v>
                </c:pt>
                <c:pt idx="3140">
                  <c:v>3141</c:v>
                </c:pt>
                <c:pt idx="3141">
                  <c:v>3142</c:v>
                </c:pt>
                <c:pt idx="3142">
                  <c:v>3143</c:v>
                </c:pt>
                <c:pt idx="3143">
                  <c:v>3144</c:v>
                </c:pt>
                <c:pt idx="3144">
                  <c:v>3145</c:v>
                </c:pt>
                <c:pt idx="3145">
                  <c:v>3146</c:v>
                </c:pt>
                <c:pt idx="3146">
                  <c:v>3147</c:v>
                </c:pt>
                <c:pt idx="3147">
                  <c:v>3148</c:v>
                </c:pt>
                <c:pt idx="3148">
                  <c:v>3149</c:v>
                </c:pt>
                <c:pt idx="3149">
                  <c:v>3150</c:v>
                </c:pt>
                <c:pt idx="3150">
                  <c:v>3151</c:v>
                </c:pt>
                <c:pt idx="3151">
                  <c:v>3152</c:v>
                </c:pt>
                <c:pt idx="3152">
                  <c:v>3153</c:v>
                </c:pt>
                <c:pt idx="3153">
                  <c:v>3154</c:v>
                </c:pt>
                <c:pt idx="3154">
                  <c:v>3155</c:v>
                </c:pt>
                <c:pt idx="3155">
                  <c:v>3156</c:v>
                </c:pt>
                <c:pt idx="3156">
                  <c:v>3157</c:v>
                </c:pt>
                <c:pt idx="3157">
                  <c:v>3158</c:v>
                </c:pt>
                <c:pt idx="3158">
                  <c:v>3159</c:v>
                </c:pt>
                <c:pt idx="3159">
                  <c:v>3160</c:v>
                </c:pt>
                <c:pt idx="3160">
                  <c:v>3161</c:v>
                </c:pt>
                <c:pt idx="3161">
                  <c:v>3162</c:v>
                </c:pt>
                <c:pt idx="3162">
                  <c:v>3163</c:v>
                </c:pt>
                <c:pt idx="3163">
                  <c:v>3164</c:v>
                </c:pt>
                <c:pt idx="3164">
                  <c:v>3165</c:v>
                </c:pt>
                <c:pt idx="3165">
                  <c:v>3166</c:v>
                </c:pt>
                <c:pt idx="3166">
                  <c:v>3167</c:v>
                </c:pt>
                <c:pt idx="3167">
                  <c:v>3168</c:v>
                </c:pt>
                <c:pt idx="3168">
                  <c:v>3169</c:v>
                </c:pt>
                <c:pt idx="3169">
                  <c:v>3170</c:v>
                </c:pt>
                <c:pt idx="3170">
                  <c:v>3171</c:v>
                </c:pt>
                <c:pt idx="3171">
                  <c:v>3172</c:v>
                </c:pt>
                <c:pt idx="3172">
                  <c:v>3173</c:v>
                </c:pt>
                <c:pt idx="3173">
                  <c:v>3174</c:v>
                </c:pt>
                <c:pt idx="3174">
                  <c:v>3175</c:v>
                </c:pt>
                <c:pt idx="3175">
                  <c:v>3176</c:v>
                </c:pt>
                <c:pt idx="3176">
                  <c:v>3177</c:v>
                </c:pt>
                <c:pt idx="3177">
                  <c:v>3178</c:v>
                </c:pt>
                <c:pt idx="3178">
                  <c:v>3179</c:v>
                </c:pt>
                <c:pt idx="3179">
                  <c:v>3180</c:v>
                </c:pt>
                <c:pt idx="3180">
                  <c:v>3181</c:v>
                </c:pt>
                <c:pt idx="3181">
                  <c:v>3182</c:v>
                </c:pt>
                <c:pt idx="3182">
                  <c:v>3183</c:v>
                </c:pt>
                <c:pt idx="3183">
                  <c:v>3184</c:v>
                </c:pt>
                <c:pt idx="3184">
                  <c:v>3185</c:v>
                </c:pt>
                <c:pt idx="3185">
                  <c:v>3186</c:v>
                </c:pt>
                <c:pt idx="3186">
                  <c:v>3187</c:v>
                </c:pt>
                <c:pt idx="3187">
                  <c:v>3188</c:v>
                </c:pt>
                <c:pt idx="3188">
                  <c:v>3189</c:v>
                </c:pt>
                <c:pt idx="3189">
                  <c:v>3190</c:v>
                </c:pt>
                <c:pt idx="3190">
                  <c:v>3191</c:v>
                </c:pt>
                <c:pt idx="3191">
                  <c:v>3192</c:v>
                </c:pt>
                <c:pt idx="3192">
                  <c:v>3193</c:v>
                </c:pt>
                <c:pt idx="3193">
                  <c:v>3194</c:v>
                </c:pt>
                <c:pt idx="3194">
                  <c:v>3195</c:v>
                </c:pt>
                <c:pt idx="3195">
                  <c:v>3196</c:v>
                </c:pt>
                <c:pt idx="3196">
                  <c:v>3197</c:v>
                </c:pt>
                <c:pt idx="3197">
                  <c:v>3198</c:v>
                </c:pt>
                <c:pt idx="3198">
                  <c:v>3199</c:v>
                </c:pt>
                <c:pt idx="3199">
                  <c:v>3200</c:v>
                </c:pt>
                <c:pt idx="3200">
                  <c:v>3201</c:v>
                </c:pt>
                <c:pt idx="3201">
                  <c:v>3202</c:v>
                </c:pt>
                <c:pt idx="3202">
                  <c:v>3203</c:v>
                </c:pt>
                <c:pt idx="3203">
                  <c:v>3204</c:v>
                </c:pt>
                <c:pt idx="3204">
                  <c:v>3205</c:v>
                </c:pt>
                <c:pt idx="3205">
                  <c:v>3206</c:v>
                </c:pt>
                <c:pt idx="3206">
                  <c:v>3207</c:v>
                </c:pt>
                <c:pt idx="3207">
                  <c:v>3208</c:v>
                </c:pt>
                <c:pt idx="3208">
                  <c:v>3209</c:v>
                </c:pt>
                <c:pt idx="3209">
                  <c:v>3210</c:v>
                </c:pt>
                <c:pt idx="3210">
                  <c:v>3211</c:v>
                </c:pt>
                <c:pt idx="3211">
                  <c:v>3212</c:v>
                </c:pt>
                <c:pt idx="3212">
                  <c:v>3213</c:v>
                </c:pt>
                <c:pt idx="3213">
                  <c:v>3214</c:v>
                </c:pt>
                <c:pt idx="3214">
                  <c:v>3215</c:v>
                </c:pt>
                <c:pt idx="3215">
                  <c:v>3216</c:v>
                </c:pt>
                <c:pt idx="3216">
                  <c:v>3217</c:v>
                </c:pt>
                <c:pt idx="3217">
                  <c:v>3218</c:v>
                </c:pt>
                <c:pt idx="3218">
                  <c:v>3219</c:v>
                </c:pt>
                <c:pt idx="3219">
                  <c:v>3220</c:v>
                </c:pt>
                <c:pt idx="3220">
                  <c:v>3221</c:v>
                </c:pt>
                <c:pt idx="3221">
                  <c:v>3222</c:v>
                </c:pt>
                <c:pt idx="3222">
                  <c:v>3223</c:v>
                </c:pt>
                <c:pt idx="3223">
                  <c:v>3224</c:v>
                </c:pt>
                <c:pt idx="3224">
                  <c:v>3225</c:v>
                </c:pt>
                <c:pt idx="3225">
                  <c:v>3226</c:v>
                </c:pt>
                <c:pt idx="3226">
                  <c:v>3227</c:v>
                </c:pt>
                <c:pt idx="3227">
                  <c:v>3228</c:v>
                </c:pt>
                <c:pt idx="3228">
                  <c:v>3229</c:v>
                </c:pt>
                <c:pt idx="3229">
                  <c:v>3230</c:v>
                </c:pt>
                <c:pt idx="3230">
                  <c:v>3231</c:v>
                </c:pt>
                <c:pt idx="3231">
                  <c:v>3232</c:v>
                </c:pt>
                <c:pt idx="3232">
                  <c:v>3233</c:v>
                </c:pt>
                <c:pt idx="3233">
                  <c:v>3234</c:v>
                </c:pt>
                <c:pt idx="3234">
                  <c:v>3235</c:v>
                </c:pt>
                <c:pt idx="3235">
                  <c:v>3236</c:v>
                </c:pt>
                <c:pt idx="3236">
                  <c:v>3237</c:v>
                </c:pt>
                <c:pt idx="3237">
                  <c:v>3238</c:v>
                </c:pt>
                <c:pt idx="3238">
                  <c:v>3239</c:v>
                </c:pt>
                <c:pt idx="3239">
                  <c:v>3240</c:v>
                </c:pt>
                <c:pt idx="3240">
                  <c:v>3241</c:v>
                </c:pt>
                <c:pt idx="3241">
                  <c:v>3242</c:v>
                </c:pt>
                <c:pt idx="3242">
                  <c:v>3243</c:v>
                </c:pt>
                <c:pt idx="3243">
                  <c:v>3244</c:v>
                </c:pt>
                <c:pt idx="3244">
                  <c:v>3245</c:v>
                </c:pt>
                <c:pt idx="3245">
                  <c:v>3246</c:v>
                </c:pt>
                <c:pt idx="3246">
                  <c:v>3247</c:v>
                </c:pt>
                <c:pt idx="3247">
                  <c:v>3248</c:v>
                </c:pt>
                <c:pt idx="3248">
                  <c:v>3249</c:v>
                </c:pt>
                <c:pt idx="3249">
                  <c:v>3250</c:v>
                </c:pt>
                <c:pt idx="3250">
                  <c:v>3251</c:v>
                </c:pt>
                <c:pt idx="3251">
                  <c:v>3252</c:v>
                </c:pt>
                <c:pt idx="3252">
                  <c:v>3253</c:v>
                </c:pt>
                <c:pt idx="3253">
                  <c:v>3254</c:v>
                </c:pt>
                <c:pt idx="3254">
                  <c:v>3255</c:v>
                </c:pt>
                <c:pt idx="3255">
                  <c:v>3256</c:v>
                </c:pt>
                <c:pt idx="3256">
                  <c:v>3257</c:v>
                </c:pt>
                <c:pt idx="3257">
                  <c:v>3258</c:v>
                </c:pt>
                <c:pt idx="3258">
                  <c:v>3259</c:v>
                </c:pt>
                <c:pt idx="3259">
                  <c:v>3260</c:v>
                </c:pt>
                <c:pt idx="3260">
                  <c:v>3261</c:v>
                </c:pt>
                <c:pt idx="3261">
                  <c:v>3262</c:v>
                </c:pt>
                <c:pt idx="3262">
                  <c:v>3263</c:v>
                </c:pt>
                <c:pt idx="3263">
                  <c:v>3264</c:v>
                </c:pt>
                <c:pt idx="3264">
                  <c:v>3265</c:v>
                </c:pt>
                <c:pt idx="3265">
                  <c:v>3266</c:v>
                </c:pt>
                <c:pt idx="3266">
                  <c:v>3267</c:v>
                </c:pt>
                <c:pt idx="3267">
                  <c:v>3268</c:v>
                </c:pt>
                <c:pt idx="3268">
                  <c:v>3269</c:v>
                </c:pt>
                <c:pt idx="3269">
                  <c:v>3270</c:v>
                </c:pt>
                <c:pt idx="3270">
                  <c:v>3271</c:v>
                </c:pt>
                <c:pt idx="3271">
                  <c:v>3272</c:v>
                </c:pt>
                <c:pt idx="3272">
                  <c:v>3273</c:v>
                </c:pt>
                <c:pt idx="3273">
                  <c:v>3274</c:v>
                </c:pt>
                <c:pt idx="3274">
                  <c:v>3275</c:v>
                </c:pt>
                <c:pt idx="3275">
                  <c:v>3276</c:v>
                </c:pt>
                <c:pt idx="3276">
                  <c:v>3277</c:v>
                </c:pt>
                <c:pt idx="3277">
                  <c:v>3278</c:v>
                </c:pt>
                <c:pt idx="3278">
                  <c:v>3279</c:v>
                </c:pt>
                <c:pt idx="3279">
                  <c:v>3280</c:v>
                </c:pt>
                <c:pt idx="3280">
                  <c:v>3281</c:v>
                </c:pt>
                <c:pt idx="3281">
                  <c:v>3282</c:v>
                </c:pt>
                <c:pt idx="3282">
                  <c:v>3283</c:v>
                </c:pt>
                <c:pt idx="3283">
                  <c:v>3284</c:v>
                </c:pt>
                <c:pt idx="3284">
                  <c:v>3285</c:v>
                </c:pt>
                <c:pt idx="3285">
                  <c:v>3286</c:v>
                </c:pt>
                <c:pt idx="3286">
                  <c:v>3287</c:v>
                </c:pt>
                <c:pt idx="3287">
                  <c:v>3288</c:v>
                </c:pt>
                <c:pt idx="3288">
                  <c:v>3289</c:v>
                </c:pt>
                <c:pt idx="3289">
                  <c:v>3290</c:v>
                </c:pt>
                <c:pt idx="3290">
                  <c:v>3291</c:v>
                </c:pt>
                <c:pt idx="3291">
                  <c:v>3292</c:v>
                </c:pt>
                <c:pt idx="3292">
                  <c:v>3293</c:v>
                </c:pt>
                <c:pt idx="3293">
                  <c:v>3294</c:v>
                </c:pt>
                <c:pt idx="3294">
                  <c:v>3295</c:v>
                </c:pt>
                <c:pt idx="3295">
                  <c:v>3296</c:v>
                </c:pt>
                <c:pt idx="3296">
                  <c:v>3297</c:v>
                </c:pt>
                <c:pt idx="3297">
                  <c:v>3298</c:v>
                </c:pt>
                <c:pt idx="3298">
                  <c:v>3299</c:v>
                </c:pt>
                <c:pt idx="3299">
                  <c:v>3300</c:v>
                </c:pt>
                <c:pt idx="3300">
                  <c:v>3301</c:v>
                </c:pt>
                <c:pt idx="3301">
                  <c:v>3302</c:v>
                </c:pt>
                <c:pt idx="3302">
                  <c:v>3303</c:v>
                </c:pt>
                <c:pt idx="3303">
                  <c:v>3304</c:v>
                </c:pt>
                <c:pt idx="3304">
                  <c:v>3305</c:v>
                </c:pt>
                <c:pt idx="3305">
                  <c:v>3306</c:v>
                </c:pt>
                <c:pt idx="3306">
                  <c:v>3307</c:v>
                </c:pt>
                <c:pt idx="3307">
                  <c:v>3308</c:v>
                </c:pt>
                <c:pt idx="3308">
                  <c:v>3309</c:v>
                </c:pt>
                <c:pt idx="3309">
                  <c:v>3310</c:v>
                </c:pt>
                <c:pt idx="3310">
                  <c:v>3311</c:v>
                </c:pt>
                <c:pt idx="3311">
                  <c:v>3312</c:v>
                </c:pt>
                <c:pt idx="3312">
                  <c:v>3313</c:v>
                </c:pt>
                <c:pt idx="3313">
                  <c:v>3314</c:v>
                </c:pt>
                <c:pt idx="3314">
                  <c:v>3315</c:v>
                </c:pt>
                <c:pt idx="3315">
                  <c:v>3316</c:v>
                </c:pt>
                <c:pt idx="3316">
                  <c:v>3317</c:v>
                </c:pt>
                <c:pt idx="3317">
                  <c:v>3318</c:v>
                </c:pt>
                <c:pt idx="3318">
                  <c:v>3319</c:v>
                </c:pt>
                <c:pt idx="3319">
                  <c:v>3320</c:v>
                </c:pt>
                <c:pt idx="3320">
                  <c:v>3321</c:v>
                </c:pt>
                <c:pt idx="3321">
                  <c:v>3322</c:v>
                </c:pt>
                <c:pt idx="3322">
                  <c:v>3323</c:v>
                </c:pt>
                <c:pt idx="3323">
                  <c:v>3324</c:v>
                </c:pt>
                <c:pt idx="3324">
                  <c:v>3325</c:v>
                </c:pt>
                <c:pt idx="3325">
                  <c:v>3326</c:v>
                </c:pt>
                <c:pt idx="3326">
                  <c:v>3327</c:v>
                </c:pt>
                <c:pt idx="3327">
                  <c:v>3328</c:v>
                </c:pt>
                <c:pt idx="3328">
                  <c:v>3329</c:v>
                </c:pt>
                <c:pt idx="3329">
                  <c:v>3330</c:v>
                </c:pt>
                <c:pt idx="3330">
                  <c:v>3331</c:v>
                </c:pt>
                <c:pt idx="3331">
                  <c:v>3332</c:v>
                </c:pt>
                <c:pt idx="3332">
                  <c:v>3333</c:v>
                </c:pt>
                <c:pt idx="3333">
                  <c:v>3334</c:v>
                </c:pt>
                <c:pt idx="3334">
                  <c:v>3335</c:v>
                </c:pt>
                <c:pt idx="3335">
                  <c:v>3336</c:v>
                </c:pt>
                <c:pt idx="3336">
                  <c:v>3337</c:v>
                </c:pt>
                <c:pt idx="3337">
                  <c:v>3338</c:v>
                </c:pt>
                <c:pt idx="3338">
                  <c:v>3339</c:v>
                </c:pt>
                <c:pt idx="3339">
                  <c:v>3340</c:v>
                </c:pt>
                <c:pt idx="3340">
                  <c:v>3341</c:v>
                </c:pt>
                <c:pt idx="3341">
                  <c:v>3342</c:v>
                </c:pt>
                <c:pt idx="3342">
                  <c:v>3343</c:v>
                </c:pt>
                <c:pt idx="3343">
                  <c:v>3344</c:v>
                </c:pt>
                <c:pt idx="3344">
                  <c:v>3345</c:v>
                </c:pt>
                <c:pt idx="3345">
                  <c:v>3346</c:v>
                </c:pt>
                <c:pt idx="3346">
                  <c:v>3347</c:v>
                </c:pt>
                <c:pt idx="3347">
                  <c:v>3348</c:v>
                </c:pt>
                <c:pt idx="3348">
                  <c:v>3349</c:v>
                </c:pt>
                <c:pt idx="3349">
                  <c:v>3350</c:v>
                </c:pt>
                <c:pt idx="3350">
                  <c:v>3351</c:v>
                </c:pt>
                <c:pt idx="3351">
                  <c:v>3352</c:v>
                </c:pt>
                <c:pt idx="3352">
                  <c:v>3353</c:v>
                </c:pt>
                <c:pt idx="3353">
                  <c:v>3354</c:v>
                </c:pt>
                <c:pt idx="3354">
                  <c:v>3355</c:v>
                </c:pt>
                <c:pt idx="3355">
                  <c:v>3356</c:v>
                </c:pt>
                <c:pt idx="3356">
                  <c:v>3357</c:v>
                </c:pt>
                <c:pt idx="3357">
                  <c:v>3358</c:v>
                </c:pt>
                <c:pt idx="3358">
                  <c:v>3359</c:v>
                </c:pt>
                <c:pt idx="3359">
                  <c:v>3360</c:v>
                </c:pt>
                <c:pt idx="3360">
                  <c:v>3361</c:v>
                </c:pt>
                <c:pt idx="3361">
                  <c:v>3362</c:v>
                </c:pt>
                <c:pt idx="3362">
                  <c:v>3363</c:v>
                </c:pt>
                <c:pt idx="3363">
                  <c:v>3364</c:v>
                </c:pt>
                <c:pt idx="3364">
                  <c:v>3365</c:v>
                </c:pt>
                <c:pt idx="3365">
                  <c:v>3366</c:v>
                </c:pt>
                <c:pt idx="3366">
                  <c:v>3367</c:v>
                </c:pt>
                <c:pt idx="3367">
                  <c:v>3368</c:v>
                </c:pt>
                <c:pt idx="3368">
                  <c:v>3369</c:v>
                </c:pt>
                <c:pt idx="3369">
                  <c:v>3370</c:v>
                </c:pt>
                <c:pt idx="3370">
                  <c:v>3371</c:v>
                </c:pt>
                <c:pt idx="3371">
                  <c:v>3372</c:v>
                </c:pt>
                <c:pt idx="3372">
                  <c:v>3373</c:v>
                </c:pt>
                <c:pt idx="3373">
                  <c:v>3374</c:v>
                </c:pt>
                <c:pt idx="3374">
                  <c:v>3375</c:v>
                </c:pt>
                <c:pt idx="3375">
                  <c:v>3376</c:v>
                </c:pt>
                <c:pt idx="3376">
                  <c:v>3377</c:v>
                </c:pt>
                <c:pt idx="3377">
                  <c:v>3378</c:v>
                </c:pt>
                <c:pt idx="3378">
                  <c:v>3379</c:v>
                </c:pt>
                <c:pt idx="3379">
                  <c:v>3380</c:v>
                </c:pt>
                <c:pt idx="3380">
                  <c:v>3381</c:v>
                </c:pt>
                <c:pt idx="3381">
                  <c:v>3382</c:v>
                </c:pt>
                <c:pt idx="3382">
                  <c:v>3383</c:v>
                </c:pt>
                <c:pt idx="3383">
                  <c:v>3384</c:v>
                </c:pt>
                <c:pt idx="3384">
                  <c:v>3385</c:v>
                </c:pt>
                <c:pt idx="3385">
                  <c:v>3386</c:v>
                </c:pt>
                <c:pt idx="3386">
                  <c:v>3387</c:v>
                </c:pt>
                <c:pt idx="3387">
                  <c:v>3388</c:v>
                </c:pt>
                <c:pt idx="3388">
                  <c:v>3389</c:v>
                </c:pt>
                <c:pt idx="3389">
                  <c:v>3390</c:v>
                </c:pt>
                <c:pt idx="3390">
                  <c:v>3391</c:v>
                </c:pt>
                <c:pt idx="3391">
                  <c:v>3392</c:v>
                </c:pt>
                <c:pt idx="3392">
                  <c:v>3393</c:v>
                </c:pt>
                <c:pt idx="3393">
                  <c:v>3394</c:v>
                </c:pt>
                <c:pt idx="3394">
                  <c:v>3395</c:v>
                </c:pt>
                <c:pt idx="3395">
                  <c:v>3396</c:v>
                </c:pt>
                <c:pt idx="3396">
                  <c:v>3397</c:v>
                </c:pt>
                <c:pt idx="3397">
                  <c:v>3398</c:v>
                </c:pt>
                <c:pt idx="3398">
                  <c:v>3399</c:v>
                </c:pt>
                <c:pt idx="3399">
                  <c:v>3400</c:v>
                </c:pt>
                <c:pt idx="3400">
                  <c:v>3401</c:v>
                </c:pt>
                <c:pt idx="3401">
                  <c:v>3402</c:v>
                </c:pt>
                <c:pt idx="3402">
                  <c:v>3403</c:v>
                </c:pt>
                <c:pt idx="3403">
                  <c:v>3404</c:v>
                </c:pt>
                <c:pt idx="3404">
                  <c:v>3405</c:v>
                </c:pt>
                <c:pt idx="3405">
                  <c:v>3406</c:v>
                </c:pt>
                <c:pt idx="3406">
                  <c:v>3407</c:v>
                </c:pt>
                <c:pt idx="3407">
                  <c:v>3408</c:v>
                </c:pt>
                <c:pt idx="3408">
                  <c:v>3409</c:v>
                </c:pt>
                <c:pt idx="3409">
                  <c:v>3410</c:v>
                </c:pt>
                <c:pt idx="3410">
                  <c:v>3411</c:v>
                </c:pt>
                <c:pt idx="3411">
                  <c:v>3412</c:v>
                </c:pt>
                <c:pt idx="3412">
                  <c:v>3413</c:v>
                </c:pt>
                <c:pt idx="3413">
                  <c:v>3414</c:v>
                </c:pt>
                <c:pt idx="3414">
                  <c:v>3415</c:v>
                </c:pt>
                <c:pt idx="3415">
                  <c:v>3416</c:v>
                </c:pt>
                <c:pt idx="3416">
                  <c:v>3417</c:v>
                </c:pt>
                <c:pt idx="3417">
                  <c:v>3418</c:v>
                </c:pt>
                <c:pt idx="3418">
                  <c:v>3419</c:v>
                </c:pt>
                <c:pt idx="3419">
                  <c:v>3420</c:v>
                </c:pt>
                <c:pt idx="3420">
                  <c:v>3421</c:v>
                </c:pt>
                <c:pt idx="3421">
                  <c:v>3422</c:v>
                </c:pt>
                <c:pt idx="3422">
                  <c:v>3423</c:v>
                </c:pt>
                <c:pt idx="3423">
                  <c:v>3424</c:v>
                </c:pt>
                <c:pt idx="3424">
                  <c:v>3425</c:v>
                </c:pt>
                <c:pt idx="3425">
                  <c:v>3426</c:v>
                </c:pt>
                <c:pt idx="3426">
                  <c:v>3427</c:v>
                </c:pt>
                <c:pt idx="3427">
                  <c:v>3428</c:v>
                </c:pt>
                <c:pt idx="3428">
                  <c:v>3429</c:v>
                </c:pt>
                <c:pt idx="3429">
                  <c:v>3430</c:v>
                </c:pt>
                <c:pt idx="3430">
                  <c:v>3431</c:v>
                </c:pt>
                <c:pt idx="3431">
                  <c:v>3432</c:v>
                </c:pt>
                <c:pt idx="3432">
                  <c:v>3433</c:v>
                </c:pt>
                <c:pt idx="3433">
                  <c:v>3434</c:v>
                </c:pt>
                <c:pt idx="3434">
                  <c:v>3435</c:v>
                </c:pt>
                <c:pt idx="3435">
                  <c:v>3436</c:v>
                </c:pt>
                <c:pt idx="3436">
                  <c:v>3437</c:v>
                </c:pt>
                <c:pt idx="3437">
                  <c:v>3438</c:v>
                </c:pt>
                <c:pt idx="3438">
                  <c:v>3439</c:v>
                </c:pt>
                <c:pt idx="3439">
                  <c:v>3440</c:v>
                </c:pt>
                <c:pt idx="3440">
                  <c:v>3441</c:v>
                </c:pt>
                <c:pt idx="3441">
                  <c:v>3442</c:v>
                </c:pt>
                <c:pt idx="3442">
                  <c:v>3443</c:v>
                </c:pt>
                <c:pt idx="3443">
                  <c:v>3444</c:v>
                </c:pt>
                <c:pt idx="3444">
                  <c:v>3445</c:v>
                </c:pt>
                <c:pt idx="3445">
                  <c:v>3446</c:v>
                </c:pt>
                <c:pt idx="3446">
                  <c:v>3447</c:v>
                </c:pt>
                <c:pt idx="3447">
                  <c:v>3448</c:v>
                </c:pt>
                <c:pt idx="3448">
                  <c:v>3449</c:v>
                </c:pt>
                <c:pt idx="3449">
                  <c:v>3450</c:v>
                </c:pt>
                <c:pt idx="3450">
                  <c:v>3451</c:v>
                </c:pt>
                <c:pt idx="3451">
                  <c:v>3452</c:v>
                </c:pt>
                <c:pt idx="3452">
                  <c:v>3453</c:v>
                </c:pt>
                <c:pt idx="3453">
                  <c:v>3454</c:v>
                </c:pt>
                <c:pt idx="3454">
                  <c:v>3455</c:v>
                </c:pt>
                <c:pt idx="3455">
                  <c:v>3456</c:v>
                </c:pt>
                <c:pt idx="3456">
                  <c:v>3457</c:v>
                </c:pt>
                <c:pt idx="3457">
                  <c:v>3458</c:v>
                </c:pt>
                <c:pt idx="3458">
                  <c:v>3459</c:v>
                </c:pt>
                <c:pt idx="3459">
                  <c:v>3460</c:v>
                </c:pt>
                <c:pt idx="3460">
                  <c:v>3461</c:v>
                </c:pt>
                <c:pt idx="3461">
                  <c:v>3462</c:v>
                </c:pt>
                <c:pt idx="3462">
                  <c:v>3463</c:v>
                </c:pt>
                <c:pt idx="3463">
                  <c:v>3464</c:v>
                </c:pt>
                <c:pt idx="3464">
                  <c:v>3465</c:v>
                </c:pt>
                <c:pt idx="3465">
                  <c:v>3466</c:v>
                </c:pt>
                <c:pt idx="3466">
                  <c:v>3467</c:v>
                </c:pt>
                <c:pt idx="3467">
                  <c:v>3468</c:v>
                </c:pt>
                <c:pt idx="3468">
                  <c:v>3469</c:v>
                </c:pt>
                <c:pt idx="3469">
                  <c:v>3470</c:v>
                </c:pt>
                <c:pt idx="3470">
                  <c:v>3471</c:v>
                </c:pt>
                <c:pt idx="3471">
                  <c:v>3472</c:v>
                </c:pt>
                <c:pt idx="3472">
                  <c:v>3473</c:v>
                </c:pt>
                <c:pt idx="3473">
                  <c:v>3474</c:v>
                </c:pt>
                <c:pt idx="3474">
                  <c:v>3475</c:v>
                </c:pt>
                <c:pt idx="3475">
                  <c:v>3476</c:v>
                </c:pt>
                <c:pt idx="3476">
                  <c:v>3477</c:v>
                </c:pt>
                <c:pt idx="3477">
                  <c:v>3478</c:v>
                </c:pt>
                <c:pt idx="3478">
                  <c:v>3479</c:v>
                </c:pt>
                <c:pt idx="3479">
                  <c:v>3480</c:v>
                </c:pt>
                <c:pt idx="3480">
                  <c:v>3481</c:v>
                </c:pt>
                <c:pt idx="3481">
                  <c:v>3482</c:v>
                </c:pt>
                <c:pt idx="3482">
                  <c:v>3483</c:v>
                </c:pt>
                <c:pt idx="3483">
                  <c:v>3484</c:v>
                </c:pt>
                <c:pt idx="3484">
                  <c:v>3485</c:v>
                </c:pt>
                <c:pt idx="3485">
                  <c:v>3486</c:v>
                </c:pt>
                <c:pt idx="3486">
                  <c:v>3487</c:v>
                </c:pt>
                <c:pt idx="3487">
                  <c:v>3488</c:v>
                </c:pt>
                <c:pt idx="3488">
                  <c:v>3489</c:v>
                </c:pt>
                <c:pt idx="3489">
                  <c:v>3490</c:v>
                </c:pt>
                <c:pt idx="3490">
                  <c:v>3491</c:v>
                </c:pt>
                <c:pt idx="3491">
                  <c:v>3492</c:v>
                </c:pt>
                <c:pt idx="3492">
                  <c:v>3493</c:v>
                </c:pt>
                <c:pt idx="3493">
                  <c:v>3494</c:v>
                </c:pt>
                <c:pt idx="3494">
                  <c:v>3495</c:v>
                </c:pt>
                <c:pt idx="3495">
                  <c:v>3496</c:v>
                </c:pt>
                <c:pt idx="3496">
                  <c:v>3497</c:v>
                </c:pt>
                <c:pt idx="3497">
                  <c:v>3498</c:v>
                </c:pt>
                <c:pt idx="3498">
                  <c:v>3499</c:v>
                </c:pt>
                <c:pt idx="3499">
                  <c:v>3500</c:v>
                </c:pt>
                <c:pt idx="3500">
                  <c:v>3501</c:v>
                </c:pt>
                <c:pt idx="3501">
                  <c:v>3502</c:v>
                </c:pt>
                <c:pt idx="3502">
                  <c:v>3503</c:v>
                </c:pt>
                <c:pt idx="3503">
                  <c:v>3504</c:v>
                </c:pt>
                <c:pt idx="3504">
                  <c:v>3505</c:v>
                </c:pt>
                <c:pt idx="3505">
                  <c:v>3506</c:v>
                </c:pt>
                <c:pt idx="3506">
                  <c:v>3507</c:v>
                </c:pt>
                <c:pt idx="3507">
                  <c:v>3508</c:v>
                </c:pt>
                <c:pt idx="3508">
                  <c:v>3509</c:v>
                </c:pt>
                <c:pt idx="3509">
                  <c:v>3510</c:v>
                </c:pt>
                <c:pt idx="3510">
                  <c:v>3511</c:v>
                </c:pt>
                <c:pt idx="3511">
                  <c:v>3512</c:v>
                </c:pt>
                <c:pt idx="3512">
                  <c:v>3513</c:v>
                </c:pt>
                <c:pt idx="3513">
                  <c:v>3514</c:v>
                </c:pt>
                <c:pt idx="3514">
                  <c:v>3515</c:v>
                </c:pt>
                <c:pt idx="3515">
                  <c:v>3516</c:v>
                </c:pt>
                <c:pt idx="3516">
                  <c:v>3517</c:v>
                </c:pt>
                <c:pt idx="3517">
                  <c:v>3518</c:v>
                </c:pt>
                <c:pt idx="3518">
                  <c:v>3519</c:v>
                </c:pt>
                <c:pt idx="3519">
                  <c:v>3520</c:v>
                </c:pt>
                <c:pt idx="3520">
                  <c:v>3521</c:v>
                </c:pt>
                <c:pt idx="3521">
                  <c:v>3522</c:v>
                </c:pt>
                <c:pt idx="3522">
                  <c:v>3523</c:v>
                </c:pt>
                <c:pt idx="3523">
                  <c:v>3524</c:v>
                </c:pt>
                <c:pt idx="3524">
                  <c:v>3525</c:v>
                </c:pt>
                <c:pt idx="3525">
                  <c:v>3526</c:v>
                </c:pt>
                <c:pt idx="3526">
                  <c:v>3527</c:v>
                </c:pt>
                <c:pt idx="3527">
                  <c:v>3528</c:v>
                </c:pt>
                <c:pt idx="3528">
                  <c:v>3529</c:v>
                </c:pt>
                <c:pt idx="3529">
                  <c:v>3530</c:v>
                </c:pt>
                <c:pt idx="3530">
                  <c:v>3531</c:v>
                </c:pt>
                <c:pt idx="3531">
                  <c:v>3532</c:v>
                </c:pt>
                <c:pt idx="3532">
                  <c:v>3533</c:v>
                </c:pt>
                <c:pt idx="3533">
                  <c:v>3534</c:v>
                </c:pt>
                <c:pt idx="3534">
                  <c:v>3535</c:v>
                </c:pt>
                <c:pt idx="3535">
                  <c:v>3536</c:v>
                </c:pt>
                <c:pt idx="3536">
                  <c:v>3537</c:v>
                </c:pt>
                <c:pt idx="3537">
                  <c:v>3538</c:v>
                </c:pt>
                <c:pt idx="3538">
                  <c:v>3539</c:v>
                </c:pt>
                <c:pt idx="3539">
                  <c:v>3540</c:v>
                </c:pt>
                <c:pt idx="3540">
                  <c:v>3541</c:v>
                </c:pt>
                <c:pt idx="3541">
                  <c:v>3542</c:v>
                </c:pt>
                <c:pt idx="3542">
                  <c:v>3543</c:v>
                </c:pt>
                <c:pt idx="3543">
                  <c:v>3544</c:v>
                </c:pt>
                <c:pt idx="3544">
                  <c:v>3545</c:v>
                </c:pt>
                <c:pt idx="3545">
                  <c:v>3546</c:v>
                </c:pt>
                <c:pt idx="3546">
                  <c:v>3547</c:v>
                </c:pt>
                <c:pt idx="3547">
                  <c:v>3548</c:v>
                </c:pt>
                <c:pt idx="3548">
                  <c:v>3549</c:v>
                </c:pt>
                <c:pt idx="3549">
                  <c:v>3550</c:v>
                </c:pt>
                <c:pt idx="3550">
                  <c:v>3551</c:v>
                </c:pt>
                <c:pt idx="3551">
                  <c:v>3552</c:v>
                </c:pt>
                <c:pt idx="3552">
                  <c:v>3553</c:v>
                </c:pt>
                <c:pt idx="3553">
                  <c:v>3554</c:v>
                </c:pt>
                <c:pt idx="3554">
                  <c:v>3555</c:v>
                </c:pt>
                <c:pt idx="3555">
                  <c:v>3556</c:v>
                </c:pt>
                <c:pt idx="3556">
                  <c:v>3557</c:v>
                </c:pt>
                <c:pt idx="3557">
                  <c:v>3558</c:v>
                </c:pt>
                <c:pt idx="3558">
                  <c:v>3559</c:v>
                </c:pt>
                <c:pt idx="3559">
                  <c:v>3560</c:v>
                </c:pt>
                <c:pt idx="3560">
                  <c:v>3561</c:v>
                </c:pt>
                <c:pt idx="3561">
                  <c:v>3562</c:v>
                </c:pt>
                <c:pt idx="3562">
                  <c:v>3563</c:v>
                </c:pt>
                <c:pt idx="3563">
                  <c:v>3564</c:v>
                </c:pt>
                <c:pt idx="3564">
                  <c:v>3565</c:v>
                </c:pt>
                <c:pt idx="3565">
                  <c:v>3566</c:v>
                </c:pt>
                <c:pt idx="3566">
                  <c:v>3567</c:v>
                </c:pt>
                <c:pt idx="3567">
                  <c:v>3568</c:v>
                </c:pt>
                <c:pt idx="3568">
                  <c:v>3569</c:v>
                </c:pt>
                <c:pt idx="3569">
                  <c:v>3570</c:v>
                </c:pt>
                <c:pt idx="3570">
                  <c:v>3571</c:v>
                </c:pt>
                <c:pt idx="3571">
                  <c:v>3572</c:v>
                </c:pt>
                <c:pt idx="3572">
                  <c:v>3573</c:v>
                </c:pt>
                <c:pt idx="3573">
                  <c:v>3574</c:v>
                </c:pt>
                <c:pt idx="3574">
                  <c:v>3575</c:v>
                </c:pt>
                <c:pt idx="3575">
                  <c:v>3576</c:v>
                </c:pt>
                <c:pt idx="3576">
                  <c:v>3577</c:v>
                </c:pt>
                <c:pt idx="3577">
                  <c:v>3578</c:v>
                </c:pt>
                <c:pt idx="3578">
                  <c:v>3579</c:v>
                </c:pt>
                <c:pt idx="3579">
                  <c:v>3580</c:v>
                </c:pt>
                <c:pt idx="3580">
                  <c:v>3581</c:v>
                </c:pt>
                <c:pt idx="3581">
                  <c:v>3582</c:v>
                </c:pt>
                <c:pt idx="3582">
                  <c:v>3583</c:v>
                </c:pt>
                <c:pt idx="3583">
                  <c:v>3584</c:v>
                </c:pt>
                <c:pt idx="3584">
                  <c:v>3585</c:v>
                </c:pt>
                <c:pt idx="3585">
                  <c:v>3586</c:v>
                </c:pt>
                <c:pt idx="3586">
                  <c:v>3587</c:v>
                </c:pt>
                <c:pt idx="3587">
                  <c:v>3588</c:v>
                </c:pt>
                <c:pt idx="3588">
                  <c:v>3589</c:v>
                </c:pt>
                <c:pt idx="3589">
                  <c:v>3590</c:v>
                </c:pt>
                <c:pt idx="3590">
                  <c:v>3591</c:v>
                </c:pt>
                <c:pt idx="3591">
                  <c:v>3592</c:v>
                </c:pt>
                <c:pt idx="3592">
                  <c:v>3593</c:v>
                </c:pt>
                <c:pt idx="3593">
                  <c:v>3594</c:v>
                </c:pt>
                <c:pt idx="3594">
                  <c:v>3595</c:v>
                </c:pt>
                <c:pt idx="3595">
                  <c:v>3596</c:v>
                </c:pt>
                <c:pt idx="3596">
                  <c:v>3597</c:v>
                </c:pt>
                <c:pt idx="3597">
                  <c:v>3598</c:v>
                </c:pt>
                <c:pt idx="3598">
                  <c:v>3599</c:v>
                </c:pt>
                <c:pt idx="3599">
                  <c:v>3600</c:v>
                </c:pt>
                <c:pt idx="3600">
                  <c:v>3601</c:v>
                </c:pt>
                <c:pt idx="3601">
                  <c:v>3602</c:v>
                </c:pt>
                <c:pt idx="3602">
                  <c:v>3603</c:v>
                </c:pt>
                <c:pt idx="3603">
                  <c:v>3604</c:v>
                </c:pt>
                <c:pt idx="3604">
                  <c:v>3605</c:v>
                </c:pt>
                <c:pt idx="3605">
                  <c:v>3606</c:v>
                </c:pt>
                <c:pt idx="3606">
                  <c:v>3607</c:v>
                </c:pt>
                <c:pt idx="3607">
                  <c:v>3608</c:v>
                </c:pt>
                <c:pt idx="3608">
                  <c:v>3609</c:v>
                </c:pt>
                <c:pt idx="3609">
                  <c:v>3610</c:v>
                </c:pt>
                <c:pt idx="3610">
                  <c:v>3611</c:v>
                </c:pt>
                <c:pt idx="3611">
                  <c:v>3612</c:v>
                </c:pt>
                <c:pt idx="3612">
                  <c:v>3613</c:v>
                </c:pt>
                <c:pt idx="3613">
                  <c:v>3614</c:v>
                </c:pt>
                <c:pt idx="3614">
                  <c:v>3615</c:v>
                </c:pt>
                <c:pt idx="3615">
                  <c:v>3616</c:v>
                </c:pt>
                <c:pt idx="3616">
                  <c:v>3617</c:v>
                </c:pt>
                <c:pt idx="3617">
                  <c:v>3618</c:v>
                </c:pt>
                <c:pt idx="3618">
                  <c:v>3619</c:v>
                </c:pt>
                <c:pt idx="3619">
                  <c:v>3620</c:v>
                </c:pt>
                <c:pt idx="3620">
                  <c:v>3621</c:v>
                </c:pt>
                <c:pt idx="3621">
                  <c:v>3622</c:v>
                </c:pt>
                <c:pt idx="3622">
                  <c:v>3623</c:v>
                </c:pt>
                <c:pt idx="3623">
                  <c:v>3624</c:v>
                </c:pt>
                <c:pt idx="3624">
                  <c:v>3625</c:v>
                </c:pt>
                <c:pt idx="3625">
                  <c:v>3626</c:v>
                </c:pt>
                <c:pt idx="3626">
                  <c:v>3627</c:v>
                </c:pt>
                <c:pt idx="3627">
                  <c:v>3628</c:v>
                </c:pt>
                <c:pt idx="3628">
                  <c:v>3629</c:v>
                </c:pt>
                <c:pt idx="3629">
                  <c:v>3630</c:v>
                </c:pt>
                <c:pt idx="3630">
                  <c:v>3631</c:v>
                </c:pt>
                <c:pt idx="3631">
                  <c:v>3632</c:v>
                </c:pt>
                <c:pt idx="3632">
                  <c:v>3633</c:v>
                </c:pt>
                <c:pt idx="3633">
                  <c:v>3634</c:v>
                </c:pt>
                <c:pt idx="3634">
                  <c:v>3635</c:v>
                </c:pt>
                <c:pt idx="3635">
                  <c:v>3636</c:v>
                </c:pt>
                <c:pt idx="3636">
                  <c:v>3637</c:v>
                </c:pt>
                <c:pt idx="3637">
                  <c:v>3638</c:v>
                </c:pt>
                <c:pt idx="3638">
                  <c:v>3639</c:v>
                </c:pt>
                <c:pt idx="3639">
                  <c:v>3640</c:v>
                </c:pt>
                <c:pt idx="3640">
                  <c:v>3641</c:v>
                </c:pt>
                <c:pt idx="3641">
                  <c:v>3642</c:v>
                </c:pt>
                <c:pt idx="3642">
                  <c:v>3643</c:v>
                </c:pt>
                <c:pt idx="3643">
                  <c:v>3644</c:v>
                </c:pt>
                <c:pt idx="3644">
                  <c:v>3645</c:v>
                </c:pt>
                <c:pt idx="3645">
                  <c:v>3646</c:v>
                </c:pt>
                <c:pt idx="3646">
                  <c:v>3647</c:v>
                </c:pt>
                <c:pt idx="3647">
                  <c:v>3648</c:v>
                </c:pt>
                <c:pt idx="3648">
                  <c:v>3649</c:v>
                </c:pt>
                <c:pt idx="3649">
                  <c:v>3650</c:v>
                </c:pt>
                <c:pt idx="3650">
                  <c:v>3651</c:v>
                </c:pt>
                <c:pt idx="3651">
                  <c:v>3652</c:v>
                </c:pt>
                <c:pt idx="3652">
                  <c:v>3653</c:v>
                </c:pt>
                <c:pt idx="3653">
                  <c:v>3654</c:v>
                </c:pt>
                <c:pt idx="3654">
                  <c:v>3655</c:v>
                </c:pt>
                <c:pt idx="3655">
                  <c:v>3656</c:v>
                </c:pt>
                <c:pt idx="3656">
                  <c:v>3657</c:v>
                </c:pt>
                <c:pt idx="3657">
                  <c:v>3658</c:v>
                </c:pt>
                <c:pt idx="3658">
                  <c:v>3659</c:v>
                </c:pt>
                <c:pt idx="3659">
                  <c:v>3660</c:v>
                </c:pt>
                <c:pt idx="3660">
                  <c:v>3661</c:v>
                </c:pt>
                <c:pt idx="3661">
                  <c:v>3662</c:v>
                </c:pt>
                <c:pt idx="3662">
                  <c:v>3663</c:v>
                </c:pt>
                <c:pt idx="3663">
                  <c:v>3664</c:v>
                </c:pt>
                <c:pt idx="3664">
                  <c:v>3665</c:v>
                </c:pt>
                <c:pt idx="3665">
                  <c:v>3666</c:v>
                </c:pt>
                <c:pt idx="3666">
                  <c:v>3667</c:v>
                </c:pt>
                <c:pt idx="3667">
                  <c:v>3668</c:v>
                </c:pt>
                <c:pt idx="3668">
                  <c:v>3669</c:v>
                </c:pt>
                <c:pt idx="3669">
                  <c:v>3670</c:v>
                </c:pt>
                <c:pt idx="3670">
                  <c:v>3671</c:v>
                </c:pt>
                <c:pt idx="3671">
                  <c:v>3672</c:v>
                </c:pt>
                <c:pt idx="3672">
                  <c:v>3673</c:v>
                </c:pt>
                <c:pt idx="3673">
                  <c:v>3674</c:v>
                </c:pt>
                <c:pt idx="3674">
                  <c:v>3675</c:v>
                </c:pt>
                <c:pt idx="3675">
                  <c:v>3676</c:v>
                </c:pt>
                <c:pt idx="3676">
                  <c:v>3677</c:v>
                </c:pt>
                <c:pt idx="3677">
                  <c:v>3678</c:v>
                </c:pt>
                <c:pt idx="3678">
                  <c:v>3679</c:v>
                </c:pt>
                <c:pt idx="3679">
                  <c:v>3680</c:v>
                </c:pt>
                <c:pt idx="3680">
                  <c:v>3681</c:v>
                </c:pt>
                <c:pt idx="3681">
                  <c:v>3682</c:v>
                </c:pt>
                <c:pt idx="3682">
                  <c:v>3683</c:v>
                </c:pt>
                <c:pt idx="3683">
                  <c:v>3684</c:v>
                </c:pt>
                <c:pt idx="3684">
                  <c:v>3685</c:v>
                </c:pt>
                <c:pt idx="3685">
                  <c:v>3686</c:v>
                </c:pt>
                <c:pt idx="3686">
                  <c:v>3687</c:v>
                </c:pt>
                <c:pt idx="3687">
                  <c:v>3688</c:v>
                </c:pt>
                <c:pt idx="3688">
                  <c:v>3689</c:v>
                </c:pt>
                <c:pt idx="3689">
                  <c:v>3690</c:v>
                </c:pt>
                <c:pt idx="3690">
                  <c:v>3691</c:v>
                </c:pt>
                <c:pt idx="3691">
                  <c:v>3692</c:v>
                </c:pt>
                <c:pt idx="3692">
                  <c:v>3693</c:v>
                </c:pt>
                <c:pt idx="3693">
                  <c:v>3694</c:v>
                </c:pt>
                <c:pt idx="3694">
                  <c:v>3695</c:v>
                </c:pt>
                <c:pt idx="3695">
                  <c:v>3696</c:v>
                </c:pt>
                <c:pt idx="3696">
                  <c:v>3697</c:v>
                </c:pt>
                <c:pt idx="3697">
                  <c:v>3698</c:v>
                </c:pt>
                <c:pt idx="3698">
                  <c:v>3699</c:v>
                </c:pt>
                <c:pt idx="3699">
                  <c:v>3700</c:v>
                </c:pt>
                <c:pt idx="3700">
                  <c:v>3701</c:v>
                </c:pt>
                <c:pt idx="3701">
                  <c:v>3702</c:v>
                </c:pt>
                <c:pt idx="3702">
                  <c:v>3703</c:v>
                </c:pt>
                <c:pt idx="3703">
                  <c:v>3704</c:v>
                </c:pt>
                <c:pt idx="3704">
                  <c:v>3705</c:v>
                </c:pt>
                <c:pt idx="3705">
                  <c:v>3706</c:v>
                </c:pt>
                <c:pt idx="3706">
                  <c:v>3707</c:v>
                </c:pt>
                <c:pt idx="3707">
                  <c:v>3708</c:v>
                </c:pt>
                <c:pt idx="3708">
                  <c:v>3709</c:v>
                </c:pt>
                <c:pt idx="3709">
                  <c:v>3710</c:v>
                </c:pt>
                <c:pt idx="3710">
                  <c:v>3711</c:v>
                </c:pt>
                <c:pt idx="3711">
                  <c:v>3712</c:v>
                </c:pt>
                <c:pt idx="3712">
                  <c:v>3713</c:v>
                </c:pt>
                <c:pt idx="3713">
                  <c:v>3714</c:v>
                </c:pt>
                <c:pt idx="3714">
                  <c:v>3715</c:v>
                </c:pt>
                <c:pt idx="3715">
                  <c:v>3716</c:v>
                </c:pt>
                <c:pt idx="3716">
                  <c:v>3717</c:v>
                </c:pt>
                <c:pt idx="3717">
                  <c:v>3718</c:v>
                </c:pt>
                <c:pt idx="3718">
                  <c:v>3719</c:v>
                </c:pt>
                <c:pt idx="3719">
                  <c:v>3720</c:v>
                </c:pt>
                <c:pt idx="3720">
                  <c:v>3721</c:v>
                </c:pt>
                <c:pt idx="3721">
                  <c:v>3722</c:v>
                </c:pt>
                <c:pt idx="3722">
                  <c:v>3723</c:v>
                </c:pt>
                <c:pt idx="3723">
                  <c:v>3724</c:v>
                </c:pt>
                <c:pt idx="3724">
                  <c:v>3725</c:v>
                </c:pt>
                <c:pt idx="3725">
                  <c:v>3726</c:v>
                </c:pt>
                <c:pt idx="3726">
                  <c:v>3727</c:v>
                </c:pt>
                <c:pt idx="3727">
                  <c:v>3728</c:v>
                </c:pt>
                <c:pt idx="3728">
                  <c:v>3729</c:v>
                </c:pt>
                <c:pt idx="3729">
                  <c:v>3730</c:v>
                </c:pt>
                <c:pt idx="3730">
                  <c:v>3731</c:v>
                </c:pt>
                <c:pt idx="3731">
                  <c:v>3732</c:v>
                </c:pt>
                <c:pt idx="3732">
                  <c:v>3733</c:v>
                </c:pt>
                <c:pt idx="3733">
                  <c:v>3734</c:v>
                </c:pt>
                <c:pt idx="3734">
                  <c:v>3735</c:v>
                </c:pt>
                <c:pt idx="3735">
                  <c:v>3736</c:v>
                </c:pt>
                <c:pt idx="3736">
                  <c:v>3737</c:v>
                </c:pt>
                <c:pt idx="3737">
                  <c:v>3738</c:v>
                </c:pt>
                <c:pt idx="3738">
                  <c:v>3739</c:v>
                </c:pt>
                <c:pt idx="3739">
                  <c:v>3740</c:v>
                </c:pt>
                <c:pt idx="3740">
                  <c:v>3741</c:v>
                </c:pt>
                <c:pt idx="3741">
                  <c:v>3742</c:v>
                </c:pt>
                <c:pt idx="3742">
                  <c:v>3743</c:v>
                </c:pt>
                <c:pt idx="3743">
                  <c:v>3744</c:v>
                </c:pt>
                <c:pt idx="3744">
                  <c:v>3745</c:v>
                </c:pt>
                <c:pt idx="3745">
                  <c:v>3746</c:v>
                </c:pt>
                <c:pt idx="3746">
                  <c:v>3747</c:v>
                </c:pt>
                <c:pt idx="3747">
                  <c:v>3748</c:v>
                </c:pt>
                <c:pt idx="3748">
                  <c:v>3749</c:v>
                </c:pt>
                <c:pt idx="3749">
                  <c:v>3750</c:v>
                </c:pt>
                <c:pt idx="3750">
                  <c:v>3751</c:v>
                </c:pt>
                <c:pt idx="3751">
                  <c:v>3752</c:v>
                </c:pt>
                <c:pt idx="3752">
                  <c:v>3753</c:v>
                </c:pt>
                <c:pt idx="3753">
                  <c:v>3754</c:v>
                </c:pt>
                <c:pt idx="3754">
                  <c:v>3755</c:v>
                </c:pt>
                <c:pt idx="3755">
                  <c:v>3756</c:v>
                </c:pt>
                <c:pt idx="3756">
                  <c:v>3757</c:v>
                </c:pt>
                <c:pt idx="3757">
                  <c:v>3758</c:v>
                </c:pt>
                <c:pt idx="3758">
                  <c:v>3759</c:v>
                </c:pt>
                <c:pt idx="3759">
                  <c:v>3760</c:v>
                </c:pt>
                <c:pt idx="3760">
                  <c:v>3761</c:v>
                </c:pt>
                <c:pt idx="3761">
                  <c:v>3762</c:v>
                </c:pt>
                <c:pt idx="3762">
                  <c:v>3763</c:v>
                </c:pt>
                <c:pt idx="3763">
                  <c:v>3764</c:v>
                </c:pt>
                <c:pt idx="3764">
                  <c:v>3765</c:v>
                </c:pt>
                <c:pt idx="3765">
                  <c:v>3766</c:v>
                </c:pt>
                <c:pt idx="3766">
                  <c:v>3767</c:v>
                </c:pt>
                <c:pt idx="3767">
                  <c:v>3768</c:v>
                </c:pt>
                <c:pt idx="3768">
                  <c:v>3769</c:v>
                </c:pt>
                <c:pt idx="3769">
                  <c:v>3770</c:v>
                </c:pt>
                <c:pt idx="3770">
                  <c:v>3771</c:v>
                </c:pt>
                <c:pt idx="3771">
                  <c:v>3772</c:v>
                </c:pt>
                <c:pt idx="3772">
                  <c:v>3773</c:v>
                </c:pt>
                <c:pt idx="3773">
                  <c:v>3774</c:v>
                </c:pt>
                <c:pt idx="3774">
                  <c:v>3775</c:v>
                </c:pt>
                <c:pt idx="3775">
                  <c:v>3776</c:v>
                </c:pt>
                <c:pt idx="3776">
                  <c:v>3777</c:v>
                </c:pt>
                <c:pt idx="3777">
                  <c:v>3778</c:v>
                </c:pt>
                <c:pt idx="3778">
                  <c:v>3779</c:v>
                </c:pt>
                <c:pt idx="3779">
                  <c:v>3780</c:v>
                </c:pt>
                <c:pt idx="3780">
                  <c:v>3781</c:v>
                </c:pt>
                <c:pt idx="3781">
                  <c:v>3782</c:v>
                </c:pt>
                <c:pt idx="3782">
                  <c:v>3783</c:v>
                </c:pt>
                <c:pt idx="3783">
                  <c:v>3784</c:v>
                </c:pt>
                <c:pt idx="3784">
                  <c:v>3785</c:v>
                </c:pt>
                <c:pt idx="3785">
                  <c:v>3786</c:v>
                </c:pt>
                <c:pt idx="3786">
                  <c:v>3787</c:v>
                </c:pt>
                <c:pt idx="3787">
                  <c:v>3788</c:v>
                </c:pt>
                <c:pt idx="3788">
                  <c:v>3789</c:v>
                </c:pt>
                <c:pt idx="3789">
                  <c:v>3790</c:v>
                </c:pt>
                <c:pt idx="3790">
                  <c:v>3791</c:v>
                </c:pt>
                <c:pt idx="3791">
                  <c:v>3792</c:v>
                </c:pt>
                <c:pt idx="3792">
                  <c:v>3793</c:v>
                </c:pt>
                <c:pt idx="3793">
                  <c:v>3794</c:v>
                </c:pt>
                <c:pt idx="3794">
                  <c:v>3795</c:v>
                </c:pt>
                <c:pt idx="3795">
                  <c:v>3796</c:v>
                </c:pt>
                <c:pt idx="3796">
                  <c:v>3797</c:v>
                </c:pt>
                <c:pt idx="3797">
                  <c:v>3798</c:v>
                </c:pt>
                <c:pt idx="3798">
                  <c:v>3799</c:v>
                </c:pt>
                <c:pt idx="3799">
                  <c:v>3800</c:v>
                </c:pt>
                <c:pt idx="3800">
                  <c:v>3801</c:v>
                </c:pt>
                <c:pt idx="3801">
                  <c:v>3802</c:v>
                </c:pt>
                <c:pt idx="3802">
                  <c:v>3803</c:v>
                </c:pt>
                <c:pt idx="3803">
                  <c:v>3804</c:v>
                </c:pt>
                <c:pt idx="3804">
                  <c:v>3805</c:v>
                </c:pt>
                <c:pt idx="3805">
                  <c:v>3806</c:v>
                </c:pt>
                <c:pt idx="3806">
                  <c:v>3807</c:v>
                </c:pt>
                <c:pt idx="3807">
                  <c:v>3808</c:v>
                </c:pt>
                <c:pt idx="3808">
                  <c:v>3809</c:v>
                </c:pt>
                <c:pt idx="3809">
                  <c:v>3810</c:v>
                </c:pt>
                <c:pt idx="3810">
                  <c:v>3811</c:v>
                </c:pt>
                <c:pt idx="3811">
                  <c:v>3812</c:v>
                </c:pt>
                <c:pt idx="3812">
                  <c:v>3813</c:v>
                </c:pt>
                <c:pt idx="3813">
                  <c:v>3814</c:v>
                </c:pt>
                <c:pt idx="3814">
                  <c:v>3815</c:v>
                </c:pt>
                <c:pt idx="3815">
                  <c:v>3816</c:v>
                </c:pt>
                <c:pt idx="3816">
                  <c:v>3817</c:v>
                </c:pt>
                <c:pt idx="3817">
                  <c:v>3818</c:v>
                </c:pt>
                <c:pt idx="3818">
                  <c:v>3819</c:v>
                </c:pt>
                <c:pt idx="3819">
                  <c:v>3820</c:v>
                </c:pt>
                <c:pt idx="3820">
                  <c:v>3821</c:v>
                </c:pt>
                <c:pt idx="3821">
                  <c:v>3822</c:v>
                </c:pt>
                <c:pt idx="3822">
                  <c:v>3823</c:v>
                </c:pt>
                <c:pt idx="3823">
                  <c:v>3824</c:v>
                </c:pt>
                <c:pt idx="3824">
                  <c:v>3825</c:v>
                </c:pt>
                <c:pt idx="3825">
                  <c:v>3826</c:v>
                </c:pt>
                <c:pt idx="3826">
                  <c:v>3827</c:v>
                </c:pt>
                <c:pt idx="3827">
                  <c:v>3828</c:v>
                </c:pt>
                <c:pt idx="3828">
                  <c:v>3829</c:v>
                </c:pt>
                <c:pt idx="3829">
                  <c:v>3830</c:v>
                </c:pt>
                <c:pt idx="3830">
                  <c:v>3831</c:v>
                </c:pt>
                <c:pt idx="3831">
                  <c:v>3832</c:v>
                </c:pt>
                <c:pt idx="3832">
                  <c:v>3833</c:v>
                </c:pt>
                <c:pt idx="3833">
                  <c:v>3834</c:v>
                </c:pt>
                <c:pt idx="3834">
                  <c:v>3835</c:v>
                </c:pt>
                <c:pt idx="3835">
                  <c:v>3836</c:v>
                </c:pt>
                <c:pt idx="3836">
                  <c:v>3837</c:v>
                </c:pt>
                <c:pt idx="3837">
                  <c:v>3838</c:v>
                </c:pt>
                <c:pt idx="3838">
                  <c:v>3839</c:v>
                </c:pt>
                <c:pt idx="3839">
                  <c:v>3840</c:v>
                </c:pt>
                <c:pt idx="3840">
                  <c:v>3841</c:v>
                </c:pt>
                <c:pt idx="3841">
                  <c:v>3842</c:v>
                </c:pt>
                <c:pt idx="3842">
                  <c:v>3843</c:v>
                </c:pt>
                <c:pt idx="3843">
                  <c:v>3844</c:v>
                </c:pt>
                <c:pt idx="3844">
                  <c:v>3845</c:v>
                </c:pt>
                <c:pt idx="3845">
                  <c:v>3846</c:v>
                </c:pt>
                <c:pt idx="3846">
                  <c:v>3847</c:v>
                </c:pt>
                <c:pt idx="3847">
                  <c:v>3848</c:v>
                </c:pt>
                <c:pt idx="3848">
                  <c:v>3849</c:v>
                </c:pt>
                <c:pt idx="3849">
                  <c:v>3850</c:v>
                </c:pt>
                <c:pt idx="3850">
                  <c:v>3851</c:v>
                </c:pt>
                <c:pt idx="3851">
                  <c:v>3852</c:v>
                </c:pt>
                <c:pt idx="3852">
                  <c:v>3853</c:v>
                </c:pt>
                <c:pt idx="3853">
                  <c:v>3854</c:v>
                </c:pt>
                <c:pt idx="3854">
                  <c:v>3855</c:v>
                </c:pt>
                <c:pt idx="3855">
                  <c:v>3856</c:v>
                </c:pt>
                <c:pt idx="3856">
                  <c:v>3857</c:v>
                </c:pt>
                <c:pt idx="3857">
                  <c:v>3858</c:v>
                </c:pt>
                <c:pt idx="3858">
                  <c:v>3859</c:v>
                </c:pt>
                <c:pt idx="3859">
                  <c:v>3860</c:v>
                </c:pt>
                <c:pt idx="3860">
                  <c:v>3861</c:v>
                </c:pt>
                <c:pt idx="3861">
                  <c:v>3862</c:v>
                </c:pt>
                <c:pt idx="3862">
                  <c:v>3863</c:v>
                </c:pt>
                <c:pt idx="3863">
                  <c:v>3864</c:v>
                </c:pt>
                <c:pt idx="3864">
                  <c:v>3865</c:v>
                </c:pt>
                <c:pt idx="3865">
                  <c:v>3866</c:v>
                </c:pt>
                <c:pt idx="3866">
                  <c:v>3867</c:v>
                </c:pt>
                <c:pt idx="3867">
                  <c:v>3868</c:v>
                </c:pt>
                <c:pt idx="3868">
                  <c:v>3869</c:v>
                </c:pt>
                <c:pt idx="3869">
                  <c:v>3870</c:v>
                </c:pt>
                <c:pt idx="3870">
                  <c:v>3871</c:v>
                </c:pt>
                <c:pt idx="3871">
                  <c:v>3872</c:v>
                </c:pt>
                <c:pt idx="3872">
                  <c:v>3873</c:v>
                </c:pt>
                <c:pt idx="3873">
                  <c:v>3874</c:v>
                </c:pt>
                <c:pt idx="3874">
                  <c:v>3875</c:v>
                </c:pt>
                <c:pt idx="3875">
                  <c:v>3876</c:v>
                </c:pt>
                <c:pt idx="3876">
                  <c:v>3877</c:v>
                </c:pt>
                <c:pt idx="3877">
                  <c:v>3878</c:v>
                </c:pt>
                <c:pt idx="3878">
                  <c:v>3879</c:v>
                </c:pt>
                <c:pt idx="3879">
                  <c:v>3880</c:v>
                </c:pt>
                <c:pt idx="3880">
                  <c:v>3881</c:v>
                </c:pt>
                <c:pt idx="3881">
                  <c:v>3882</c:v>
                </c:pt>
                <c:pt idx="3882">
                  <c:v>3883</c:v>
                </c:pt>
                <c:pt idx="3883">
                  <c:v>3884</c:v>
                </c:pt>
                <c:pt idx="3884">
                  <c:v>3885</c:v>
                </c:pt>
                <c:pt idx="3885">
                  <c:v>3886</c:v>
                </c:pt>
                <c:pt idx="3886">
                  <c:v>3887</c:v>
                </c:pt>
                <c:pt idx="3887">
                  <c:v>3888</c:v>
                </c:pt>
                <c:pt idx="3888">
                  <c:v>3889</c:v>
                </c:pt>
                <c:pt idx="3889">
                  <c:v>3890</c:v>
                </c:pt>
                <c:pt idx="3890">
                  <c:v>3891</c:v>
                </c:pt>
                <c:pt idx="3891">
                  <c:v>3892</c:v>
                </c:pt>
                <c:pt idx="3892">
                  <c:v>3893</c:v>
                </c:pt>
                <c:pt idx="3893">
                  <c:v>3894</c:v>
                </c:pt>
                <c:pt idx="3894">
                  <c:v>3895</c:v>
                </c:pt>
                <c:pt idx="3895">
                  <c:v>3896</c:v>
                </c:pt>
                <c:pt idx="3896">
                  <c:v>3897</c:v>
                </c:pt>
                <c:pt idx="3897">
                  <c:v>3898</c:v>
                </c:pt>
                <c:pt idx="3898">
                  <c:v>3899</c:v>
                </c:pt>
                <c:pt idx="3899">
                  <c:v>3900</c:v>
                </c:pt>
                <c:pt idx="3900">
                  <c:v>3901</c:v>
                </c:pt>
                <c:pt idx="3901">
                  <c:v>3902</c:v>
                </c:pt>
                <c:pt idx="3902">
                  <c:v>3903</c:v>
                </c:pt>
                <c:pt idx="3903">
                  <c:v>3904</c:v>
                </c:pt>
                <c:pt idx="3904">
                  <c:v>3905</c:v>
                </c:pt>
                <c:pt idx="3905">
                  <c:v>3906</c:v>
                </c:pt>
                <c:pt idx="3906">
                  <c:v>3907</c:v>
                </c:pt>
                <c:pt idx="3907">
                  <c:v>3908</c:v>
                </c:pt>
                <c:pt idx="3908">
                  <c:v>3909</c:v>
                </c:pt>
                <c:pt idx="3909">
                  <c:v>3910</c:v>
                </c:pt>
                <c:pt idx="3910">
                  <c:v>3911</c:v>
                </c:pt>
                <c:pt idx="3911">
                  <c:v>3912</c:v>
                </c:pt>
                <c:pt idx="3912">
                  <c:v>3913</c:v>
                </c:pt>
                <c:pt idx="3913">
                  <c:v>3914</c:v>
                </c:pt>
                <c:pt idx="3914">
                  <c:v>3915</c:v>
                </c:pt>
                <c:pt idx="3915">
                  <c:v>3916</c:v>
                </c:pt>
                <c:pt idx="3916">
                  <c:v>3917</c:v>
                </c:pt>
                <c:pt idx="3917">
                  <c:v>3918</c:v>
                </c:pt>
                <c:pt idx="3918">
                  <c:v>3919</c:v>
                </c:pt>
                <c:pt idx="3919">
                  <c:v>3920</c:v>
                </c:pt>
                <c:pt idx="3920">
                  <c:v>3921</c:v>
                </c:pt>
                <c:pt idx="3921">
                  <c:v>3922</c:v>
                </c:pt>
                <c:pt idx="3922">
                  <c:v>3923</c:v>
                </c:pt>
                <c:pt idx="3923">
                  <c:v>3924</c:v>
                </c:pt>
                <c:pt idx="3924">
                  <c:v>3925</c:v>
                </c:pt>
                <c:pt idx="3925">
                  <c:v>3926</c:v>
                </c:pt>
                <c:pt idx="3926">
                  <c:v>3927</c:v>
                </c:pt>
                <c:pt idx="3927">
                  <c:v>3928</c:v>
                </c:pt>
                <c:pt idx="3928">
                  <c:v>3929</c:v>
                </c:pt>
                <c:pt idx="3929">
                  <c:v>3930</c:v>
                </c:pt>
                <c:pt idx="3930">
                  <c:v>3931</c:v>
                </c:pt>
                <c:pt idx="3931">
                  <c:v>3932</c:v>
                </c:pt>
                <c:pt idx="3932">
                  <c:v>3933</c:v>
                </c:pt>
                <c:pt idx="3933">
                  <c:v>3934</c:v>
                </c:pt>
                <c:pt idx="3934">
                  <c:v>3935</c:v>
                </c:pt>
                <c:pt idx="3935">
                  <c:v>3936</c:v>
                </c:pt>
                <c:pt idx="3936">
                  <c:v>3937</c:v>
                </c:pt>
                <c:pt idx="3937">
                  <c:v>3938</c:v>
                </c:pt>
                <c:pt idx="3938">
                  <c:v>3939</c:v>
                </c:pt>
                <c:pt idx="3939">
                  <c:v>3940</c:v>
                </c:pt>
                <c:pt idx="3940">
                  <c:v>3941</c:v>
                </c:pt>
                <c:pt idx="3941">
                  <c:v>3942</c:v>
                </c:pt>
                <c:pt idx="3942">
                  <c:v>3943</c:v>
                </c:pt>
                <c:pt idx="3943">
                  <c:v>3944</c:v>
                </c:pt>
                <c:pt idx="3944">
                  <c:v>3945</c:v>
                </c:pt>
                <c:pt idx="3945">
                  <c:v>3946</c:v>
                </c:pt>
                <c:pt idx="3946">
                  <c:v>3947</c:v>
                </c:pt>
                <c:pt idx="3947">
                  <c:v>3948</c:v>
                </c:pt>
                <c:pt idx="3948">
                  <c:v>3949</c:v>
                </c:pt>
                <c:pt idx="3949">
                  <c:v>3950</c:v>
                </c:pt>
                <c:pt idx="3950">
                  <c:v>3951</c:v>
                </c:pt>
                <c:pt idx="3951">
                  <c:v>3952</c:v>
                </c:pt>
                <c:pt idx="3952">
                  <c:v>3953</c:v>
                </c:pt>
                <c:pt idx="3953">
                  <c:v>3954</c:v>
                </c:pt>
                <c:pt idx="3954">
                  <c:v>3955</c:v>
                </c:pt>
                <c:pt idx="3955">
                  <c:v>3956</c:v>
                </c:pt>
                <c:pt idx="3956">
                  <c:v>3957</c:v>
                </c:pt>
                <c:pt idx="3957">
                  <c:v>3958</c:v>
                </c:pt>
                <c:pt idx="3958">
                  <c:v>3959</c:v>
                </c:pt>
                <c:pt idx="3959">
                  <c:v>3960</c:v>
                </c:pt>
                <c:pt idx="3960">
                  <c:v>3961</c:v>
                </c:pt>
                <c:pt idx="3961">
                  <c:v>3962</c:v>
                </c:pt>
                <c:pt idx="3962">
                  <c:v>3963</c:v>
                </c:pt>
                <c:pt idx="3963">
                  <c:v>3964</c:v>
                </c:pt>
                <c:pt idx="3964">
                  <c:v>3965</c:v>
                </c:pt>
                <c:pt idx="3965">
                  <c:v>3966</c:v>
                </c:pt>
                <c:pt idx="3966">
                  <c:v>3967</c:v>
                </c:pt>
                <c:pt idx="3967">
                  <c:v>3968</c:v>
                </c:pt>
                <c:pt idx="3968">
                  <c:v>3969</c:v>
                </c:pt>
                <c:pt idx="3969">
                  <c:v>3970</c:v>
                </c:pt>
                <c:pt idx="3970">
                  <c:v>3971</c:v>
                </c:pt>
                <c:pt idx="3971">
                  <c:v>3972</c:v>
                </c:pt>
                <c:pt idx="3972">
                  <c:v>3973</c:v>
                </c:pt>
                <c:pt idx="3973">
                  <c:v>3974</c:v>
                </c:pt>
                <c:pt idx="3974">
                  <c:v>3975</c:v>
                </c:pt>
                <c:pt idx="3975">
                  <c:v>3976</c:v>
                </c:pt>
                <c:pt idx="3976">
                  <c:v>3977</c:v>
                </c:pt>
                <c:pt idx="3977">
                  <c:v>3978</c:v>
                </c:pt>
                <c:pt idx="3978">
                  <c:v>3979</c:v>
                </c:pt>
                <c:pt idx="3979">
                  <c:v>3980</c:v>
                </c:pt>
                <c:pt idx="3980">
                  <c:v>3981</c:v>
                </c:pt>
                <c:pt idx="3981">
                  <c:v>3982</c:v>
                </c:pt>
                <c:pt idx="3982">
                  <c:v>3983</c:v>
                </c:pt>
                <c:pt idx="3983">
                  <c:v>3984</c:v>
                </c:pt>
                <c:pt idx="3984">
                  <c:v>3985</c:v>
                </c:pt>
                <c:pt idx="3985">
                  <c:v>3986</c:v>
                </c:pt>
                <c:pt idx="3986">
                  <c:v>3987</c:v>
                </c:pt>
                <c:pt idx="3987">
                  <c:v>3988</c:v>
                </c:pt>
                <c:pt idx="3988">
                  <c:v>3989</c:v>
                </c:pt>
                <c:pt idx="3989">
                  <c:v>3990</c:v>
                </c:pt>
                <c:pt idx="3990">
                  <c:v>3991</c:v>
                </c:pt>
                <c:pt idx="3991">
                  <c:v>3992</c:v>
                </c:pt>
                <c:pt idx="3992">
                  <c:v>3993</c:v>
                </c:pt>
                <c:pt idx="3993">
                  <c:v>3994</c:v>
                </c:pt>
                <c:pt idx="3994">
                  <c:v>3995</c:v>
                </c:pt>
                <c:pt idx="3995">
                  <c:v>3996</c:v>
                </c:pt>
                <c:pt idx="3996">
                  <c:v>3997</c:v>
                </c:pt>
                <c:pt idx="3997">
                  <c:v>3998</c:v>
                </c:pt>
                <c:pt idx="3998">
                  <c:v>3999</c:v>
                </c:pt>
                <c:pt idx="3999">
                  <c:v>4000</c:v>
                </c:pt>
                <c:pt idx="4000">
                  <c:v>4001</c:v>
                </c:pt>
                <c:pt idx="4001">
                  <c:v>4002</c:v>
                </c:pt>
                <c:pt idx="4002">
                  <c:v>4003</c:v>
                </c:pt>
                <c:pt idx="4003">
                  <c:v>4004</c:v>
                </c:pt>
                <c:pt idx="4004">
                  <c:v>4005</c:v>
                </c:pt>
                <c:pt idx="4005">
                  <c:v>4006</c:v>
                </c:pt>
                <c:pt idx="4006">
                  <c:v>4007</c:v>
                </c:pt>
                <c:pt idx="4007">
                  <c:v>4008</c:v>
                </c:pt>
                <c:pt idx="4008">
                  <c:v>4009</c:v>
                </c:pt>
                <c:pt idx="4009">
                  <c:v>4010</c:v>
                </c:pt>
                <c:pt idx="4010">
                  <c:v>4011</c:v>
                </c:pt>
                <c:pt idx="4011">
                  <c:v>4012</c:v>
                </c:pt>
                <c:pt idx="4012">
                  <c:v>4013</c:v>
                </c:pt>
                <c:pt idx="4013">
                  <c:v>4014</c:v>
                </c:pt>
                <c:pt idx="4014">
                  <c:v>4015</c:v>
                </c:pt>
                <c:pt idx="4015">
                  <c:v>4016</c:v>
                </c:pt>
                <c:pt idx="4016">
                  <c:v>4017</c:v>
                </c:pt>
                <c:pt idx="4017">
                  <c:v>4018</c:v>
                </c:pt>
                <c:pt idx="4018">
                  <c:v>4019</c:v>
                </c:pt>
                <c:pt idx="4019">
                  <c:v>4020</c:v>
                </c:pt>
                <c:pt idx="4020">
                  <c:v>4021</c:v>
                </c:pt>
                <c:pt idx="4021">
                  <c:v>4022</c:v>
                </c:pt>
                <c:pt idx="4022">
                  <c:v>4023</c:v>
                </c:pt>
                <c:pt idx="4023">
                  <c:v>4024</c:v>
                </c:pt>
                <c:pt idx="4024">
                  <c:v>4025</c:v>
                </c:pt>
                <c:pt idx="4025">
                  <c:v>4026</c:v>
                </c:pt>
                <c:pt idx="4026">
                  <c:v>4027</c:v>
                </c:pt>
                <c:pt idx="4027">
                  <c:v>4028</c:v>
                </c:pt>
                <c:pt idx="4028">
                  <c:v>4029</c:v>
                </c:pt>
                <c:pt idx="4029">
                  <c:v>4030</c:v>
                </c:pt>
                <c:pt idx="4030">
                  <c:v>4031</c:v>
                </c:pt>
                <c:pt idx="4031">
                  <c:v>4032</c:v>
                </c:pt>
                <c:pt idx="4032">
                  <c:v>4033</c:v>
                </c:pt>
                <c:pt idx="4033">
                  <c:v>4034</c:v>
                </c:pt>
                <c:pt idx="4034">
                  <c:v>4035</c:v>
                </c:pt>
                <c:pt idx="4035">
                  <c:v>4036</c:v>
                </c:pt>
                <c:pt idx="4036">
                  <c:v>4037</c:v>
                </c:pt>
                <c:pt idx="4037">
                  <c:v>4038</c:v>
                </c:pt>
                <c:pt idx="4038">
                  <c:v>4039</c:v>
                </c:pt>
                <c:pt idx="4039">
                  <c:v>4040</c:v>
                </c:pt>
                <c:pt idx="4040">
                  <c:v>4041</c:v>
                </c:pt>
                <c:pt idx="4041">
                  <c:v>4042</c:v>
                </c:pt>
                <c:pt idx="4042">
                  <c:v>4043</c:v>
                </c:pt>
                <c:pt idx="4043">
                  <c:v>4044</c:v>
                </c:pt>
                <c:pt idx="4044">
                  <c:v>4045</c:v>
                </c:pt>
                <c:pt idx="4045">
                  <c:v>4046</c:v>
                </c:pt>
                <c:pt idx="4046">
                  <c:v>4047</c:v>
                </c:pt>
                <c:pt idx="4047">
                  <c:v>4048</c:v>
                </c:pt>
                <c:pt idx="4048">
                  <c:v>4049</c:v>
                </c:pt>
                <c:pt idx="4049">
                  <c:v>4050</c:v>
                </c:pt>
                <c:pt idx="4050">
                  <c:v>4051</c:v>
                </c:pt>
                <c:pt idx="4051">
                  <c:v>4052</c:v>
                </c:pt>
                <c:pt idx="4052">
                  <c:v>4053</c:v>
                </c:pt>
                <c:pt idx="4053">
                  <c:v>4054</c:v>
                </c:pt>
                <c:pt idx="4054">
                  <c:v>4055</c:v>
                </c:pt>
                <c:pt idx="4055">
                  <c:v>4056</c:v>
                </c:pt>
                <c:pt idx="4056">
                  <c:v>4057</c:v>
                </c:pt>
                <c:pt idx="4057">
                  <c:v>4058</c:v>
                </c:pt>
                <c:pt idx="4058">
                  <c:v>4059</c:v>
                </c:pt>
                <c:pt idx="4059">
                  <c:v>4060</c:v>
                </c:pt>
                <c:pt idx="4060">
                  <c:v>4061</c:v>
                </c:pt>
                <c:pt idx="4061">
                  <c:v>4062</c:v>
                </c:pt>
                <c:pt idx="4062">
                  <c:v>4063</c:v>
                </c:pt>
                <c:pt idx="4063">
                  <c:v>4064</c:v>
                </c:pt>
                <c:pt idx="4064">
                  <c:v>4065</c:v>
                </c:pt>
                <c:pt idx="4065">
                  <c:v>4066</c:v>
                </c:pt>
                <c:pt idx="4066">
                  <c:v>4067</c:v>
                </c:pt>
                <c:pt idx="4067">
                  <c:v>4068</c:v>
                </c:pt>
                <c:pt idx="4068">
                  <c:v>4069</c:v>
                </c:pt>
                <c:pt idx="4069">
                  <c:v>4070</c:v>
                </c:pt>
                <c:pt idx="4070">
                  <c:v>4071</c:v>
                </c:pt>
                <c:pt idx="4071">
                  <c:v>4072</c:v>
                </c:pt>
                <c:pt idx="4072">
                  <c:v>4073</c:v>
                </c:pt>
                <c:pt idx="4073">
                  <c:v>4074</c:v>
                </c:pt>
                <c:pt idx="4074">
                  <c:v>4075</c:v>
                </c:pt>
                <c:pt idx="4075">
                  <c:v>4076</c:v>
                </c:pt>
                <c:pt idx="4076">
                  <c:v>4077</c:v>
                </c:pt>
                <c:pt idx="4077">
                  <c:v>4078</c:v>
                </c:pt>
                <c:pt idx="4078">
                  <c:v>4079</c:v>
                </c:pt>
                <c:pt idx="4079">
                  <c:v>4080</c:v>
                </c:pt>
                <c:pt idx="4080">
                  <c:v>4081</c:v>
                </c:pt>
                <c:pt idx="4081">
                  <c:v>4082</c:v>
                </c:pt>
                <c:pt idx="4082">
                  <c:v>4083</c:v>
                </c:pt>
                <c:pt idx="4083">
                  <c:v>4084</c:v>
                </c:pt>
                <c:pt idx="4084">
                  <c:v>4085</c:v>
                </c:pt>
                <c:pt idx="4085">
                  <c:v>4086</c:v>
                </c:pt>
                <c:pt idx="4086">
                  <c:v>4087</c:v>
                </c:pt>
                <c:pt idx="4087">
                  <c:v>4088</c:v>
                </c:pt>
                <c:pt idx="4088">
                  <c:v>4089</c:v>
                </c:pt>
                <c:pt idx="4089">
                  <c:v>4090</c:v>
                </c:pt>
                <c:pt idx="4090">
                  <c:v>4091</c:v>
                </c:pt>
                <c:pt idx="4091">
                  <c:v>4092</c:v>
                </c:pt>
                <c:pt idx="4092">
                  <c:v>4093</c:v>
                </c:pt>
                <c:pt idx="4093">
                  <c:v>4094</c:v>
                </c:pt>
                <c:pt idx="4094">
                  <c:v>4095</c:v>
                </c:pt>
                <c:pt idx="4095">
                  <c:v>4096</c:v>
                </c:pt>
                <c:pt idx="4096">
                  <c:v>4097</c:v>
                </c:pt>
                <c:pt idx="4097">
                  <c:v>4098</c:v>
                </c:pt>
                <c:pt idx="4098">
                  <c:v>4099</c:v>
                </c:pt>
                <c:pt idx="4099">
                  <c:v>4100</c:v>
                </c:pt>
                <c:pt idx="4100">
                  <c:v>4101</c:v>
                </c:pt>
                <c:pt idx="4101">
                  <c:v>4102</c:v>
                </c:pt>
                <c:pt idx="4102">
                  <c:v>4103</c:v>
                </c:pt>
                <c:pt idx="4103">
                  <c:v>4104</c:v>
                </c:pt>
                <c:pt idx="4104">
                  <c:v>4105</c:v>
                </c:pt>
                <c:pt idx="4105">
                  <c:v>4106</c:v>
                </c:pt>
                <c:pt idx="4106">
                  <c:v>4107</c:v>
                </c:pt>
                <c:pt idx="4107">
                  <c:v>4108</c:v>
                </c:pt>
                <c:pt idx="4108">
                  <c:v>4109</c:v>
                </c:pt>
                <c:pt idx="4109">
                  <c:v>4110</c:v>
                </c:pt>
                <c:pt idx="4110">
                  <c:v>4111</c:v>
                </c:pt>
                <c:pt idx="4111">
                  <c:v>4112</c:v>
                </c:pt>
                <c:pt idx="4112">
                  <c:v>4113</c:v>
                </c:pt>
                <c:pt idx="4113">
                  <c:v>4114</c:v>
                </c:pt>
                <c:pt idx="4114">
                  <c:v>4115</c:v>
                </c:pt>
                <c:pt idx="4115">
                  <c:v>4116</c:v>
                </c:pt>
                <c:pt idx="4116">
                  <c:v>4117</c:v>
                </c:pt>
                <c:pt idx="4117">
                  <c:v>4118</c:v>
                </c:pt>
                <c:pt idx="4118">
                  <c:v>4119</c:v>
                </c:pt>
                <c:pt idx="4119">
                  <c:v>4120</c:v>
                </c:pt>
                <c:pt idx="4120">
                  <c:v>4121</c:v>
                </c:pt>
                <c:pt idx="4121">
                  <c:v>4122</c:v>
                </c:pt>
                <c:pt idx="4122">
                  <c:v>4123</c:v>
                </c:pt>
                <c:pt idx="4123">
                  <c:v>4124</c:v>
                </c:pt>
                <c:pt idx="4124">
                  <c:v>4125</c:v>
                </c:pt>
                <c:pt idx="4125">
                  <c:v>4126</c:v>
                </c:pt>
                <c:pt idx="4126">
                  <c:v>4127</c:v>
                </c:pt>
                <c:pt idx="4127">
                  <c:v>4128</c:v>
                </c:pt>
                <c:pt idx="4128">
                  <c:v>4129</c:v>
                </c:pt>
                <c:pt idx="4129">
                  <c:v>4130</c:v>
                </c:pt>
                <c:pt idx="4130">
                  <c:v>4131</c:v>
                </c:pt>
                <c:pt idx="4131">
                  <c:v>4132</c:v>
                </c:pt>
                <c:pt idx="4132">
                  <c:v>4133</c:v>
                </c:pt>
                <c:pt idx="4133">
                  <c:v>4134</c:v>
                </c:pt>
                <c:pt idx="4134">
                  <c:v>4135</c:v>
                </c:pt>
                <c:pt idx="4135">
                  <c:v>4136</c:v>
                </c:pt>
                <c:pt idx="4136">
                  <c:v>4137</c:v>
                </c:pt>
                <c:pt idx="4137">
                  <c:v>4138</c:v>
                </c:pt>
                <c:pt idx="4138">
                  <c:v>4139</c:v>
                </c:pt>
                <c:pt idx="4139">
                  <c:v>4140</c:v>
                </c:pt>
                <c:pt idx="4140">
                  <c:v>4141</c:v>
                </c:pt>
                <c:pt idx="4141">
                  <c:v>4142</c:v>
                </c:pt>
                <c:pt idx="4142">
                  <c:v>4143</c:v>
                </c:pt>
                <c:pt idx="4143">
                  <c:v>4144</c:v>
                </c:pt>
                <c:pt idx="4144">
                  <c:v>4145</c:v>
                </c:pt>
                <c:pt idx="4145">
                  <c:v>4146</c:v>
                </c:pt>
                <c:pt idx="4146">
                  <c:v>4147</c:v>
                </c:pt>
                <c:pt idx="4147">
                  <c:v>4148</c:v>
                </c:pt>
                <c:pt idx="4148">
                  <c:v>4149</c:v>
                </c:pt>
                <c:pt idx="4149">
                  <c:v>4150</c:v>
                </c:pt>
                <c:pt idx="4150">
                  <c:v>4151</c:v>
                </c:pt>
                <c:pt idx="4151">
                  <c:v>4152</c:v>
                </c:pt>
                <c:pt idx="4152">
                  <c:v>4153</c:v>
                </c:pt>
                <c:pt idx="4153">
                  <c:v>4154</c:v>
                </c:pt>
                <c:pt idx="4154">
                  <c:v>4155</c:v>
                </c:pt>
                <c:pt idx="4155">
                  <c:v>4156</c:v>
                </c:pt>
                <c:pt idx="4156">
                  <c:v>4157</c:v>
                </c:pt>
                <c:pt idx="4157">
                  <c:v>4158</c:v>
                </c:pt>
                <c:pt idx="4158">
                  <c:v>4159</c:v>
                </c:pt>
                <c:pt idx="4159">
                  <c:v>4160</c:v>
                </c:pt>
                <c:pt idx="4160">
                  <c:v>4161</c:v>
                </c:pt>
                <c:pt idx="4161">
                  <c:v>4162</c:v>
                </c:pt>
                <c:pt idx="4162">
                  <c:v>4163</c:v>
                </c:pt>
                <c:pt idx="4163">
                  <c:v>4164</c:v>
                </c:pt>
                <c:pt idx="4164">
                  <c:v>4165</c:v>
                </c:pt>
                <c:pt idx="4165">
                  <c:v>4166</c:v>
                </c:pt>
                <c:pt idx="4166">
                  <c:v>4167</c:v>
                </c:pt>
                <c:pt idx="4167">
                  <c:v>4168</c:v>
                </c:pt>
                <c:pt idx="4168">
                  <c:v>4169</c:v>
                </c:pt>
                <c:pt idx="4169">
                  <c:v>4170</c:v>
                </c:pt>
                <c:pt idx="4170">
                  <c:v>4171</c:v>
                </c:pt>
                <c:pt idx="4171">
                  <c:v>4172</c:v>
                </c:pt>
                <c:pt idx="4172">
                  <c:v>4173</c:v>
                </c:pt>
                <c:pt idx="4173">
                  <c:v>4174</c:v>
                </c:pt>
                <c:pt idx="4174">
                  <c:v>4175</c:v>
                </c:pt>
                <c:pt idx="4175">
                  <c:v>4176</c:v>
                </c:pt>
                <c:pt idx="4176">
                  <c:v>4177</c:v>
                </c:pt>
                <c:pt idx="4177">
                  <c:v>4178</c:v>
                </c:pt>
                <c:pt idx="4178">
                  <c:v>4179</c:v>
                </c:pt>
                <c:pt idx="4179">
                  <c:v>4180</c:v>
                </c:pt>
                <c:pt idx="4180">
                  <c:v>4181</c:v>
                </c:pt>
                <c:pt idx="4181">
                  <c:v>4182</c:v>
                </c:pt>
                <c:pt idx="4182">
                  <c:v>4183</c:v>
                </c:pt>
                <c:pt idx="4183">
                  <c:v>4184</c:v>
                </c:pt>
                <c:pt idx="4184">
                  <c:v>4185</c:v>
                </c:pt>
                <c:pt idx="4185">
                  <c:v>4186</c:v>
                </c:pt>
                <c:pt idx="4186">
                  <c:v>4187</c:v>
                </c:pt>
                <c:pt idx="4187">
                  <c:v>4188</c:v>
                </c:pt>
                <c:pt idx="4188">
                  <c:v>4189</c:v>
                </c:pt>
                <c:pt idx="4189">
                  <c:v>4190</c:v>
                </c:pt>
                <c:pt idx="4190">
                  <c:v>4191</c:v>
                </c:pt>
                <c:pt idx="4191">
                  <c:v>4192</c:v>
                </c:pt>
                <c:pt idx="4192">
                  <c:v>4193</c:v>
                </c:pt>
                <c:pt idx="4193">
                  <c:v>4194</c:v>
                </c:pt>
                <c:pt idx="4194">
                  <c:v>4195</c:v>
                </c:pt>
                <c:pt idx="4195">
                  <c:v>4196</c:v>
                </c:pt>
                <c:pt idx="4196">
                  <c:v>4197</c:v>
                </c:pt>
                <c:pt idx="4197">
                  <c:v>4198</c:v>
                </c:pt>
                <c:pt idx="4198">
                  <c:v>4199</c:v>
                </c:pt>
                <c:pt idx="4199">
                  <c:v>4200</c:v>
                </c:pt>
                <c:pt idx="4200">
                  <c:v>4201</c:v>
                </c:pt>
                <c:pt idx="4201">
                  <c:v>4202</c:v>
                </c:pt>
                <c:pt idx="4202">
                  <c:v>4203</c:v>
                </c:pt>
                <c:pt idx="4203">
                  <c:v>4204</c:v>
                </c:pt>
                <c:pt idx="4204">
                  <c:v>4205</c:v>
                </c:pt>
                <c:pt idx="4205">
                  <c:v>4206</c:v>
                </c:pt>
                <c:pt idx="4206">
                  <c:v>4207</c:v>
                </c:pt>
                <c:pt idx="4207">
                  <c:v>4208</c:v>
                </c:pt>
                <c:pt idx="4208">
                  <c:v>4209</c:v>
                </c:pt>
                <c:pt idx="4209">
                  <c:v>4210</c:v>
                </c:pt>
                <c:pt idx="4210">
                  <c:v>4211</c:v>
                </c:pt>
                <c:pt idx="4211">
                  <c:v>4212</c:v>
                </c:pt>
                <c:pt idx="4212">
                  <c:v>4213</c:v>
                </c:pt>
                <c:pt idx="4213">
                  <c:v>4214</c:v>
                </c:pt>
                <c:pt idx="4214">
                  <c:v>4215</c:v>
                </c:pt>
                <c:pt idx="4215">
                  <c:v>4216</c:v>
                </c:pt>
                <c:pt idx="4216">
                  <c:v>4217</c:v>
                </c:pt>
                <c:pt idx="4217">
                  <c:v>4218</c:v>
                </c:pt>
                <c:pt idx="4218">
                  <c:v>4219</c:v>
                </c:pt>
                <c:pt idx="4219">
                  <c:v>4220</c:v>
                </c:pt>
                <c:pt idx="4220">
                  <c:v>4221</c:v>
                </c:pt>
                <c:pt idx="4221">
                  <c:v>4222</c:v>
                </c:pt>
                <c:pt idx="4222">
                  <c:v>4223</c:v>
                </c:pt>
                <c:pt idx="4223">
                  <c:v>4224</c:v>
                </c:pt>
                <c:pt idx="4224">
                  <c:v>4225</c:v>
                </c:pt>
                <c:pt idx="4225">
                  <c:v>4226</c:v>
                </c:pt>
                <c:pt idx="4226">
                  <c:v>4227</c:v>
                </c:pt>
                <c:pt idx="4227">
                  <c:v>4228</c:v>
                </c:pt>
                <c:pt idx="4228">
                  <c:v>4229</c:v>
                </c:pt>
                <c:pt idx="4229">
                  <c:v>4230</c:v>
                </c:pt>
                <c:pt idx="4230">
                  <c:v>4231</c:v>
                </c:pt>
                <c:pt idx="4231">
                  <c:v>4232</c:v>
                </c:pt>
                <c:pt idx="4232">
                  <c:v>4233</c:v>
                </c:pt>
                <c:pt idx="4233">
                  <c:v>4234</c:v>
                </c:pt>
                <c:pt idx="4234">
                  <c:v>4235</c:v>
                </c:pt>
                <c:pt idx="4235">
                  <c:v>4236</c:v>
                </c:pt>
                <c:pt idx="4236">
                  <c:v>4237</c:v>
                </c:pt>
                <c:pt idx="4237">
                  <c:v>4238</c:v>
                </c:pt>
                <c:pt idx="4238">
                  <c:v>4239</c:v>
                </c:pt>
                <c:pt idx="4239">
                  <c:v>4240</c:v>
                </c:pt>
                <c:pt idx="4240">
                  <c:v>4241</c:v>
                </c:pt>
                <c:pt idx="4241">
                  <c:v>4242</c:v>
                </c:pt>
                <c:pt idx="4242">
                  <c:v>4243</c:v>
                </c:pt>
                <c:pt idx="4243">
                  <c:v>4244</c:v>
                </c:pt>
                <c:pt idx="4244">
                  <c:v>4245</c:v>
                </c:pt>
                <c:pt idx="4245">
                  <c:v>4246</c:v>
                </c:pt>
                <c:pt idx="4246">
                  <c:v>4247</c:v>
                </c:pt>
                <c:pt idx="4247">
                  <c:v>4248</c:v>
                </c:pt>
                <c:pt idx="4248">
                  <c:v>4249</c:v>
                </c:pt>
                <c:pt idx="4249">
                  <c:v>4250</c:v>
                </c:pt>
                <c:pt idx="4250">
                  <c:v>4251</c:v>
                </c:pt>
                <c:pt idx="4251">
                  <c:v>4252</c:v>
                </c:pt>
                <c:pt idx="4252">
                  <c:v>4253</c:v>
                </c:pt>
                <c:pt idx="4253">
                  <c:v>4254</c:v>
                </c:pt>
                <c:pt idx="4254">
                  <c:v>4255</c:v>
                </c:pt>
                <c:pt idx="4255">
                  <c:v>4256</c:v>
                </c:pt>
                <c:pt idx="4256">
                  <c:v>4257</c:v>
                </c:pt>
                <c:pt idx="4257">
                  <c:v>4258</c:v>
                </c:pt>
                <c:pt idx="4258">
                  <c:v>4259</c:v>
                </c:pt>
                <c:pt idx="4259">
                  <c:v>4260</c:v>
                </c:pt>
                <c:pt idx="4260">
                  <c:v>4261</c:v>
                </c:pt>
                <c:pt idx="4261">
                  <c:v>4262</c:v>
                </c:pt>
                <c:pt idx="4262">
                  <c:v>4263</c:v>
                </c:pt>
                <c:pt idx="4263">
                  <c:v>4264</c:v>
                </c:pt>
                <c:pt idx="4264">
                  <c:v>4265</c:v>
                </c:pt>
                <c:pt idx="4265">
                  <c:v>4266</c:v>
                </c:pt>
                <c:pt idx="4266">
                  <c:v>4267</c:v>
                </c:pt>
                <c:pt idx="4267">
                  <c:v>4268</c:v>
                </c:pt>
                <c:pt idx="4268">
                  <c:v>4269</c:v>
                </c:pt>
                <c:pt idx="4269">
                  <c:v>4270</c:v>
                </c:pt>
                <c:pt idx="4270">
                  <c:v>4271</c:v>
                </c:pt>
                <c:pt idx="4271">
                  <c:v>4272</c:v>
                </c:pt>
                <c:pt idx="4272">
                  <c:v>4273</c:v>
                </c:pt>
                <c:pt idx="4273">
                  <c:v>4274</c:v>
                </c:pt>
                <c:pt idx="4274">
                  <c:v>4275</c:v>
                </c:pt>
                <c:pt idx="4275">
                  <c:v>4276</c:v>
                </c:pt>
                <c:pt idx="4276">
                  <c:v>4277</c:v>
                </c:pt>
                <c:pt idx="4277">
                  <c:v>4278</c:v>
                </c:pt>
                <c:pt idx="4278">
                  <c:v>4279</c:v>
                </c:pt>
                <c:pt idx="4279">
                  <c:v>4280</c:v>
                </c:pt>
                <c:pt idx="4280">
                  <c:v>4281</c:v>
                </c:pt>
                <c:pt idx="4281">
                  <c:v>4282</c:v>
                </c:pt>
                <c:pt idx="4282">
                  <c:v>4283</c:v>
                </c:pt>
                <c:pt idx="4283">
                  <c:v>4284</c:v>
                </c:pt>
                <c:pt idx="4284">
                  <c:v>4285</c:v>
                </c:pt>
                <c:pt idx="4285">
                  <c:v>4286</c:v>
                </c:pt>
                <c:pt idx="4286">
                  <c:v>4287</c:v>
                </c:pt>
                <c:pt idx="4287">
                  <c:v>4288</c:v>
                </c:pt>
                <c:pt idx="4288">
                  <c:v>4289</c:v>
                </c:pt>
                <c:pt idx="4289">
                  <c:v>4290</c:v>
                </c:pt>
                <c:pt idx="4290">
                  <c:v>4291</c:v>
                </c:pt>
                <c:pt idx="4291">
                  <c:v>4292</c:v>
                </c:pt>
                <c:pt idx="4292">
                  <c:v>4293</c:v>
                </c:pt>
                <c:pt idx="4293">
                  <c:v>4294</c:v>
                </c:pt>
                <c:pt idx="4294">
                  <c:v>4295</c:v>
                </c:pt>
                <c:pt idx="4295">
                  <c:v>4296</c:v>
                </c:pt>
                <c:pt idx="4296">
                  <c:v>4297</c:v>
                </c:pt>
                <c:pt idx="4297">
                  <c:v>4298</c:v>
                </c:pt>
                <c:pt idx="4298">
                  <c:v>4299</c:v>
                </c:pt>
                <c:pt idx="4299">
                  <c:v>4300</c:v>
                </c:pt>
                <c:pt idx="4300">
                  <c:v>4301</c:v>
                </c:pt>
                <c:pt idx="4301">
                  <c:v>4302</c:v>
                </c:pt>
                <c:pt idx="4302">
                  <c:v>4303</c:v>
                </c:pt>
                <c:pt idx="4303">
                  <c:v>4304</c:v>
                </c:pt>
                <c:pt idx="4304">
                  <c:v>4305</c:v>
                </c:pt>
                <c:pt idx="4305">
                  <c:v>4306</c:v>
                </c:pt>
                <c:pt idx="4306">
                  <c:v>4307</c:v>
                </c:pt>
                <c:pt idx="4307">
                  <c:v>4308</c:v>
                </c:pt>
                <c:pt idx="4308">
                  <c:v>4309</c:v>
                </c:pt>
                <c:pt idx="4309">
                  <c:v>4310</c:v>
                </c:pt>
                <c:pt idx="4310">
                  <c:v>4311</c:v>
                </c:pt>
                <c:pt idx="4311">
                  <c:v>4312</c:v>
                </c:pt>
                <c:pt idx="4312">
                  <c:v>4313</c:v>
                </c:pt>
                <c:pt idx="4313">
                  <c:v>4314</c:v>
                </c:pt>
                <c:pt idx="4314">
                  <c:v>4315</c:v>
                </c:pt>
                <c:pt idx="4315">
                  <c:v>4316</c:v>
                </c:pt>
                <c:pt idx="4316">
                  <c:v>4317</c:v>
                </c:pt>
                <c:pt idx="4317">
                  <c:v>4318</c:v>
                </c:pt>
                <c:pt idx="4318">
                  <c:v>4319</c:v>
                </c:pt>
                <c:pt idx="4319">
                  <c:v>4320</c:v>
                </c:pt>
                <c:pt idx="4320">
                  <c:v>4321</c:v>
                </c:pt>
                <c:pt idx="4321">
                  <c:v>4322</c:v>
                </c:pt>
                <c:pt idx="4322">
                  <c:v>4323</c:v>
                </c:pt>
                <c:pt idx="4323">
                  <c:v>4324</c:v>
                </c:pt>
                <c:pt idx="4324">
                  <c:v>4325</c:v>
                </c:pt>
                <c:pt idx="4325">
                  <c:v>4326</c:v>
                </c:pt>
                <c:pt idx="4326">
                  <c:v>4327</c:v>
                </c:pt>
                <c:pt idx="4327">
                  <c:v>4328</c:v>
                </c:pt>
                <c:pt idx="4328">
                  <c:v>4329</c:v>
                </c:pt>
                <c:pt idx="4329">
                  <c:v>4330</c:v>
                </c:pt>
                <c:pt idx="4330">
                  <c:v>4331</c:v>
                </c:pt>
                <c:pt idx="4331">
                  <c:v>4332</c:v>
                </c:pt>
                <c:pt idx="4332">
                  <c:v>4333</c:v>
                </c:pt>
                <c:pt idx="4333">
                  <c:v>4334</c:v>
                </c:pt>
                <c:pt idx="4334">
                  <c:v>4335</c:v>
                </c:pt>
                <c:pt idx="4335">
                  <c:v>4336</c:v>
                </c:pt>
                <c:pt idx="4336">
                  <c:v>4337</c:v>
                </c:pt>
                <c:pt idx="4337">
                  <c:v>4338</c:v>
                </c:pt>
                <c:pt idx="4338">
                  <c:v>4339</c:v>
                </c:pt>
                <c:pt idx="4339">
                  <c:v>4340</c:v>
                </c:pt>
                <c:pt idx="4340">
                  <c:v>4341</c:v>
                </c:pt>
                <c:pt idx="4341">
                  <c:v>4342</c:v>
                </c:pt>
                <c:pt idx="4342">
                  <c:v>4343</c:v>
                </c:pt>
                <c:pt idx="4343">
                  <c:v>4344</c:v>
                </c:pt>
                <c:pt idx="4344">
                  <c:v>4345</c:v>
                </c:pt>
                <c:pt idx="4345">
                  <c:v>4346</c:v>
                </c:pt>
                <c:pt idx="4346">
                  <c:v>4347</c:v>
                </c:pt>
                <c:pt idx="4347">
                  <c:v>4348</c:v>
                </c:pt>
                <c:pt idx="4348">
                  <c:v>4349</c:v>
                </c:pt>
                <c:pt idx="4349">
                  <c:v>4350</c:v>
                </c:pt>
                <c:pt idx="4350">
                  <c:v>4351</c:v>
                </c:pt>
                <c:pt idx="4351">
                  <c:v>4352</c:v>
                </c:pt>
                <c:pt idx="4352">
                  <c:v>4353</c:v>
                </c:pt>
                <c:pt idx="4353">
                  <c:v>4354</c:v>
                </c:pt>
                <c:pt idx="4354">
                  <c:v>4355</c:v>
                </c:pt>
                <c:pt idx="4355">
                  <c:v>4356</c:v>
                </c:pt>
                <c:pt idx="4356">
                  <c:v>4357</c:v>
                </c:pt>
                <c:pt idx="4357">
                  <c:v>4358</c:v>
                </c:pt>
                <c:pt idx="4358">
                  <c:v>4359</c:v>
                </c:pt>
                <c:pt idx="4359">
                  <c:v>4360</c:v>
                </c:pt>
                <c:pt idx="4360">
                  <c:v>4361</c:v>
                </c:pt>
                <c:pt idx="4361">
                  <c:v>4362</c:v>
                </c:pt>
                <c:pt idx="4362">
                  <c:v>4363</c:v>
                </c:pt>
                <c:pt idx="4363">
                  <c:v>4364</c:v>
                </c:pt>
                <c:pt idx="4364">
                  <c:v>4365</c:v>
                </c:pt>
                <c:pt idx="4365">
                  <c:v>4366</c:v>
                </c:pt>
                <c:pt idx="4366">
                  <c:v>4367</c:v>
                </c:pt>
                <c:pt idx="4367">
                  <c:v>4368</c:v>
                </c:pt>
                <c:pt idx="4368">
                  <c:v>4369</c:v>
                </c:pt>
                <c:pt idx="4369">
                  <c:v>4370</c:v>
                </c:pt>
                <c:pt idx="4370">
                  <c:v>4371</c:v>
                </c:pt>
                <c:pt idx="4371">
                  <c:v>4372</c:v>
                </c:pt>
                <c:pt idx="4372">
                  <c:v>4373</c:v>
                </c:pt>
                <c:pt idx="4373">
                  <c:v>4374</c:v>
                </c:pt>
                <c:pt idx="4374">
                  <c:v>4375</c:v>
                </c:pt>
                <c:pt idx="4375">
                  <c:v>4376</c:v>
                </c:pt>
                <c:pt idx="4376">
                  <c:v>4377</c:v>
                </c:pt>
                <c:pt idx="4377">
                  <c:v>4378</c:v>
                </c:pt>
                <c:pt idx="4378">
                  <c:v>4379</c:v>
                </c:pt>
                <c:pt idx="4379">
                  <c:v>4380</c:v>
                </c:pt>
                <c:pt idx="4380">
                  <c:v>4381</c:v>
                </c:pt>
                <c:pt idx="4381">
                  <c:v>4382</c:v>
                </c:pt>
                <c:pt idx="4382">
                  <c:v>4383</c:v>
                </c:pt>
                <c:pt idx="4383">
                  <c:v>4384</c:v>
                </c:pt>
                <c:pt idx="4384">
                  <c:v>4385</c:v>
                </c:pt>
                <c:pt idx="4385">
                  <c:v>4386</c:v>
                </c:pt>
                <c:pt idx="4386">
                  <c:v>4387</c:v>
                </c:pt>
                <c:pt idx="4387">
                  <c:v>4388</c:v>
                </c:pt>
                <c:pt idx="4388">
                  <c:v>4389</c:v>
                </c:pt>
                <c:pt idx="4389">
                  <c:v>4390</c:v>
                </c:pt>
                <c:pt idx="4390">
                  <c:v>4391</c:v>
                </c:pt>
                <c:pt idx="4391">
                  <c:v>4392</c:v>
                </c:pt>
                <c:pt idx="4392">
                  <c:v>4393</c:v>
                </c:pt>
                <c:pt idx="4393">
                  <c:v>4394</c:v>
                </c:pt>
                <c:pt idx="4394">
                  <c:v>4395</c:v>
                </c:pt>
                <c:pt idx="4395">
                  <c:v>4396</c:v>
                </c:pt>
                <c:pt idx="4396">
                  <c:v>4397</c:v>
                </c:pt>
                <c:pt idx="4397">
                  <c:v>4398</c:v>
                </c:pt>
                <c:pt idx="4398">
                  <c:v>4399</c:v>
                </c:pt>
                <c:pt idx="4399">
                  <c:v>4400</c:v>
                </c:pt>
                <c:pt idx="4400">
                  <c:v>4401</c:v>
                </c:pt>
                <c:pt idx="4401">
                  <c:v>4402</c:v>
                </c:pt>
                <c:pt idx="4402">
                  <c:v>4403</c:v>
                </c:pt>
                <c:pt idx="4403">
                  <c:v>4404</c:v>
                </c:pt>
                <c:pt idx="4404">
                  <c:v>4405</c:v>
                </c:pt>
                <c:pt idx="4405">
                  <c:v>4406</c:v>
                </c:pt>
                <c:pt idx="4406">
                  <c:v>4407</c:v>
                </c:pt>
                <c:pt idx="4407">
                  <c:v>4408</c:v>
                </c:pt>
                <c:pt idx="4408">
                  <c:v>4409</c:v>
                </c:pt>
                <c:pt idx="4409">
                  <c:v>4410</c:v>
                </c:pt>
                <c:pt idx="4410">
                  <c:v>4411</c:v>
                </c:pt>
                <c:pt idx="4411">
                  <c:v>4412</c:v>
                </c:pt>
                <c:pt idx="4412">
                  <c:v>4413</c:v>
                </c:pt>
                <c:pt idx="4413">
                  <c:v>4414</c:v>
                </c:pt>
                <c:pt idx="4414">
                  <c:v>4415</c:v>
                </c:pt>
                <c:pt idx="4415">
                  <c:v>4416</c:v>
                </c:pt>
                <c:pt idx="4416">
                  <c:v>4417</c:v>
                </c:pt>
                <c:pt idx="4417">
                  <c:v>4418</c:v>
                </c:pt>
                <c:pt idx="4418">
                  <c:v>4419</c:v>
                </c:pt>
                <c:pt idx="4419">
                  <c:v>4420</c:v>
                </c:pt>
                <c:pt idx="4420">
                  <c:v>4421</c:v>
                </c:pt>
                <c:pt idx="4421">
                  <c:v>4422</c:v>
                </c:pt>
                <c:pt idx="4422">
                  <c:v>4423</c:v>
                </c:pt>
                <c:pt idx="4423">
                  <c:v>4424</c:v>
                </c:pt>
                <c:pt idx="4424">
                  <c:v>4425</c:v>
                </c:pt>
                <c:pt idx="4425">
                  <c:v>4426</c:v>
                </c:pt>
                <c:pt idx="4426">
                  <c:v>4427</c:v>
                </c:pt>
                <c:pt idx="4427">
                  <c:v>4428</c:v>
                </c:pt>
                <c:pt idx="4428">
                  <c:v>4429</c:v>
                </c:pt>
                <c:pt idx="4429">
                  <c:v>4430</c:v>
                </c:pt>
                <c:pt idx="4430">
                  <c:v>4431</c:v>
                </c:pt>
                <c:pt idx="4431">
                  <c:v>4432</c:v>
                </c:pt>
                <c:pt idx="4432">
                  <c:v>4433</c:v>
                </c:pt>
                <c:pt idx="4433">
                  <c:v>4434</c:v>
                </c:pt>
                <c:pt idx="4434">
                  <c:v>4435</c:v>
                </c:pt>
                <c:pt idx="4435">
                  <c:v>4436</c:v>
                </c:pt>
                <c:pt idx="4436">
                  <c:v>4437</c:v>
                </c:pt>
                <c:pt idx="4437">
                  <c:v>4438</c:v>
                </c:pt>
                <c:pt idx="4438">
                  <c:v>4439</c:v>
                </c:pt>
                <c:pt idx="4439">
                  <c:v>4440</c:v>
                </c:pt>
                <c:pt idx="4440">
                  <c:v>4441</c:v>
                </c:pt>
                <c:pt idx="4441">
                  <c:v>4442</c:v>
                </c:pt>
                <c:pt idx="4442">
                  <c:v>4443</c:v>
                </c:pt>
                <c:pt idx="4443">
                  <c:v>4444</c:v>
                </c:pt>
                <c:pt idx="4444">
                  <c:v>4445</c:v>
                </c:pt>
                <c:pt idx="4445">
                  <c:v>4446</c:v>
                </c:pt>
                <c:pt idx="4446">
                  <c:v>4447</c:v>
                </c:pt>
                <c:pt idx="4447">
                  <c:v>4448</c:v>
                </c:pt>
                <c:pt idx="4448">
                  <c:v>4449</c:v>
                </c:pt>
                <c:pt idx="4449">
                  <c:v>4450</c:v>
                </c:pt>
                <c:pt idx="4450">
                  <c:v>4451</c:v>
                </c:pt>
                <c:pt idx="4451">
                  <c:v>4452</c:v>
                </c:pt>
                <c:pt idx="4452">
                  <c:v>4453</c:v>
                </c:pt>
                <c:pt idx="4453">
                  <c:v>4454</c:v>
                </c:pt>
                <c:pt idx="4454">
                  <c:v>4455</c:v>
                </c:pt>
                <c:pt idx="4455">
                  <c:v>4456</c:v>
                </c:pt>
                <c:pt idx="4456">
                  <c:v>4457</c:v>
                </c:pt>
                <c:pt idx="4457">
                  <c:v>4458</c:v>
                </c:pt>
                <c:pt idx="4458">
                  <c:v>4459</c:v>
                </c:pt>
                <c:pt idx="4459">
                  <c:v>4460</c:v>
                </c:pt>
                <c:pt idx="4460">
                  <c:v>4461</c:v>
                </c:pt>
                <c:pt idx="4461">
                  <c:v>4462</c:v>
                </c:pt>
                <c:pt idx="4462">
                  <c:v>4463</c:v>
                </c:pt>
                <c:pt idx="4463">
                  <c:v>4464</c:v>
                </c:pt>
                <c:pt idx="4464">
                  <c:v>4465</c:v>
                </c:pt>
                <c:pt idx="4465">
                  <c:v>4466</c:v>
                </c:pt>
                <c:pt idx="4466">
                  <c:v>4467</c:v>
                </c:pt>
                <c:pt idx="4467">
                  <c:v>4468</c:v>
                </c:pt>
                <c:pt idx="4468">
                  <c:v>4469</c:v>
                </c:pt>
                <c:pt idx="4469">
                  <c:v>4470</c:v>
                </c:pt>
                <c:pt idx="4470">
                  <c:v>4471</c:v>
                </c:pt>
                <c:pt idx="4471">
                  <c:v>4472</c:v>
                </c:pt>
                <c:pt idx="4472">
                  <c:v>4473</c:v>
                </c:pt>
                <c:pt idx="4473">
                  <c:v>4474</c:v>
                </c:pt>
                <c:pt idx="4474">
                  <c:v>4475</c:v>
                </c:pt>
                <c:pt idx="4475">
                  <c:v>4476</c:v>
                </c:pt>
                <c:pt idx="4476">
                  <c:v>4477</c:v>
                </c:pt>
                <c:pt idx="4477">
                  <c:v>4478</c:v>
                </c:pt>
                <c:pt idx="4478">
                  <c:v>4479</c:v>
                </c:pt>
                <c:pt idx="4479">
                  <c:v>4480</c:v>
                </c:pt>
                <c:pt idx="4480">
                  <c:v>4481</c:v>
                </c:pt>
                <c:pt idx="4481">
                  <c:v>4482</c:v>
                </c:pt>
                <c:pt idx="4482">
                  <c:v>4483</c:v>
                </c:pt>
                <c:pt idx="4483">
                  <c:v>4484</c:v>
                </c:pt>
                <c:pt idx="4484">
                  <c:v>4485</c:v>
                </c:pt>
                <c:pt idx="4485">
                  <c:v>4486</c:v>
                </c:pt>
                <c:pt idx="4486">
                  <c:v>4487</c:v>
                </c:pt>
                <c:pt idx="4487">
                  <c:v>4488</c:v>
                </c:pt>
                <c:pt idx="4488">
                  <c:v>4489</c:v>
                </c:pt>
                <c:pt idx="4489">
                  <c:v>4490</c:v>
                </c:pt>
                <c:pt idx="4490">
                  <c:v>4491</c:v>
                </c:pt>
                <c:pt idx="4491">
                  <c:v>4492</c:v>
                </c:pt>
                <c:pt idx="4492">
                  <c:v>4493</c:v>
                </c:pt>
                <c:pt idx="4493">
                  <c:v>4494</c:v>
                </c:pt>
                <c:pt idx="4494">
                  <c:v>4495</c:v>
                </c:pt>
                <c:pt idx="4495">
                  <c:v>4496</c:v>
                </c:pt>
                <c:pt idx="4496">
                  <c:v>4497</c:v>
                </c:pt>
                <c:pt idx="4497">
                  <c:v>4498</c:v>
                </c:pt>
                <c:pt idx="4498">
                  <c:v>4499</c:v>
                </c:pt>
                <c:pt idx="4499">
                  <c:v>4500</c:v>
                </c:pt>
                <c:pt idx="4500">
                  <c:v>4501</c:v>
                </c:pt>
                <c:pt idx="4501">
                  <c:v>4502</c:v>
                </c:pt>
                <c:pt idx="4502">
                  <c:v>4503</c:v>
                </c:pt>
                <c:pt idx="4503">
                  <c:v>4504</c:v>
                </c:pt>
                <c:pt idx="4504">
                  <c:v>4505</c:v>
                </c:pt>
                <c:pt idx="4505">
                  <c:v>4506</c:v>
                </c:pt>
                <c:pt idx="4506">
                  <c:v>4507</c:v>
                </c:pt>
                <c:pt idx="4507">
                  <c:v>4508</c:v>
                </c:pt>
                <c:pt idx="4508">
                  <c:v>4509</c:v>
                </c:pt>
                <c:pt idx="4509">
                  <c:v>4510</c:v>
                </c:pt>
                <c:pt idx="4510">
                  <c:v>4511</c:v>
                </c:pt>
                <c:pt idx="4511">
                  <c:v>4512</c:v>
                </c:pt>
                <c:pt idx="4512">
                  <c:v>4513</c:v>
                </c:pt>
                <c:pt idx="4513">
                  <c:v>4514</c:v>
                </c:pt>
                <c:pt idx="4514">
                  <c:v>4515</c:v>
                </c:pt>
                <c:pt idx="4515">
                  <c:v>4516</c:v>
                </c:pt>
                <c:pt idx="4516">
                  <c:v>4517</c:v>
                </c:pt>
                <c:pt idx="4517">
                  <c:v>4518</c:v>
                </c:pt>
                <c:pt idx="4518">
                  <c:v>4519</c:v>
                </c:pt>
                <c:pt idx="4519">
                  <c:v>4520</c:v>
                </c:pt>
                <c:pt idx="4520">
                  <c:v>4521</c:v>
                </c:pt>
                <c:pt idx="4521">
                  <c:v>4522</c:v>
                </c:pt>
                <c:pt idx="4522">
                  <c:v>4523</c:v>
                </c:pt>
                <c:pt idx="4523">
                  <c:v>4524</c:v>
                </c:pt>
                <c:pt idx="4524">
                  <c:v>4525</c:v>
                </c:pt>
                <c:pt idx="4525">
                  <c:v>4526</c:v>
                </c:pt>
                <c:pt idx="4526">
                  <c:v>4527</c:v>
                </c:pt>
                <c:pt idx="4527">
                  <c:v>4528</c:v>
                </c:pt>
                <c:pt idx="4528">
                  <c:v>4529</c:v>
                </c:pt>
                <c:pt idx="4529">
                  <c:v>4530</c:v>
                </c:pt>
                <c:pt idx="4530">
                  <c:v>4531</c:v>
                </c:pt>
                <c:pt idx="4531">
                  <c:v>4532</c:v>
                </c:pt>
                <c:pt idx="4532">
                  <c:v>4533</c:v>
                </c:pt>
                <c:pt idx="4533">
                  <c:v>4534</c:v>
                </c:pt>
                <c:pt idx="4534">
                  <c:v>4535</c:v>
                </c:pt>
                <c:pt idx="4535">
                  <c:v>4536</c:v>
                </c:pt>
                <c:pt idx="4536">
                  <c:v>4537</c:v>
                </c:pt>
                <c:pt idx="4537">
                  <c:v>4538</c:v>
                </c:pt>
                <c:pt idx="4538">
                  <c:v>4539</c:v>
                </c:pt>
                <c:pt idx="4539">
                  <c:v>4540</c:v>
                </c:pt>
                <c:pt idx="4540">
                  <c:v>4541</c:v>
                </c:pt>
                <c:pt idx="4541">
                  <c:v>4542</c:v>
                </c:pt>
                <c:pt idx="4542">
                  <c:v>4543</c:v>
                </c:pt>
                <c:pt idx="4543">
                  <c:v>4544</c:v>
                </c:pt>
                <c:pt idx="4544">
                  <c:v>4545</c:v>
                </c:pt>
                <c:pt idx="4545">
                  <c:v>4546</c:v>
                </c:pt>
                <c:pt idx="4546">
                  <c:v>4547</c:v>
                </c:pt>
                <c:pt idx="4547">
                  <c:v>4548</c:v>
                </c:pt>
                <c:pt idx="4548">
                  <c:v>4549</c:v>
                </c:pt>
                <c:pt idx="4549">
                  <c:v>4550</c:v>
                </c:pt>
                <c:pt idx="4550">
                  <c:v>4551</c:v>
                </c:pt>
                <c:pt idx="4551">
                  <c:v>4552</c:v>
                </c:pt>
                <c:pt idx="4552">
                  <c:v>4553</c:v>
                </c:pt>
                <c:pt idx="4553">
                  <c:v>4554</c:v>
                </c:pt>
                <c:pt idx="4554">
                  <c:v>4555</c:v>
                </c:pt>
                <c:pt idx="4555">
                  <c:v>4556</c:v>
                </c:pt>
                <c:pt idx="4556">
                  <c:v>4557</c:v>
                </c:pt>
                <c:pt idx="4557">
                  <c:v>4558</c:v>
                </c:pt>
                <c:pt idx="4558">
                  <c:v>4559</c:v>
                </c:pt>
                <c:pt idx="4559">
                  <c:v>4560</c:v>
                </c:pt>
                <c:pt idx="4560">
                  <c:v>4561</c:v>
                </c:pt>
                <c:pt idx="4561">
                  <c:v>4562</c:v>
                </c:pt>
                <c:pt idx="4562">
                  <c:v>4563</c:v>
                </c:pt>
                <c:pt idx="4563">
                  <c:v>4564</c:v>
                </c:pt>
                <c:pt idx="4564">
                  <c:v>4565</c:v>
                </c:pt>
                <c:pt idx="4565">
                  <c:v>4566</c:v>
                </c:pt>
                <c:pt idx="4566">
                  <c:v>4567</c:v>
                </c:pt>
                <c:pt idx="4567">
                  <c:v>4568</c:v>
                </c:pt>
                <c:pt idx="4568">
                  <c:v>4569</c:v>
                </c:pt>
                <c:pt idx="4569">
                  <c:v>4570</c:v>
                </c:pt>
                <c:pt idx="4570">
                  <c:v>4571</c:v>
                </c:pt>
                <c:pt idx="4571">
                  <c:v>4572</c:v>
                </c:pt>
                <c:pt idx="4572">
                  <c:v>4573</c:v>
                </c:pt>
                <c:pt idx="4573">
                  <c:v>4574</c:v>
                </c:pt>
                <c:pt idx="4574">
                  <c:v>4575</c:v>
                </c:pt>
                <c:pt idx="4575">
                  <c:v>4576</c:v>
                </c:pt>
                <c:pt idx="4576">
                  <c:v>4577</c:v>
                </c:pt>
                <c:pt idx="4577">
                  <c:v>4578</c:v>
                </c:pt>
                <c:pt idx="4578">
                  <c:v>4579</c:v>
                </c:pt>
                <c:pt idx="4579">
                  <c:v>4580</c:v>
                </c:pt>
                <c:pt idx="4580">
                  <c:v>4581</c:v>
                </c:pt>
                <c:pt idx="4581">
                  <c:v>4582</c:v>
                </c:pt>
                <c:pt idx="4582">
                  <c:v>4583</c:v>
                </c:pt>
                <c:pt idx="4583">
                  <c:v>4584</c:v>
                </c:pt>
                <c:pt idx="4584">
                  <c:v>4585</c:v>
                </c:pt>
                <c:pt idx="4585">
                  <c:v>4586</c:v>
                </c:pt>
                <c:pt idx="4586">
                  <c:v>4587</c:v>
                </c:pt>
                <c:pt idx="4587">
                  <c:v>4588</c:v>
                </c:pt>
                <c:pt idx="4588">
                  <c:v>4589</c:v>
                </c:pt>
                <c:pt idx="4589">
                  <c:v>4590</c:v>
                </c:pt>
                <c:pt idx="4590">
                  <c:v>4591</c:v>
                </c:pt>
                <c:pt idx="4591">
                  <c:v>4592</c:v>
                </c:pt>
                <c:pt idx="4592">
                  <c:v>4593</c:v>
                </c:pt>
                <c:pt idx="4593">
                  <c:v>4594</c:v>
                </c:pt>
                <c:pt idx="4594">
                  <c:v>4595</c:v>
                </c:pt>
                <c:pt idx="4595">
                  <c:v>4596</c:v>
                </c:pt>
                <c:pt idx="4596">
                  <c:v>4597</c:v>
                </c:pt>
                <c:pt idx="4597">
                  <c:v>4598</c:v>
                </c:pt>
                <c:pt idx="4598">
                  <c:v>4599</c:v>
                </c:pt>
                <c:pt idx="4599">
                  <c:v>4600</c:v>
                </c:pt>
                <c:pt idx="4600">
                  <c:v>4601</c:v>
                </c:pt>
                <c:pt idx="4601">
                  <c:v>4602</c:v>
                </c:pt>
                <c:pt idx="4602">
                  <c:v>4603</c:v>
                </c:pt>
                <c:pt idx="4603">
                  <c:v>4604</c:v>
                </c:pt>
                <c:pt idx="4604">
                  <c:v>4605</c:v>
                </c:pt>
                <c:pt idx="4605">
                  <c:v>4606</c:v>
                </c:pt>
                <c:pt idx="4606">
                  <c:v>4607</c:v>
                </c:pt>
                <c:pt idx="4607">
                  <c:v>4608</c:v>
                </c:pt>
                <c:pt idx="4608">
                  <c:v>4609</c:v>
                </c:pt>
                <c:pt idx="4609">
                  <c:v>4610</c:v>
                </c:pt>
                <c:pt idx="4610">
                  <c:v>4611</c:v>
                </c:pt>
                <c:pt idx="4611">
                  <c:v>4612</c:v>
                </c:pt>
                <c:pt idx="4612">
                  <c:v>4613</c:v>
                </c:pt>
                <c:pt idx="4613">
                  <c:v>4614</c:v>
                </c:pt>
                <c:pt idx="4614">
                  <c:v>4615</c:v>
                </c:pt>
                <c:pt idx="4615">
                  <c:v>4616</c:v>
                </c:pt>
                <c:pt idx="4616">
                  <c:v>4617</c:v>
                </c:pt>
                <c:pt idx="4617">
                  <c:v>4618</c:v>
                </c:pt>
                <c:pt idx="4618">
                  <c:v>4619</c:v>
                </c:pt>
                <c:pt idx="4619">
                  <c:v>4620</c:v>
                </c:pt>
                <c:pt idx="4620">
                  <c:v>4621</c:v>
                </c:pt>
                <c:pt idx="4621">
                  <c:v>4622</c:v>
                </c:pt>
                <c:pt idx="4622">
                  <c:v>4623</c:v>
                </c:pt>
                <c:pt idx="4623">
                  <c:v>4624</c:v>
                </c:pt>
                <c:pt idx="4624">
                  <c:v>4625</c:v>
                </c:pt>
                <c:pt idx="4625">
                  <c:v>4626</c:v>
                </c:pt>
                <c:pt idx="4626">
                  <c:v>4627</c:v>
                </c:pt>
                <c:pt idx="4627">
                  <c:v>4628</c:v>
                </c:pt>
                <c:pt idx="4628">
                  <c:v>4629</c:v>
                </c:pt>
                <c:pt idx="4629">
                  <c:v>4630</c:v>
                </c:pt>
                <c:pt idx="4630">
                  <c:v>4631</c:v>
                </c:pt>
                <c:pt idx="4631">
                  <c:v>4632</c:v>
                </c:pt>
                <c:pt idx="4632">
                  <c:v>4633</c:v>
                </c:pt>
                <c:pt idx="4633">
                  <c:v>4634</c:v>
                </c:pt>
                <c:pt idx="4634">
                  <c:v>4635</c:v>
                </c:pt>
                <c:pt idx="4635">
                  <c:v>4636</c:v>
                </c:pt>
                <c:pt idx="4636">
                  <c:v>4637</c:v>
                </c:pt>
                <c:pt idx="4637">
                  <c:v>4638</c:v>
                </c:pt>
                <c:pt idx="4638">
                  <c:v>4639</c:v>
                </c:pt>
                <c:pt idx="4639">
                  <c:v>4640</c:v>
                </c:pt>
                <c:pt idx="4640">
                  <c:v>4641</c:v>
                </c:pt>
                <c:pt idx="4641">
                  <c:v>4642</c:v>
                </c:pt>
                <c:pt idx="4642">
                  <c:v>4643</c:v>
                </c:pt>
                <c:pt idx="4643">
                  <c:v>4644</c:v>
                </c:pt>
                <c:pt idx="4644">
                  <c:v>4645</c:v>
                </c:pt>
                <c:pt idx="4645">
                  <c:v>4646</c:v>
                </c:pt>
                <c:pt idx="4646">
                  <c:v>4647</c:v>
                </c:pt>
                <c:pt idx="4647">
                  <c:v>4648</c:v>
                </c:pt>
                <c:pt idx="4648">
                  <c:v>4649</c:v>
                </c:pt>
                <c:pt idx="4649">
                  <c:v>4650</c:v>
                </c:pt>
                <c:pt idx="4650">
                  <c:v>4651</c:v>
                </c:pt>
                <c:pt idx="4651">
                  <c:v>4652</c:v>
                </c:pt>
                <c:pt idx="4652">
                  <c:v>4653</c:v>
                </c:pt>
                <c:pt idx="4653">
                  <c:v>4654</c:v>
                </c:pt>
                <c:pt idx="4654">
                  <c:v>4655</c:v>
                </c:pt>
                <c:pt idx="4655">
                  <c:v>4656</c:v>
                </c:pt>
                <c:pt idx="4656">
                  <c:v>4657</c:v>
                </c:pt>
                <c:pt idx="4657">
                  <c:v>4658</c:v>
                </c:pt>
                <c:pt idx="4658">
                  <c:v>4659</c:v>
                </c:pt>
                <c:pt idx="4659">
                  <c:v>4660</c:v>
                </c:pt>
                <c:pt idx="4660">
                  <c:v>4661</c:v>
                </c:pt>
                <c:pt idx="4661">
                  <c:v>4662</c:v>
                </c:pt>
                <c:pt idx="4662">
                  <c:v>4663</c:v>
                </c:pt>
                <c:pt idx="4663">
                  <c:v>4664</c:v>
                </c:pt>
                <c:pt idx="4664">
                  <c:v>4665</c:v>
                </c:pt>
                <c:pt idx="4665">
                  <c:v>4666</c:v>
                </c:pt>
                <c:pt idx="4666">
                  <c:v>4667</c:v>
                </c:pt>
                <c:pt idx="4667">
                  <c:v>4668</c:v>
                </c:pt>
                <c:pt idx="4668">
                  <c:v>4669</c:v>
                </c:pt>
                <c:pt idx="4669">
                  <c:v>4670</c:v>
                </c:pt>
                <c:pt idx="4670">
                  <c:v>4671</c:v>
                </c:pt>
                <c:pt idx="4671">
                  <c:v>4672</c:v>
                </c:pt>
                <c:pt idx="4672">
                  <c:v>4673</c:v>
                </c:pt>
                <c:pt idx="4673">
                  <c:v>4674</c:v>
                </c:pt>
                <c:pt idx="4674">
                  <c:v>4675</c:v>
                </c:pt>
                <c:pt idx="4675">
                  <c:v>4676</c:v>
                </c:pt>
                <c:pt idx="4676">
                  <c:v>4677</c:v>
                </c:pt>
                <c:pt idx="4677">
                  <c:v>4678</c:v>
                </c:pt>
                <c:pt idx="4678">
                  <c:v>4679</c:v>
                </c:pt>
                <c:pt idx="4679">
                  <c:v>4680</c:v>
                </c:pt>
                <c:pt idx="4680">
                  <c:v>4681</c:v>
                </c:pt>
                <c:pt idx="4681">
                  <c:v>4682</c:v>
                </c:pt>
                <c:pt idx="4682">
                  <c:v>4683</c:v>
                </c:pt>
                <c:pt idx="4683">
                  <c:v>4684</c:v>
                </c:pt>
                <c:pt idx="4684">
                  <c:v>4685</c:v>
                </c:pt>
                <c:pt idx="4685">
                  <c:v>4686</c:v>
                </c:pt>
                <c:pt idx="4686">
                  <c:v>4687</c:v>
                </c:pt>
                <c:pt idx="4687">
                  <c:v>4688</c:v>
                </c:pt>
                <c:pt idx="4688">
                  <c:v>4689</c:v>
                </c:pt>
                <c:pt idx="4689">
                  <c:v>4690</c:v>
                </c:pt>
                <c:pt idx="4690">
                  <c:v>4691</c:v>
                </c:pt>
                <c:pt idx="4691">
                  <c:v>4692</c:v>
                </c:pt>
                <c:pt idx="4692">
                  <c:v>4693</c:v>
                </c:pt>
                <c:pt idx="4693">
                  <c:v>4694</c:v>
                </c:pt>
                <c:pt idx="4694">
                  <c:v>4695</c:v>
                </c:pt>
                <c:pt idx="4695">
                  <c:v>4696</c:v>
                </c:pt>
                <c:pt idx="4696">
                  <c:v>4697</c:v>
                </c:pt>
                <c:pt idx="4697">
                  <c:v>4698</c:v>
                </c:pt>
                <c:pt idx="4698">
                  <c:v>4699</c:v>
                </c:pt>
                <c:pt idx="4699">
                  <c:v>4700</c:v>
                </c:pt>
                <c:pt idx="4700">
                  <c:v>4701</c:v>
                </c:pt>
                <c:pt idx="4701">
                  <c:v>4702</c:v>
                </c:pt>
                <c:pt idx="4702">
                  <c:v>4703</c:v>
                </c:pt>
                <c:pt idx="4703">
                  <c:v>4704</c:v>
                </c:pt>
                <c:pt idx="4704">
                  <c:v>4705</c:v>
                </c:pt>
                <c:pt idx="4705">
                  <c:v>4706</c:v>
                </c:pt>
                <c:pt idx="4706">
                  <c:v>4707</c:v>
                </c:pt>
                <c:pt idx="4707">
                  <c:v>4708</c:v>
                </c:pt>
                <c:pt idx="4708">
                  <c:v>4709</c:v>
                </c:pt>
                <c:pt idx="4709">
                  <c:v>4710</c:v>
                </c:pt>
                <c:pt idx="4710">
                  <c:v>4711</c:v>
                </c:pt>
                <c:pt idx="4711">
                  <c:v>4712</c:v>
                </c:pt>
                <c:pt idx="4712">
                  <c:v>4713</c:v>
                </c:pt>
                <c:pt idx="4713">
                  <c:v>4714</c:v>
                </c:pt>
                <c:pt idx="4714">
                  <c:v>4715</c:v>
                </c:pt>
                <c:pt idx="4715">
                  <c:v>4716</c:v>
                </c:pt>
                <c:pt idx="4716">
                  <c:v>4717</c:v>
                </c:pt>
                <c:pt idx="4717">
                  <c:v>4718</c:v>
                </c:pt>
                <c:pt idx="4718">
                  <c:v>4719</c:v>
                </c:pt>
                <c:pt idx="4719">
                  <c:v>4720</c:v>
                </c:pt>
                <c:pt idx="4720">
                  <c:v>4721</c:v>
                </c:pt>
                <c:pt idx="4721">
                  <c:v>4722</c:v>
                </c:pt>
                <c:pt idx="4722">
                  <c:v>4723</c:v>
                </c:pt>
                <c:pt idx="4723">
                  <c:v>4724</c:v>
                </c:pt>
                <c:pt idx="4724">
                  <c:v>4725</c:v>
                </c:pt>
                <c:pt idx="4725">
                  <c:v>4726</c:v>
                </c:pt>
                <c:pt idx="4726">
                  <c:v>4727</c:v>
                </c:pt>
                <c:pt idx="4727">
                  <c:v>4728</c:v>
                </c:pt>
                <c:pt idx="4728">
                  <c:v>4729</c:v>
                </c:pt>
                <c:pt idx="4729">
                  <c:v>4730</c:v>
                </c:pt>
                <c:pt idx="4730">
                  <c:v>4731</c:v>
                </c:pt>
                <c:pt idx="4731">
                  <c:v>4732</c:v>
                </c:pt>
                <c:pt idx="4732">
                  <c:v>4733</c:v>
                </c:pt>
                <c:pt idx="4733">
                  <c:v>4734</c:v>
                </c:pt>
                <c:pt idx="4734">
                  <c:v>4735</c:v>
                </c:pt>
                <c:pt idx="4735">
                  <c:v>4736</c:v>
                </c:pt>
                <c:pt idx="4736">
                  <c:v>4737</c:v>
                </c:pt>
                <c:pt idx="4737">
                  <c:v>4738</c:v>
                </c:pt>
                <c:pt idx="4738">
                  <c:v>4739</c:v>
                </c:pt>
                <c:pt idx="4739">
                  <c:v>4740</c:v>
                </c:pt>
                <c:pt idx="4740">
                  <c:v>4741</c:v>
                </c:pt>
                <c:pt idx="4741">
                  <c:v>4742</c:v>
                </c:pt>
                <c:pt idx="4742">
                  <c:v>4743</c:v>
                </c:pt>
                <c:pt idx="4743">
                  <c:v>4744</c:v>
                </c:pt>
                <c:pt idx="4744">
                  <c:v>4745</c:v>
                </c:pt>
                <c:pt idx="4745">
                  <c:v>4746</c:v>
                </c:pt>
                <c:pt idx="4746">
                  <c:v>4747</c:v>
                </c:pt>
                <c:pt idx="4747">
                  <c:v>4748</c:v>
                </c:pt>
                <c:pt idx="4748">
                  <c:v>4749</c:v>
                </c:pt>
                <c:pt idx="4749">
                  <c:v>4750</c:v>
                </c:pt>
                <c:pt idx="4750">
                  <c:v>4751</c:v>
                </c:pt>
                <c:pt idx="4751">
                  <c:v>4752</c:v>
                </c:pt>
                <c:pt idx="4752">
                  <c:v>4753</c:v>
                </c:pt>
                <c:pt idx="4753">
                  <c:v>4754</c:v>
                </c:pt>
                <c:pt idx="4754">
                  <c:v>4755</c:v>
                </c:pt>
                <c:pt idx="4755">
                  <c:v>4756</c:v>
                </c:pt>
                <c:pt idx="4756">
                  <c:v>4757</c:v>
                </c:pt>
                <c:pt idx="4757">
                  <c:v>4758</c:v>
                </c:pt>
                <c:pt idx="4758">
                  <c:v>4759</c:v>
                </c:pt>
                <c:pt idx="4759">
                  <c:v>4760</c:v>
                </c:pt>
                <c:pt idx="4760">
                  <c:v>4761</c:v>
                </c:pt>
                <c:pt idx="4761">
                  <c:v>4762</c:v>
                </c:pt>
                <c:pt idx="4762">
                  <c:v>4763</c:v>
                </c:pt>
                <c:pt idx="4763">
                  <c:v>4764</c:v>
                </c:pt>
                <c:pt idx="4764">
                  <c:v>4765</c:v>
                </c:pt>
                <c:pt idx="4765">
                  <c:v>4766</c:v>
                </c:pt>
                <c:pt idx="4766">
                  <c:v>4767</c:v>
                </c:pt>
                <c:pt idx="4767">
                  <c:v>4768</c:v>
                </c:pt>
                <c:pt idx="4768">
                  <c:v>4769</c:v>
                </c:pt>
                <c:pt idx="4769">
                  <c:v>4770</c:v>
                </c:pt>
                <c:pt idx="4770">
                  <c:v>4771</c:v>
                </c:pt>
                <c:pt idx="4771">
                  <c:v>4772</c:v>
                </c:pt>
                <c:pt idx="4772">
                  <c:v>4773</c:v>
                </c:pt>
                <c:pt idx="4773">
                  <c:v>4774</c:v>
                </c:pt>
                <c:pt idx="4774">
                  <c:v>4775</c:v>
                </c:pt>
                <c:pt idx="4775">
                  <c:v>4776</c:v>
                </c:pt>
                <c:pt idx="4776">
                  <c:v>4777</c:v>
                </c:pt>
                <c:pt idx="4777">
                  <c:v>4778</c:v>
                </c:pt>
                <c:pt idx="4778">
                  <c:v>4779</c:v>
                </c:pt>
                <c:pt idx="4779">
                  <c:v>4780</c:v>
                </c:pt>
                <c:pt idx="4780">
                  <c:v>4781</c:v>
                </c:pt>
                <c:pt idx="4781">
                  <c:v>4782</c:v>
                </c:pt>
                <c:pt idx="4782">
                  <c:v>4783</c:v>
                </c:pt>
                <c:pt idx="4783">
                  <c:v>4784</c:v>
                </c:pt>
                <c:pt idx="4784">
                  <c:v>4785</c:v>
                </c:pt>
                <c:pt idx="4785">
                  <c:v>4786</c:v>
                </c:pt>
                <c:pt idx="4786">
                  <c:v>4787</c:v>
                </c:pt>
                <c:pt idx="4787">
                  <c:v>4788</c:v>
                </c:pt>
                <c:pt idx="4788">
                  <c:v>4789</c:v>
                </c:pt>
                <c:pt idx="4789">
                  <c:v>4790</c:v>
                </c:pt>
                <c:pt idx="4790">
                  <c:v>4791</c:v>
                </c:pt>
                <c:pt idx="4791">
                  <c:v>4792</c:v>
                </c:pt>
                <c:pt idx="4792">
                  <c:v>4793</c:v>
                </c:pt>
                <c:pt idx="4793">
                  <c:v>4794</c:v>
                </c:pt>
                <c:pt idx="4794">
                  <c:v>4795</c:v>
                </c:pt>
                <c:pt idx="4795">
                  <c:v>4796</c:v>
                </c:pt>
                <c:pt idx="4796">
                  <c:v>4797</c:v>
                </c:pt>
                <c:pt idx="4797">
                  <c:v>4798</c:v>
                </c:pt>
                <c:pt idx="4798">
                  <c:v>4799</c:v>
                </c:pt>
                <c:pt idx="4799">
                  <c:v>4800</c:v>
                </c:pt>
                <c:pt idx="4800">
                  <c:v>4801</c:v>
                </c:pt>
                <c:pt idx="4801">
                  <c:v>4802</c:v>
                </c:pt>
                <c:pt idx="4802">
                  <c:v>4803</c:v>
                </c:pt>
                <c:pt idx="4803">
                  <c:v>4804</c:v>
                </c:pt>
                <c:pt idx="4804">
                  <c:v>4805</c:v>
                </c:pt>
                <c:pt idx="4805">
                  <c:v>4806</c:v>
                </c:pt>
                <c:pt idx="4806">
                  <c:v>4807</c:v>
                </c:pt>
                <c:pt idx="4807">
                  <c:v>4808</c:v>
                </c:pt>
                <c:pt idx="4808">
                  <c:v>4809</c:v>
                </c:pt>
                <c:pt idx="4809">
                  <c:v>4810</c:v>
                </c:pt>
                <c:pt idx="4810">
                  <c:v>4811</c:v>
                </c:pt>
                <c:pt idx="4811">
                  <c:v>4812</c:v>
                </c:pt>
                <c:pt idx="4812">
                  <c:v>4813</c:v>
                </c:pt>
                <c:pt idx="4813">
                  <c:v>4814</c:v>
                </c:pt>
                <c:pt idx="4814">
                  <c:v>4815</c:v>
                </c:pt>
                <c:pt idx="4815">
                  <c:v>4816</c:v>
                </c:pt>
                <c:pt idx="4816">
                  <c:v>4817</c:v>
                </c:pt>
                <c:pt idx="4817">
                  <c:v>4818</c:v>
                </c:pt>
                <c:pt idx="4818">
                  <c:v>4819</c:v>
                </c:pt>
                <c:pt idx="4819">
                  <c:v>4820</c:v>
                </c:pt>
                <c:pt idx="4820">
                  <c:v>4821</c:v>
                </c:pt>
                <c:pt idx="4821">
                  <c:v>4822</c:v>
                </c:pt>
                <c:pt idx="4822">
                  <c:v>4823</c:v>
                </c:pt>
                <c:pt idx="4823">
                  <c:v>4824</c:v>
                </c:pt>
                <c:pt idx="4824">
                  <c:v>4825</c:v>
                </c:pt>
                <c:pt idx="4825">
                  <c:v>4826</c:v>
                </c:pt>
                <c:pt idx="4826">
                  <c:v>4827</c:v>
                </c:pt>
                <c:pt idx="4827">
                  <c:v>4828</c:v>
                </c:pt>
                <c:pt idx="4828">
                  <c:v>4829</c:v>
                </c:pt>
                <c:pt idx="4829">
                  <c:v>4830</c:v>
                </c:pt>
                <c:pt idx="4830">
                  <c:v>4831</c:v>
                </c:pt>
                <c:pt idx="4831">
                  <c:v>4832</c:v>
                </c:pt>
                <c:pt idx="4832">
                  <c:v>4833</c:v>
                </c:pt>
                <c:pt idx="4833">
                  <c:v>4834</c:v>
                </c:pt>
                <c:pt idx="4834">
                  <c:v>4835</c:v>
                </c:pt>
                <c:pt idx="4835">
                  <c:v>4836</c:v>
                </c:pt>
                <c:pt idx="4836">
                  <c:v>4837</c:v>
                </c:pt>
                <c:pt idx="4837">
                  <c:v>4838</c:v>
                </c:pt>
                <c:pt idx="4838">
                  <c:v>4839</c:v>
                </c:pt>
                <c:pt idx="4839">
                  <c:v>4840</c:v>
                </c:pt>
                <c:pt idx="4840">
                  <c:v>4841</c:v>
                </c:pt>
                <c:pt idx="4841">
                  <c:v>4842</c:v>
                </c:pt>
                <c:pt idx="4842">
                  <c:v>4843</c:v>
                </c:pt>
                <c:pt idx="4843">
                  <c:v>4844</c:v>
                </c:pt>
                <c:pt idx="4844">
                  <c:v>4845</c:v>
                </c:pt>
                <c:pt idx="4845">
                  <c:v>4846</c:v>
                </c:pt>
                <c:pt idx="4846">
                  <c:v>4847</c:v>
                </c:pt>
                <c:pt idx="4847">
                  <c:v>4848</c:v>
                </c:pt>
                <c:pt idx="4848">
                  <c:v>4849</c:v>
                </c:pt>
                <c:pt idx="4849">
                  <c:v>4850</c:v>
                </c:pt>
                <c:pt idx="4850">
                  <c:v>4851</c:v>
                </c:pt>
                <c:pt idx="4851">
                  <c:v>4852</c:v>
                </c:pt>
                <c:pt idx="4852">
                  <c:v>4853</c:v>
                </c:pt>
                <c:pt idx="4853">
                  <c:v>4854</c:v>
                </c:pt>
                <c:pt idx="4854">
                  <c:v>4855</c:v>
                </c:pt>
                <c:pt idx="4855">
                  <c:v>4856</c:v>
                </c:pt>
                <c:pt idx="4856">
                  <c:v>4857</c:v>
                </c:pt>
                <c:pt idx="4857">
                  <c:v>4858</c:v>
                </c:pt>
                <c:pt idx="4858">
                  <c:v>4859</c:v>
                </c:pt>
                <c:pt idx="4859">
                  <c:v>4860</c:v>
                </c:pt>
                <c:pt idx="4860">
                  <c:v>4861</c:v>
                </c:pt>
                <c:pt idx="4861">
                  <c:v>4862</c:v>
                </c:pt>
                <c:pt idx="4862">
                  <c:v>4863</c:v>
                </c:pt>
                <c:pt idx="4863">
                  <c:v>4864</c:v>
                </c:pt>
                <c:pt idx="4864">
                  <c:v>4865</c:v>
                </c:pt>
                <c:pt idx="4865">
                  <c:v>4866</c:v>
                </c:pt>
                <c:pt idx="4866">
                  <c:v>4867</c:v>
                </c:pt>
                <c:pt idx="4867">
                  <c:v>4868</c:v>
                </c:pt>
                <c:pt idx="4868">
                  <c:v>4869</c:v>
                </c:pt>
                <c:pt idx="4869">
                  <c:v>4870</c:v>
                </c:pt>
                <c:pt idx="4870">
                  <c:v>4871</c:v>
                </c:pt>
                <c:pt idx="4871">
                  <c:v>4872</c:v>
                </c:pt>
                <c:pt idx="4872">
                  <c:v>4873</c:v>
                </c:pt>
                <c:pt idx="4873">
                  <c:v>4874</c:v>
                </c:pt>
                <c:pt idx="4874">
                  <c:v>4875</c:v>
                </c:pt>
                <c:pt idx="4875">
                  <c:v>4876</c:v>
                </c:pt>
                <c:pt idx="4876">
                  <c:v>4877</c:v>
                </c:pt>
                <c:pt idx="4877">
                  <c:v>4878</c:v>
                </c:pt>
                <c:pt idx="4878">
                  <c:v>4879</c:v>
                </c:pt>
                <c:pt idx="4879">
                  <c:v>4880</c:v>
                </c:pt>
                <c:pt idx="4880">
                  <c:v>4881</c:v>
                </c:pt>
                <c:pt idx="4881">
                  <c:v>4882</c:v>
                </c:pt>
                <c:pt idx="4882">
                  <c:v>4883</c:v>
                </c:pt>
                <c:pt idx="4883">
                  <c:v>4884</c:v>
                </c:pt>
                <c:pt idx="4884">
                  <c:v>4885</c:v>
                </c:pt>
                <c:pt idx="4885">
                  <c:v>4886</c:v>
                </c:pt>
                <c:pt idx="4886">
                  <c:v>4887</c:v>
                </c:pt>
                <c:pt idx="4887">
                  <c:v>4888</c:v>
                </c:pt>
                <c:pt idx="4888">
                  <c:v>4889</c:v>
                </c:pt>
                <c:pt idx="4889">
                  <c:v>4890</c:v>
                </c:pt>
                <c:pt idx="4890">
                  <c:v>4891</c:v>
                </c:pt>
                <c:pt idx="4891">
                  <c:v>4892</c:v>
                </c:pt>
                <c:pt idx="4892">
                  <c:v>4893</c:v>
                </c:pt>
                <c:pt idx="4893">
                  <c:v>4894</c:v>
                </c:pt>
                <c:pt idx="4894">
                  <c:v>4895</c:v>
                </c:pt>
                <c:pt idx="4895">
                  <c:v>4896</c:v>
                </c:pt>
                <c:pt idx="4896">
                  <c:v>4897</c:v>
                </c:pt>
                <c:pt idx="4897">
                  <c:v>4898</c:v>
                </c:pt>
                <c:pt idx="4898">
                  <c:v>4899</c:v>
                </c:pt>
                <c:pt idx="4899">
                  <c:v>4900</c:v>
                </c:pt>
                <c:pt idx="4900">
                  <c:v>4901</c:v>
                </c:pt>
                <c:pt idx="4901">
                  <c:v>4902</c:v>
                </c:pt>
                <c:pt idx="4902">
                  <c:v>4903</c:v>
                </c:pt>
                <c:pt idx="4903">
                  <c:v>4904</c:v>
                </c:pt>
                <c:pt idx="4904">
                  <c:v>4905</c:v>
                </c:pt>
                <c:pt idx="4905">
                  <c:v>4906</c:v>
                </c:pt>
                <c:pt idx="4906">
                  <c:v>4907</c:v>
                </c:pt>
                <c:pt idx="4907">
                  <c:v>4908</c:v>
                </c:pt>
                <c:pt idx="4908">
                  <c:v>4909</c:v>
                </c:pt>
                <c:pt idx="4909">
                  <c:v>4910</c:v>
                </c:pt>
                <c:pt idx="4910">
                  <c:v>4911</c:v>
                </c:pt>
                <c:pt idx="4911">
                  <c:v>4912</c:v>
                </c:pt>
                <c:pt idx="4912">
                  <c:v>4913</c:v>
                </c:pt>
                <c:pt idx="4913">
                  <c:v>4914</c:v>
                </c:pt>
                <c:pt idx="4914">
                  <c:v>4915</c:v>
                </c:pt>
                <c:pt idx="4915">
                  <c:v>4916</c:v>
                </c:pt>
                <c:pt idx="4916">
                  <c:v>4917</c:v>
                </c:pt>
                <c:pt idx="4917">
                  <c:v>4918</c:v>
                </c:pt>
                <c:pt idx="4918">
                  <c:v>4919</c:v>
                </c:pt>
                <c:pt idx="4919">
                  <c:v>4920</c:v>
                </c:pt>
                <c:pt idx="4920">
                  <c:v>4921</c:v>
                </c:pt>
                <c:pt idx="4921">
                  <c:v>4922</c:v>
                </c:pt>
                <c:pt idx="4922">
                  <c:v>4923</c:v>
                </c:pt>
                <c:pt idx="4923">
                  <c:v>4924</c:v>
                </c:pt>
                <c:pt idx="4924">
                  <c:v>4925</c:v>
                </c:pt>
                <c:pt idx="4925">
                  <c:v>4926</c:v>
                </c:pt>
                <c:pt idx="4926">
                  <c:v>4927</c:v>
                </c:pt>
                <c:pt idx="4927">
                  <c:v>4928</c:v>
                </c:pt>
                <c:pt idx="4928">
                  <c:v>4929</c:v>
                </c:pt>
                <c:pt idx="4929">
                  <c:v>4930</c:v>
                </c:pt>
                <c:pt idx="4930">
                  <c:v>4931</c:v>
                </c:pt>
                <c:pt idx="4931">
                  <c:v>4932</c:v>
                </c:pt>
                <c:pt idx="4932">
                  <c:v>4933</c:v>
                </c:pt>
                <c:pt idx="4933">
                  <c:v>4934</c:v>
                </c:pt>
                <c:pt idx="4934">
                  <c:v>4935</c:v>
                </c:pt>
                <c:pt idx="4935">
                  <c:v>4936</c:v>
                </c:pt>
                <c:pt idx="4936">
                  <c:v>4937</c:v>
                </c:pt>
                <c:pt idx="4937">
                  <c:v>4938</c:v>
                </c:pt>
                <c:pt idx="4938">
                  <c:v>4939</c:v>
                </c:pt>
                <c:pt idx="4939">
                  <c:v>4940</c:v>
                </c:pt>
                <c:pt idx="4940">
                  <c:v>4941</c:v>
                </c:pt>
                <c:pt idx="4941">
                  <c:v>4942</c:v>
                </c:pt>
                <c:pt idx="4942">
                  <c:v>4943</c:v>
                </c:pt>
                <c:pt idx="4943">
                  <c:v>4944</c:v>
                </c:pt>
                <c:pt idx="4944">
                  <c:v>4945</c:v>
                </c:pt>
                <c:pt idx="4945">
                  <c:v>4946</c:v>
                </c:pt>
                <c:pt idx="4946">
                  <c:v>4947</c:v>
                </c:pt>
                <c:pt idx="4947">
                  <c:v>4948</c:v>
                </c:pt>
                <c:pt idx="4948">
                  <c:v>4949</c:v>
                </c:pt>
                <c:pt idx="4949">
                  <c:v>4950</c:v>
                </c:pt>
                <c:pt idx="4950">
                  <c:v>4951</c:v>
                </c:pt>
                <c:pt idx="4951">
                  <c:v>4952</c:v>
                </c:pt>
                <c:pt idx="4952">
                  <c:v>4953</c:v>
                </c:pt>
                <c:pt idx="4953">
                  <c:v>4954</c:v>
                </c:pt>
                <c:pt idx="4954">
                  <c:v>4955</c:v>
                </c:pt>
                <c:pt idx="4955">
                  <c:v>4956</c:v>
                </c:pt>
                <c:pt idx="4956">
                  <c:v>4957</c:v>
                </c:pt>
                <c:pt idx="4957">
                  <c:v>4958</c:v>
                </c:pt>
                <c:pt idx="4958">
                  <c:v>4959</c:v>
                </c:pt>
                <c:pt idx="4959">
                  <c:v>4960</c:v>
                </c:pt>
                <c:pt idx="4960">
                  <c:v>4961</c:v>
                </c:pt>
                <c:pt idx="4961">
                  <c:v>4962</c:v>
                </c:pt>
                <c:pt idx="4962">
                  <c:v>4963</c:v>
                </c:pt>
                <c:pt idx="4963">
                  <c:v>4964</c:v>
                </c:pt>
                <c:pt idx="4964">
                  <c:v>4965</c:v>
                </c:pt>
                <c:pt idx="4965">
                  <c:v>4966</c:v>
                </c:pt>
                <c:pt idx="4966">
                  <c:v>4967</c:v>
                </c:pt>
                <c:pt idx="4967">
                  <c:v>4968</c:v>
                </c:pt>
                <c:pt idx="4968">
                  <c:v>4969</c:v>
                </c:pt>
                <c:pt idx="4969">
                  <c:v>4970</c:v>
                </c:pt>
                <c:pt idx="4970">
                  <c:v>4971</c:v>
                </c:pt>
                <c:pt idx="4971">
                  <c:v>4972</c:v>
                </c:pt>
                <c:pt idx="4972">
                  <c:v>4973</c:v>
                </c:pt>
                <c:pt idx="4973">
                  <c:v>4974</c:v>
                </c:pt>
                <c:pt idx="4974">
                  <c:v>4975</c:v>
                </c:pt>
                <c:pt idx="4975">
                  <c:v>4976</c:v>
                </c:pt>
                <c:pt idx="4976">
                  <c:v>4977</c:v>
                </c:pt>
                <c:pt idx="4977">
                  <c:v>4978</c:v>
                </c:pt>
                <c:pt idx="4978">
                  <c:v>4979</c:v>
                </c:pt>
                <c:pt idx="4979">
                  <c:v>4980</c:v>
                </c:pt>
                <c:pt idx="4980">
                  <c:v>4981</c:v>
                </c:pt>
                <c:pt idx="4981">
                  <c:v>4982</c:v>
                </c:pt>
                <c:pt idx="4982">
                  <c:v>4983</c:v>
                </c:pt>
                <c:pt idx="4983">
                  <c:v>4984</c:v>
                </c:pt>
                <c:pt idx="4984">
                  <c:v>4985</c:v>
                </c:pt>
                <c:pt idx="4985">
                  <c:v>4986</c:v>
                </c:pt>
                <c:pt idx="4986">
                  <c:v>4987</c:v>
                </c:pt>
                <c:pt idx="4987">
                  <c:v>4988</c:v>
                </c:pt>
                <c:pt idx="4988">
                  <c:v>4989</c:v>
                </c:pt>
                <c:pt idx="4989">
                  <c:v>4990</c:v>
                </c:pt>
                <c:pt idx="4990">
                  <c:v>4991</c:v>
                </c:pt>
                <c:pt idx="4991">
                  <c:v>4992</c:v>
                </c:pt>
                <c:pt idx="4992">
                  <c:v>4993</c:v>
                </c:pt>
                <c:pt idx="4993">
                  <c:v>4994</c:v>
                </c:pt>
                <c:pt idx="4994">
                  <c:v>4995</c:v>
                </c:pt>
                <c:pt idx="4995">
                  <c:v>4996</c:v>
                </c:pt>
                <c:pt idx="4996">
                  <c:v>4997</c:v>
                </c:pt>
                <c:pt idx="4997">
                  <c:v>4998</c:v>
                </c:pt>
                <c:pt idx="4998">
                  <c:v>4999</c:v>
                </c:pt>
                <c:pt idx="4999">
                  <c:v>5000</c:v>
                </c:pt>
                <c:pt idx="5000">
                  <c:v>5001</c:v>
                </c:pt>
                <c:pt idx="5001">
                  <c:v>5002</c:v>
                </c:pt>
                <c:pt idx="5002">
                  <c:v>5003</c:v>
                </c:pt>
                <c:pt idx="5003">
                  <c:v>5004</c:v>
                </c:pt>
                <c:pt idx="5004">
                  <c:v>5005</c:v>
                </c:pt>
                <c:pt idx="5005">
                  <c:v>5006</c:v>
                </c:pt>
                <c:pt idx="5006">
                  <c:v>5007</c:v>
                </c:pt>
                <c:pt idx="5007">
                  <c:v>5008</c:v>
                </c:pt>
                <c:pt idx="5008">
                  <c:v>5009</c:v>
                </c:pt>
                <c:pt idx="5009">
                  <c:v>5010</c:v>
                </c:pt>
                <c:pt idx="5010">
                  <c:v>5011</c:v>
                </c:pt>
                <c:pt idx="5011">
                  <c:v>5012</c:v>
                </c:pt>
                <c:pt idx="5012">
                  <c:v>5013</c:v>
                </c:pt>
                <c:pt idx="5013">
                  <c:v>5014</c:v>
                </c:pt>
                <c:pt idx="5014">
                  <c:v>5015</c:v>
                </c:pt>
                <c:pt idx="5015">
                  <c:v>5016</c:v>
                </c:pt>
                <c:pt idx="5016">
                  <c:v>5017</c:v>
                </c:pt>
                <c:pt idx="5017">
                  <c:v>5018</c:v>
                </c:pt>
                <c:pt idx="5018">
                  <c:v>5019</c:v>
                </c:pt>
                <c:pt idx="5019">
                  <c:v>5020</c:v>
                </c:pt>
                <c:pt idx="5020">
                  <c:v>5021</c:v>
                </c:pt>
                <c:pt idx="5021">
                  <c:v>5022</c:v>
                </c:pt>
                <c:pt idx="5022">
                  <c:v>5023</c:v>
                </c:pt>
                <c:pt idx="5023">
                  <c:v>5024</c:v>
                </c:pt>
                <c:pt idx="5024">
                  <c:v>5025</c:v>
                </c:pt>
                <c:pt idx="5025">
                  <c:v>5026</c:v>
                </c:pt>
                <c:pt idx="5026">
                  <c:v>5027</c:v>
                </c:pt>
                <c:pt idx="5027">
                  <c:v>5028</c:v>
                </c:pt>
                <c:pt idx="5028">
                  <c:v>5029</c:v>
                </c:pt>
                <c:pt idx="5029">
                  <c:v>5030</c:v>
                </c:pt>
                <c:pt idx="5030">
                  <c:v>5031</c:v>
                </c:pt>
                <c:pt idx="5031">
                  <c:v>5032</c:v>
                </c:pt>
                <c:pt idx="5032">
                  <c:v>5033</c:v>
                </c:pt>
                <c:pt idx="5033">
                  <c:v>5034</c:v>
                </c:pt>
                <c:pt idx="5034">
                  <c:v>5035</c:v>
                </c:pt>
                <c:pt idx="5035">
                  <c:v>5036</c:v>
                </c:pt>
                <c:pt idx="5036">
                  <c:v>5037</c:v>
                </c:pt>
                <c:pt idx="5037">
                  <c:v>5038</c:v>
                </c:pt>
                <c:pt idx="5038">
                  <c:v>5039</c:v>
                </c:pt>
                <c:pt idx="5039">
                  <c:v>5040</c:v>
                </c:pt>
                <c:pt idx="5040">
                  <c:v>5041</c:v>
                </c:pt>
                <c:pt idx="5041">
                  <c:v>5042</c:v>
                </c:pt>
                <c:pt idx="5042">
                  <c:v>5043</c:v>
                </c:pt>
                <c:pt idx="5043">
                  <c:v>5044</c:v>
                </c:pt>
                <c:pt idx="5044">
                  <c:v>5045</c:v>
                </c:pt>
                <c:pt idx="5045">
                  <c:v>5046</c:v>
                </c:pt>
                <c:pt idx="5046">
                  <c:v>5047</c:v>
                </c:pt>
                <c:pt idx="5047">
                  <c:v>5048</c:v>
                </c:pt>
                <c:pt idx="5048">
                  <c:v>5049</c:v>
                </c:pt>
                <c:pt idx="5049">
                  <c:v>5050</c:v>
                </c:pt>
                <c:pt idx="5050">
                  <c:v>5051</c:v>
                </c:pt>
                <c:pt idx="5051">
                  <c:v>5052</c:v>
                </c:pt>
                <c:pt idx="5052">
                  <c:v>5053</c:v>
                </c:pt>
                <c:pt idx="5053">
                  <c:v>5054</c:v>
                </c:pt>
                <c:pt idx="5054">
                  <c:v>5055</c:v>
                </c:pt>
                <c:pt idx="5055">
                  <c:v>5056</c:v>
                </c:pt>
                <c:pt idx="5056">
                  <c:v>5057</c:v>
                </c:pt>
                <c:pt idx="5057">
                  <c:v>5058</c:v>
                </c:pt>
                <c:pt idx="5058">
                  <c:v>5059</c:v>
                </c:pt>
                <c:pt idx="5059">
                  <c:v>5060</c:v>
                </c:pt>
                <c:pt idx="5060">
                  <c:v>5061</c:v>
                </c:pt>
                <c:pt idx="5061">
                  <c:v>5062</c:v>
                </c:pt>
                <c:pt idx="5062">
                  <c:v>5063</c:v>
                </c:pt>
                <c:pt idx="5063">
                  <c:v>5064</c:v>
                </c:pt>
                <c:pt idx="5064">
                  <c:v>5065</c:v>
                </c:pt>
                <c:pt idx="5065">
                  <c:v>5066</c:v>
                </c:pt>
                <c:pt idx="5066">
                  <c:v>5067</c:v>
                </c:pt>
                <c:pt idx="5067">
                  <c:v>5068</c:v>
                </c:pt>
                <c:pt idx="5068">
                  <c:v>5069</c:v>
                </c:pt>
                <c:pt idx="5069">
                  <c:v>5070</c:v>
                </c:pt>
                <c:pt idx="5070">
                  <c:v>5071</c:v>
                </c:pt>
                <c:pt idx="5071">
                  <c:v>5072</c:v>
                </c:pt>
                <c:pt idx="5072">
                  <c:v>5073</c:v>
                </c:pt>
                <c:pt idx="5073">
                  <c:v>5074</c:v>
                </c:pt>
                <c:pt idx="5074">
                  <c:v>5075</c:v>
                </c:pt>
                <c:pt idx="5075">
                  <c:v>5076</c:v>
                </c:pt>
                <c:pt idx="5076">
                  <c:v>5077</c:v>
                </c:pt>
                <c:pt idx="5077">
                  <c:v>5078</c:v>
                </c:pt>
                <c:pt idx="5078">
                  <c:v>5079</c:v>
                </c:pt>
                <c:pt idx="5079">
                  <c:v>5080</c:v>
                </c:pt>
                <c:pt idx="5080">
                  <c:v>5081</c:v>
                </c:pt>
                <c:pt idx="5081">
                  <c:v>5082</c:v>
                </c:pt>
                <c:pt idx="5082">
                  <c:v>5083</c:v>
                </c:pt>
                <c:pt idx="5083">
                  <c:v>5084</c:v>
                </c:pt>
                <c:pt idx="5084">
                  <c:v>5085</c:v>
                </c:pt>
                <c:pt idx="5085">
                  <c:v>5086</c:v>
                </c:pt>
                <c:pt idx="5086">
                  <c:v>5087</c:v>
                </c:pt>
                <c:pt idx="5087">
                  <c:v>5088</c:v>
                </c:pt>
                <c:pt idx="5088">
                  <c:v>5089</c:v>
                </c:pt>
                <c:pt idx="5089">
                  <c:v>5090</c:v>
                </c:pt>
                <c:pt idx="5090">
                  <c:v>5091</c:v>
                </c:pt>
                <c:pt idx="5091">
                  <c:v>5092</c:v>
                </c:pt>
                <c:pt idx="5092">
                  <c:v>5093</c:v>
                </c:pt>
                <c:pt idx="5093">
                  <c:v>5094</c:v>
                </c:pt>
                <c:pt idx="5094">
                  <c:v>5095</c:v>
                </c:pt>
                <c:pt idx="5095">
                  <c:v>5096</c:v>
                </c:pt>
                <c:pt idx="5096">
                  <c:v>5097</c:v>
                </c:pt>
                <c:pt idx="5097">
                  <c:v>5098</c:v>
                </c:pt>
                <c:pt idx="5098">
                  <c:v>5099</c:v>
                </c:pt>
                <c:pt idx="5099">
                  <c:v>5100</c:v>
                </c:pt>
                <c:pt idx="5100">
                  <c:v>5101</c:v>
                </c:pt>
                <c:pt idx="5101">
                  <c:v>5102</c:v>
                </c:pt>
                <c:pt idx="5102">
                  <c:v>5103</c:v>
                </c:pt>
                <c:pt idx="5103">
                  <c:v>5104</c:v>
                </c:pt>
                <c:pt idx="5104">
                  <c:v>5105</c:v>
                </c:pt>
                <c:pt idx="5105">
                  <c:v>5106</c:v>
                </c:pt>
                <c:pt idx="5106">
                  <c:v>5107</c:v>
                </c:pt>
                <c:pt idx="5107">
                  <c:v>5108</c:v>
                </c:pt>
                <c:pt idx="5108">
                  <c:v>5109</c:v>
                </c:pt>
                <c:pt idx="5109">
                  <c:v>5110</c:v>
                </c:pt>
                <c:pt idx="5110">
                  <c:v>5111</c:v>
                </c:pt>
                <c:pt idx="5111">
                  <c:v>5112</c:v>
                </c:pt>
                <c:pt idx="5112">
                  <c:v>5113</c:v>
                </c:pt>
                <c:pt idx="5113">
                  <c:v>5114</c:v>
                </c:pt>
                <c:pt idx="5114">
                  <c:v>5115</c:v>
                </c:pt>
                <c:pt idx="5115">
                  <c:v>5116</c:v>
                </c:pt>
                <c:pt idx="5116">
                  <c:v>5117</c:v>
                </c:pt>
                <c:pt idx="5117">
                  <c:v>5118</c:v>
                </c:pt>
                <c:pt idx="5118">
                  <c:v>5119</c:v>
                </c:pt>
                <c:pt idx="5119">
                  <c:v>5120</c:v>
                </c:pt>
                <c:pt idx="5120">
                  <c:v>5121</c:v>
                </c:pt>
                <c:pt idx="5121">
                  <c:v>5122</c:v>
                </c:pt>
                <c:pt idx="5122">
                  <c:v>5123</c:v>
                </c:pt>
                <c:pt idx="5123">
                  <c:v>5124</c:v>
                </c:pt>
                <c:pt idx="5124">
                  <c:v>5125</c:v>
                </c:pt>
                <c:pt idx="5125">
                  <c:v>5126</c:v>
                </c:pt>
                <c:pt idx="5126">
                  <c:v>5127</c:v>
                </c:pt>
                <c:pt idx="5127">
                  <c:v>5128</c:v>
                </c:pt>
                <c:pt idx="5128">
                  <c:v>5129</c:v>
                </c:pt>
                <c:pt idx="5129">
                  <c:v>5130</c:v>
                </c:pt>
                <c:pt idx="5130">
                  <c:v>5131</c:v>
                </c:pt>
                <c:pt idx="5131">
                  <c:v>5132</c:v>
                </c:pt>
                <c:pt idx="5132">
                  <c:v>5133</c:v>
                </c:pt>
                <c:pt idx="5133">
                  <c:v>5134</c:v>
                </c:pt>
                <c:pt idx="5134">
                  <c:v>5135</c:v>
                </c:pt>
                <c:pt idx="5135">
                  <c:v>5136</c:v>
                </c:pt>
                <c:pt idx="5136">
                  <c:v>5137</c:v>
                </c:pt>
                <c:pt idx="5137">
                  <c:v>5138</c:v>
                </c:pt>
                <c:pt idx="5138">
                  <c:v>5139</c:v>
                </c:pt>
                <c:pt idx="5139">
                  <c:v>5140</c:v>
                </c:pt>
                <c:pt idx="5140">
                  <c:v>5141</c:v>
                </c:pt>
                <c:pt idx="5141">
                  <c:v>5142</c:v>
                </c:pt>
                <c:pt idx="5142">
                  <c:v>5143</c:v>
                </c:pt>
                <c:pt idx="5143">
                  <c:v>5144</c:v>
                </c:pt>
                <c:pt idx="5144">
                  <c:v>5145</c:v>
                </c:pt>
                <c:pt idx="5145">
                  <c:v>5146</c:v>
                </c:pt>
                <c:pt idx="5146">
                  <c:v>5147</c:v>
                </c:pt>
                <c:pt idx="5147">
                  <c:v>5148</c:v>
                </c:pt>
                <c:pt idx="5148">
                  <c:v>5149</c:v>
                </c:pt>
                <c:pt idx="5149">
                  <c:v>5150</c:v>
                </c:pt>
                <c:pt idx="5150">
                  <c:v>5151</c:v>
                </c:pt>
                <c:pt idx="5151">
                  <c:v>5152</c:v>
                </c:pt>
                <c:pt idx="5152">
                  <c:v>5153</c:v>
                </c:pt>
                <c:pt idx="5153">
                  <c:v>5154</c:v>
                </c:pt>
                <c:pt idx="5154">
                  <c:v>5155</c:v>
                </c:pt>
                <c:pt idx="5155">
                  <c:v>5156</c:v>
                </c:pt>
                <c:pt idx="5156">
                  <c:v>5157</c:v>
                </c:pt>
                <c:pt idx="5157">
                  <c:v>5158</c:v>
                </c:pt>
                <c:pt idx="5158">
                  <c:v>5159</c:v>
                </c:pt>
                <c:pt idx="5159">
                  <c:v>5160</c:v>
                </c:pt>
                <c:pt idx="5160">
                  <c:v>5161</c:v>
                </c:pt>
                <c:pt idx="5161">
                  <c:v>5162</c:v>
                </c:pt>
                <c:pt idx="5162">
                  <c:v>5163</c:v>
                </c:pt>
                <c:pt idx="5163">
                  <c:v>5164</c:v>
                </c:pt>
                <c:pt idx="5164">
                  <c:v>5165</c:v>
                </c:pt>
                <c:pt idx="5165">
                  <c:v>5166</c:v>
                </c:pt>
                <c:pt idx="5166">
                  <c:v>5167</c:v>
                </c:pt>
                <c:pt idx="5167">
                  <c:v>5168</c:v>
                </c:pt>
                <c:pt idx="5168">
                  <c:v>5169</c:v>
                </c:pt>
                <c:pt idx="5169">
                  <c:v>5170</c:v>
                </c:pt>
                <c:pt idx="5170">
                  <c:v>5171</c:v>
                </c:pt>
                <c:pt idx="5171">
                  <c:v>5172</c:v>
                </c:pt>
                <c:pt idx="5172">
                  <c:v>5173</c:v>
                </c:pt>
                <c:pt idx="5173">
                  <c:v>5174</c:v>
                </c:pt>
                <c:pt idx="5174">
                  <c:v>5175</c:v>
                </c:pt>
                <c:pt idx="5175">
                  <c:v>5176</c:v>
                </c:pt>
                <c:pt idx="5176">
                  <c:v>5177</c:v>
                </c:pt>
                <c:pt idx="5177">
                  <c:v>5178</c:v>
                </c:pt>
                <c:pt idx="5178">
                  <c:v>5179</c:v>
                </c:pt>
                <c:pt idx="5179">
                  <c:v>5180</c:v>
                </c:pt>
                <c:pt idx="5180">
                  <c:v>5181</c:v>
                </c:pt>
                <c:pt idx="5181">
                  <c:v>5182</c:v>
                </c:pt>
                <c:pt idx="5182">
                  <c:v>5183</c:v>
                </c:pt>
                <c:pt idx="5183">
                  <c:v>5184</c:v>
                </c:pt>
                <c:pt idx="5184">
                  <c:v>5185</c:v>
                </c:pt>
                <c:pt idx="5185">
                  <c:v>5186</c:v>
                </c:pt>
                <c:pt idx="5186">
                  <c:v>5187</c:v>
                </c:pt>
                <c:pt idx="5187">
                  <c:v>5188</c:v>
                </c:pt>
                <c:pt idx="5188">
                  <c:v>5189</c:v>
                </c:pt>
                <c:pt idx="5189">
                  <c:v>5190</c:v>
                </c:pt>
                <c:pt idx="5190">
                  <c:v>5191</c:v>
                </c:pt>
                <c:pt idx="5191">
                  <c:v>5192</c:v>
                </c:pt>
                <c:pt idx="5192">
                  <c:v>5193</c:v>
                </c:pt>
                <c:pt idx="5193">
                  <c:v>5194</c:v>
                </c:pt>
                <c:pt idx="5194">
                  <c:v>5195</c:v>
                </c:pt>
                <c:pt idx="5195">
                  <c:v>5196</c:v>
                </c:pt>
                <c:pt idx="5196">
                  <c:v>5197</c:v>
                </c:pt>
                <c:pt idx="5197">
                  <c:v>5198</c:v>
                </c:pt>
                <c:pt idx="5198">
                  <c:v>5199</c:v>
                </c:pt>
                <c:pt idx="5199">
                  <c:v>5200</c:v>
                </c:pt>
                <c:pt idx="5200">
                  <c:v>5201</c:v>
                </c:pt>
                <c:pt idx="5201">
                  <c:v>5202</c:v>
                </c:pt>
                <c:pt idx="5202">
                  <c:v>5203</c:v>
                </c:pt>
                <c:pt idx="5203">
                  <c:v>5204</c:v>
                </c:pt>
                <c:pt idx="5204">
                  <c:v>5205</c:v>
                </c:pt>
                <c:pt idx="5205">
                  <c:v>5206</c:v>
                </c:pt>
                <c:pt idx="5206">
                  <c:v>5207</c:v>
                </c:pt>
                <c:pt idx="5207">
                  <c:v>5208</c:v>
                </c:pt>
                <c:pt idx="5208">
                  <c:v>5209</c:v>
                </c:pt>
                <c:pt idx="5209">
                  <c:v>5210</c:v>
                </c:pt>
                <c:pt idx="5210">
                  <c:v>5211</c:v>
                </c:pt>
                <c:pt idx="5211">
                  <c:v>5212</c:v>
                </c:pt>
                <c:pt idx="5212">
                  <c:v>5213</c:v>
                </c:pt>
                <c:pt idx="5213">
                  <c:v>5214</c:v>
                </c:pt>
                <c:pt idx="5214">
                  <c:v>5215</c:v>
                </c:pt>
                <c:pt idx="5215">
                  <c:v>5216</c:v>
                </c:pt>
                <c:pt idx="5216">
                  <c:v>5217</c:v>
                </c:pt>
                <c:pt idx="5217">
                  <c:v>5218</c:v>
                </c:pt>
                <c:pt idx="5218">
                  <c:v>5219</c:v>
                </c:pt>
                <c:pt idx="5219">
                  <c:v>5220</c:v>
                </c:pt>
                <c:pt idx="5220">
                  <c:v>5221</c:v>
                </c:pt>
                <c:pt idx="5221">
                  <c:v>5222</c:v>
                </c:pt>
                <c:pt idx="5222">
                  <c:v>5223</c:v>
                </c:pt>
                <c:pt idx="5223">
                  <c:v>5224</c:v>
                </c:pt>
                <c:pt idx="5224">
                  <c:v>5225</c:v>
                </c:pt>
                <c:pt idx="5225">
                  <c:v>5226</c:v>
                </c:pt>
                <c:pt idx="5226">
                  <c:v>5227</c:v>
                </c:pt>
                <c:pt idx="5227">
                  <c:v>5228</c:v>
                </c:pt>
                <c:pt idx="5228">
                  <c:v>5229</c:v>
                </c:pt>
                <c:pt idx="5229">
                  <c:v>5230</c:v>
                </c:pt>
                <c:pt idx="5230">
                  <c:v>5231</c:v>
                </c:pt>
                <c:pt idx="5231">
                  <c:v>5232</c:v>
                </c:pt>
                <c:pt idx="5232">
                  <c:v>5233</c:v>
                </c:pt>
                <c:pt idx="5233">
                  <c:v>5234</c:v>
                </c:pt>
                <c:pt idx="5234">
                  <c:v>5235</c:v>
                </c:pt>
                <c:pt idx="5235">
                  <c:v>5236</c:v>
                </c:pt>
                <c:pt idx="5236">
                  <c:v>5237</c:v>
                </c:pt>
                <c:pt idx="5237">
                  <c:v>5238</c:v>
                </c:pt>
                <c:pt idx="5238">
                  <c:v>5239</c:v>
                </c:pt>
                <c:pt idx="5239">
                  <c:v>5240</c:v>
                </c:pt>
                <c:pt idx="5240">
                  <c:v>5241</c:v>
                </c:pt>
                <c:pt idx="5241">
                  <c:v>5242</c:v>
                </c:pt>
                <c:pt idx="5242">
                  <c:v>5243</c:v>
                </c:pt>
                <c:pt idx="5243">
                  <c:v>5244</c:v>
                </c:pt>
                <c:pt idx="5244">
                  <c:v>5245</c:v>
                </c:pt>
                <c:pt idx="5245">
                  <c:v>5246</c:v>
                </c:pt>
                <c:pt idx="5246">
                  <c:v>5247</c:v>
                </c:pt>
                <c:pt idx="5247">
                  <c:v>5248</c:v>
                </c:pt>
                <c:pt idx="5248">
                  <c:v>5249</c:v>
                </c:pt>
                <c:pt idx="5249">
                  <c:v>5250</c:v>
                </c:pt>
                <c:pt idx="5250">
                  <c:v>5251</c:v>
                </c:pt>
                <c:pt idx="5251">
                  <c:v>5252</c:v>
                </c:pt>
                <c:pt idx="5252">
                  <c:v>5253</c:v>
                </c:pt>
                <c:pt idx="5253">
                  <c:v>5254</c:v>
                </c:pt>
                <c:pt idx="5254">
                  <c:v>5255</c:v>
                </c:pt>
                <c:pt idx="5255">
                  <c:v>5256</c:v>
                </c:pt>
                <c:pt idx="5256">
                  <c:v>5257</c:v>
                </c:pt>
                <c:pt idx="5257">
                  <c:v>5258</c:v>
                </c:pt>
                <c:pt idx="5258">
                  <c:v>5259</c:v>
                </c:pt>
                <c:pt idx="5259">
                  <c:v>5260</c:v>
                </c:pt>
                <c:pt idx="5260">
                  <c:v>5261</c:v>
                </c:pt>
                <c:pt idx="5261">
                  <c:v>5262</c:v>
                </c:pt>
                <c:pt idx="5262">
                  <c:v>5263</c:v>
                </c:pt>
                <c:pt idx="5263">
                  <c:v>5264</c:v>
                </c:pt>
                <c:pt idx="5264">
                  <c:v>5265</c:v>
                </c:pt>
                <c:pt idx="5265">
                  <c:v>5266</c:v>
                </c:pt>
                <c:pt idx="5266">
                  <c:v>5267</c:v>
                </c:pt>
                <c:pt idx="5267">
                  <c:v>5268</c:v>
                </c:pt>
                <c:pt idx="5268">
                  <c:v>5269</c:v>
                </c:pt>
                <c:pt idx="5269">
                  <c:v>5270</c:v>
                </c:pt>
                <c:pt idx="5270">
                  <c:v>5271</c:v>
                </c:pt>
                <c:pt idx="5271">
                  <c:v>5272</c:v>
                </c:pt>
                <c:pt idx="5272">
                  <c:v>5273</c:v>
                </c:pt>
                <c:pt idx="5273">
                  <c:v>5274</c:v>
                </c:pt>
                <c:pt idx="5274">
                  <c:v>5275</c:v>
                </c:pt>
                <c:pt idx="5275">
                  <c:v>5276</c:v>
                </c:pt>
                <c:pt idx="5276">
                  <c:v>5277</c:v>
                </c:pt>
                <c:pt idx="5277">
                  <c:v>5278</c:v>
                </c:pt>
                <c:pt idx="5278">
                  <c:v>5279</c:v>
                </c:pt>
                <c:pt idx="5279">
                  <c:v>5280</c:v>
                </c:pt>
                <c:pt idx="5280">
                  <c:v>5281</c:v>
                </c:pt>
                <c:pt idx="5281">
                  <c:v>5282</c:v>
                </c:pt>
                <c:pt idx="5282">
                  <c:v>5283</c:v>
                </c:pt>
                <c:pt idx="5283">
                  <c:v>5284</c:v>
                </c:pt>
                <c:pt idx="5284">
                  <c:v>5285</c:v>
                </c:pt>
                <c:pt idx="5285">
                  <c:v>5286</c:v>
                </c:pt>
                <c:pt idx="5286">
                  <c:v>5287</c:v>
                </c:pt>
                <c:pt idx="5287">
                  <c:v>5288</c:v>
                </c:pt>
                <c:pt idx="5288">
                  <c:v>5289</c:v>
                </c:pt>
                <c:pt idx="5289">
                  <c:v>5290</c:v>
                </c:pt>
                <c:pt idx="5290">
                  <c:v>5291</c:v>
                </c:pt>
                <c:pt idx="5291">
                  <c:v>5292</c:v>
                </c:pt>
                <c:pt idx="5292">
                  <c:v>5293</c:v>
                </c:pt>
                <c:pt idx="5293">
                  <c:v>5294</c:v>
                </c:pt>
                <c:pt idx="5294">
                  <c:v>5295</c:v>
                </c:pt>
                <c:pt idx="5295">
                  <c:v>5296</c:v>
                </c:pt>
                <c:pt idx="5296">
                  <c:v>5297</c:v>
                </c:pt>
                <c:pt idx="5297">
                  <c:v>5298</c:v>
                </c:pt>
                <c:pt idx="5298">
                  <c:v>5299</c:v>
                </c:pt>
                <c:pt idx="5299">
                  <c:v>5300</c:v>
                </c:pt>
                <c:pt idx="5300">
                  <c:v>5301</c:v>
                </c:pt>
                <c:pt idx="5301">
                  <c:v>5302</c:v>
                </c:pt>
                <c:pt idx="5302">
                  <c:v>5303</c:v>
                </c:pt>
                <c:pt idx="5303">
                  <c:v>5304</c:v>
                </c:pt>
                <c:pt idx="5304">
                  <c:v>5305</c:v>
                </c:pt>
                <c:pt idx="5305">
                  <c:v>5306</c:v>
                </c:pt>
                <c:pt idx="5306">
                  <c:v>5307</c:v>
                </c:pt>
                <c:pt idx="5307">
                  <c:v>5308</c:v>
                </c:pt>
                <c:pt idx="5308">
                  <c:v>5309</c:v>
                </c:pt>
                <c:pt idx="5309">
                  <c:v>5310</c:v>
                </c:pt>
                <c:pt idx="5310">
                  <c:v>5311</c:v>
                </c:pt>
                <c:pt idx="5311">
                  <c:v>5312</c:v>
                </c:pt>
                <c:pt idx="5312">
                  <c:v>5313</c:v>
                </c:pt>
                <c:pt idx="5313">
                  <c:v>5314</c:v>
                </c:pt>
                <c:pt idx="5314">
                  <c:v>5315</c:v>
                </c:pt>
                <c:pt idx="5315">
                  <c:v>5316</c:v>
                </c:pt>
                <c:pt idx="5316">
                  <c:v>5317</c:v>
                </c:pt>
                <c:pt idx="5317">
                  <c:v>5318</c:v>
                </c:pt>
                <c:pt idx="5318">
                  <c:v>5319</c:v>
                </c:pt>
                <c:pt idx="5319">
                  <c:v>5320</c:v>
                </c:pt>
                <c:pt idx="5320">
                  <c:v>5321</c:v>
                </c:pt>
                <c:pt idx="5321">
                  <c:v>5322</c:v>
                </c:pt>
                <c:pt idx="5322">
                  <c:v>5323</c:v>
                </c:pt>
                <c:pt idx="5323">
                  <c:v>5324</c:v>
                </c:pt>
                <c:pt idx="5324">
                  <c:v>5325</c:v>
                </c:pt>
                <c:pt idx="5325">
                  <c:v>5326</c:v>
                </c:pt>
                <c:pt idx="5326">
                  <c:v>5327</c:v>
                </c:pt>
                <c:pt idx="5327">
                  <c:v>5328</c:v>
                </c:pt>
                <c:pt idx="5328">
                  <c:v>5329</c:v>
                </c:pt>
                <c:pt idx="5329">
                  <c:v>5330</c:v>
                </c:pt>
                <c:pt idx="5330">
                  <c:v>5331</c:v>
                </c:pt>
                <c:pt idx="5331">
                  <c:v>5332</c:v>
                </c:pt>
                <c:pt idx="5332">
                  <c:v>5333</c:v>
                </c:pt>
                <c:pt idx="5333">
                  <c:v>5334</c:v>
                </c:pt>
                <c:pt idx="5334">
                  <c:v>5335</c:v>
                </c:pt>
                <c:pt idx="5335">
                  <c:v>5336</c:v>
                </c:pt>
                <c:pt idx="5336">
                  <c:v>5337</c:v>
                </c:pt>
                <c:pt idx="5337">
                  <c:v>5338</c:v>
                </c:pt>
                <c:pt idx="5338">
                  <c:v>5339</c:v>
                </c:pt>
                <c:pt idx="5339">
                  <c:v>5340</c:v>
                </c:pt>
                <c:pt idx="5340">
                  <c:v>5341</c:v>
                </c:pt>
                <c:pt idx="5341">
                  <c:v>5342</c:v>
                </c:pt>
                <c:pt idx="5342">
                  <c:v>5343</c:v>
                </c:pt>
                <c:pt idx="5343">
                  <c:v>5344</c:v>
                </c:pt>
                <c:pt idx="5344">
                  <c:v>5345</c:v>
                </c:pt>
                <c:pt idx="5345">
                  <c:v>5346</c:v>
                </c:pt>
                <c:pt idx="5346">
                  <c:v>5347</c:v>
                </c:pt>
                <c:pt idx="5347">
                  <c:v>5348</c:v>
                </c:pt>
                <c:pt idx="5348">
                  <c:v>5349</c:v>
                </c:pt>
                <c:pt idx="5349">
                  <c:v>5350</c:v>
                </c:pt>
                <c:pt idx="5350">
                  <c:v>5351</c:v>
                </c:pt>
                <c:pt idx="5351">
                  <c:v>5352</c:v>
                </c:pt>
                <c:pt idx="5352">
                  <c:v>5353</c:v>
                </c:pt>
                <c:pt idx="5353">
                  <c:v>5354</c:v>
                </c:pt>
                <c:pt idx="5354">
                  <c:v>5355</c:v>
                </c:pt>
                <c:pt idx="5355">
                  <c:v>5356</c:v>
                </c:pt>
                <c:pt idx="5356">
                  <c:v>5357</c:v>
                </c:pt>
                <c:pt idx="5357">
                  <c:v>5358</c:v>
                </c:pt>
                <c:pt idx="5358">
                  <c:v>5359</c:v>
                </c:pt>
                <c:pt idx="5359">
                  <c:v>5360</c:v>
                </c:pt>
                <c:pt idx="5360">
                  <c:v>5361</c:v>
                </c:pt>
                <c:pt idx="5361">
                  <c:v>5362</c:v>
                </c:pt>
                <c:pt idx="5362">
                  <c:v>5363</c:v>
                </c:pt>
                <c:pt idx="5363">
                  <c:v>5364</c:v>
                </c:pt>
                <c:pt idx="5364">
                  <c:v>5365</c:v>
                </c:pt>
                <c:pt idx="5365">
                  <c:v>5366</c:v>
                </c:pt>
                <c:pt idx="5366">
                  <c:v>5367</c:v>
                </c:pt>
                <c:pt idx="5367">
                  <c:v>5368</c:v>
                </c:pt>
                <c:pt idx="5368">
                  <c:v>5369</c:v>
                </c:pt>
                <c:pt idx="5369">
                  <c:v>5370</c:v>
                </c:pt>
                <c:pt idx="5370">
                  <c:v>5371</c:v>
                </c:pt>
                <c:pt idx="5371">
                  <c:v>5372</c:v>
                </c:pt>
                <c:pt idx="5372">
                  <c:v>5373</c:v>
                </c:pt>
                <c:pt idx="5373">
                  <c:v>5374</c:v>
                </c:pt>
                <c:pt idx="5374">
                  <c:v>5375</c:v>
                </c:pt>
                <c:pt idx="5375">
                  <c:v>5376</c:v>
                </c:pt>
                <c:pt idx="5376">
                  <c:v>5377</c:v>
                </c:pt>
                <c:pt idx="5377">
                  <c:v>5378</c:v>
                </c:pt>
                <c:pt idx="5378">
                  <c:v>5379</c:v>
                </c:pt>
                <c:pt idx="5379">
                  <c:v>5380</c:v>
                </c:pt>
                <c:pt idx="5380">
                  <c:v>5381</c:v>
                </c:pt>
                <c:pt idx="5381">
                  <c:v>5382</c:v>
                </c:pt>
                <c:pt idx="5382">
                  <c:v>5383</c:v>
                </c:pt>
                <c:pt idx="5383">
                  <c:v>5384</c:v>
                </c:pt>
                <c:pt idx="5384">
                  <c:v>5385</c:v>
                </c:pt>
                <c:pt idx="5385">
                  <c:v>5386</c:v>
                </c:pt>
                <c:pt idx="5386">
                  <c:v>5387</c:v>
                </c:pt>
                <c:pt idx="5387">
                  <c:v>5388</c:v>
                </c:pt>
                <c:pt idx="5388">
                  <c:v>5389</c:v>
                </c:pt>
                <c:pt idx="5389">
                  <c:v>5390</c:v>
                </c:pt>
                <c:pt idx="5390">
                  <c:v>5391</c:v>
                </c:pt>
                <c:pt idx="5391">
                  <c:v>5392</c:v>
                </c:pt>
                <c:pt idx="5392">
                  <c:v>5393</c:v>
                </c:pt>
                <c:pt idx="5393">
                  <c:v>5394</c:v>
                </c:pt>
                <c:pt idx="5394">
                  <c:v>5395</c:v>
                </c:pt>
                <c:pt idx="5395">
                  <c:v>5396</c:v>
                </c:pt>
                <c:pt idx="5396">
                  <c:v>5397</c:v>
                </c:pt>
                <c:pt idx="5397">
                  <c:v>5398</c:v>
                </c:pt>
                <c:pt idx="5398">
                  <c:v>5399</c:v>
                </c:pt>
                <c:pt idx="5399">
                  <c:v>5400</c:v>
                </c:pt>
                <c:pt idx="5400">
                  <c:v>5401</c:v>
                </c:pt>
                <c:pt idx="5401">
                  <c:v>5402</c:v>
                </c:pt>
                <c:pt idx="5402">
                  <c:v>5403</c:v>
                </c:pt>
                <c:pt idx="5403">
                  <c:v>5404</c:v>
                </c:pt>
                <c:pt idx="5404">
                  <c:v>5405</c:v>
                </c:pt>
                <c:pt idx="5405">
                  <c:v>5406</c:v>
                </c:pt>
                <c:pt idx="5406">
                  <c:v>5407</c:v>
                </c:pt>
                <c:pt idx="5407">
                  <c:v>5408</c:v>
                </c:pt>
                <c:pt idx="5408">
                  <c:v>5409</c:v>
                </c:pt>
                <c:pt idx="5409">
                  <c:v>5410</c:v>
                </c:pt>
                <c:pt idx="5410">
                  <c:v>5411</c:v>
                </c:pt>
                <c:pt idx="5411">
                  <c:v>5412</c:v>
                </c:pt>
                <c:pt idx="5412">
                  <c:v>5413</c:v>
                </c:pt>
                <c:pt idx="5413">
                  <c:v>5414</c:v>
                </c:pt>
                <c:pt idx="5414">
                  <c:v>5415</c:v>
                </c:pt>
                <c:pt idx="5415">
                  <c:v>5416</c:v>
                </c:pt>
                <c:pt idx="5416">
                  <c:v>5417</c:v>
                </c:pt>
                <c:pt idx="5417">
                  <c:v>5418</c:v>
                </c:pt>
                <c:pt idx="5418">
                  <c:v>5419</c:v>
                </c:pt>
                <c:pt idx="5419">
                  <c:v>5420</c:v>
                </c:pt>
                <c:pt idx="5420">
                  <c:v>5421</c:v>
                </c:pt>
                <c:pt idx="5421">
                  <c:v>5422</c:v>
                </c:pt>
                <c:pt idx="5422">
                  <c:v>5423</c:v>
                </c:pt>
                <c:pt idx="5423">
                  <c:v>5424</c:v>
                </c:pt>
                <c:pt idx="5424">
                  <c:v>5425</c:v>
                </c:pt>
                <c:pt idx="5425">
                  <c:v>5426</c:v>
                </c:pt>
                <c:pt idx="5426">
                  <c:v>5427</c:v>
                </c:pt>
                <c:pt idx="5427">
                  <c:v>5428</c:v>
                </c:pt>
                <c:pt idx="5428">
                  <c:v>5429</c:v>
                </c:pt>
                <c:pt idx="5429">
                  <c:v>5430</c:v>
                </c:pt>
                <c:pt idx="5430">
                  <c:v>5431</c:v>
                </c:pt>
                <c:pt idx="5431">
                  <c:v>5432</c:v>
                </c:pt>
                <c:pt idx="5432">
                  <c:v>5433</c:v>
                </c:pt>
                <c:pt idx="5433">
                  <c:v>5434</c:v>
                </c:pt>
                <c:pt idx="5434">
                  <c:v>5435</c:v>
                </c:pt>
                <c:pt idx="5435">
                  <c:v>5436</c:v>
                </c:pt>
                <c:pt idx="5436">
                  <c:v>5437</c:v>
                </c:pt>
                <c:pt idx="5437">
                  <c:v>5438</c:v>
                </c:pt>
                <c:pt idx="5438">
                  <c:v>5439</c:v>
                </c:pt>
                <c:pt idx="5439">
                  <c:v>5440</c:v>
                </c:pt>
                <c:pt idx="5440">
                  <c:v>5441</c:v>
                </c:pt>
                <c:pt idx="5441">
                  <c:v>5442</c:v>
                </c:pt>
                <c:pt idx="5442">
                  <c:v>5443</c:v>
                </c:pt>
                <c:pt idx="5443">
                  <c:v>5444</c:v>
                </c:pt>
                <c:pt idx="5444">
                  <c:v>5445</c:v>
                </c:pt>
                <c:pt idx="5445">
                  <c:v>5446</c:v>
                </c:pt>
                <c:pt idx="5446">
                  <c:v>5447</c:v>
                </c:pt>
                <c:pt idx="5447">
                  <c:v>5448</c:v>
                </c:pt>
                <c:pt idx="5448">
                  <c:v>5449</c:v>
                </c:pt>
                <c:pt idx="5449">
                  <c:v>5450</c:v>
                </c:pt>
                <c:pt idx="5450">
                  <c:v>5451</c:v>
                </c:pt>
                <c:pt idx="5451">
                  <c:v>5452</c:v>
                </c:pt>
                <c:pt idx="5452">
                  <c:v>5453</c:v>
                </c:pt>
                <c:pt idx="5453">
                  <c:v>5454</c:v>
                </c:pt>
                <c:pt idx="5454">
                  <c:v>5455</c:v>
                </c:pt>
                <c:pt idx="5455">
                  <c:v>5456</c:v>
                </c:pt>
                <c:pt idx="5456">
                  <c:v>5457</c:v>
                </c:pt>
                <c:pt idx="5457">
                  <c:v>5458</c:v>
                </c:pt>
                <c:pt idx="5458">
                  <c:v>5459</c:v>
                </c:pt>
                <c:pt idx="5459">
                  <c:v>5460</c:v>
                </c:pt>
                <c:pt idx="5460">
                  <c:v>5461</c:v>
                </c:pt>
                <c:pt idx="5461">
                  <c:v>5462</c:v>
                </c:pt>
                <c:pt idx="5462">
                  <c:v>5463</c:v>
                </c:pt>
                <c:pt idx="5463">
                  <c:v>5464</c:v>
                </c:pt>
                <c:pt idx="5464">
                  <c:v>5465</c:v>
                </c:pt>
                <c:pt idx="5465">
                  <c:v>5466</c:v>
                </c:pt>
                <c:pt idx="5466">
                  <c:v>5467</c:v>
                </c:pt>
                <c:pt idx="5467">
                  <c:v>5468</c:v>
                </c:pt>
                <c:pt idx="5468">
                  <c:v>5469</c:v>
                </c:pt>
                <c:pt idx="5469">
                  <c:v>5470</c:v>
                </c:pt>
                <c:pt idx="5470">
                  <c:v>5471</c:v>
                </c:pt>
                <c:pt idx="5471">
                  <c:v>5472</c:v>
                </c:pt>
                <c:pt idx="5472">
                  <c:v>5473</c:v>
                </c:pt>
                <c:pt idx="5473">
                  <c:v>5474</c:v>
                </c:pt>
                <c:pt idx="5474">
                  <c:v>5475</c:v>
                </c:pt>
                <c:pt idx="5475">
                  <c:v>5476</c:v>
                </c:pt>
                <c:pt idx="5476">
                  <c:v>5477</c:v>
                </c:pt>
                <c:pt idx="5477">
                  <c:v>5478</c:v>
                </c:pt>
                <c:pt idx="5478">
                  <c:v>5479</c:v>
                </c:pt>
                <c:pt idx="5479">
                  <c:v>5480</c:v>
                </c:pt>
                <c:pt idx="5480">
                  <c:v>5481</c:v>
                </c:pt>
                <c:pt idx="5481">
                  <c:v>5482</c:v>
                </c:pt>
                <c:pt idx="5482">
                  <c:v>5483</c:v>
                </c:pt>
                <c:pt idx="5483">
                  <c:v>5484</c:v>
                </c:pt>
                <c:pt idx="5484">
                  <c:v>5485</c:v>
                </c:pt>
                <c:pt idx="5485">
                  <c:v>5486</c:v>
                </c:pt>
                <c:pt idx="5486">
                  <c:v>5487</c:v>
                </c:pt>
                <c:pt idx="5487">
                  <c:v>5488</c:v>
                </c:pt>
                <c:pt idx="5488">
                  <c:v>5489</c:v>
                </c:pt>
                <c:pt idx="5489">
                  <c:v>5490</c:v>
                </c:pt>
                <c:pt idx="5490">
                  <c:v>5491</c:v>
                </c:pt>
                <c:pt idx="5491">
                  <c:v>5492</c:v>
                </c:pt>
                <c:pt idx="5492">
                  <c:v>5493</c:v>
                </c:pt>
                <c:pt idx="5493">
                  <c:v>5494</c:v>
                </c:pt>
                <c:pt idx="5494">
                  <c:v>5495</c:v>
                </c:pt>
                <c:pt idx="5495">
                  <c:v>5496</c:v>
                </c:pt>
                <c:pt idx="5496">
                  <c:v>5497</c:v>
                </c:pt>
                <c:pt idx="5497">
                  <c:v>5498</c:v>
                </c:pt>
                <c:pt idx="5498">
                  <c:v>5499</c:v>
                </c:pt>
                <c:pt idx="5499">
                  <c:v>5500</c:v>
                </c:pt>
                <c:pt idx="5500">
                  <c:v>5501</c:v>
                </c:pt>
                <c:pt idx="5501">
                  <c:v>5502</c:v>
                </c:pt>
                <c:pt idx="5502">
                  <c:v>5503</c:v>
                </c:pt>
                <c:pt idx="5503">
                  <c:v>5504</c:v>
                </c:pt>
                <c:pt idx="5504">
                  <c:v>5505</c:v>
                </c:pt>
                <c:pt idx="5505">
                  <c:v>5506</c:v>
                </c:pt>
                <c:pt idx="5506">
                  <c:v>5507</c:v>
                </c:pt>
                <c:pt idx="5507">
                  <c:v>5508</c:v>
                </c:pt>
                <c:pt idx="5508">
                  <c:v>5509</c:v>
                </c:pt>
                <c:pt idx="5509">
                  <c:v>5510</c:v>
                </c:pt>
                <c:pt idx="5510">
                  <c:v>5511</c:v>
                </c:pt>
                <c:pt idx="5511">
                  <c:v>5512</c:v>
                </c:pt>
                <c:pt idx="5512">
                  <c:v>5513</c:v>
                </c:pt>
                <c:pt idx="5513">
                  <c:v>5514</c:v>
                </c:pt>
                <c:pt idx="5514">
                  <c:v>5515</c:v>
                </c:pt>
                <c:pt idx="5515">
                  <c:v>5516</c:v>
                </c:pt>
                <c:pt idx="5516">
                  <c:v>5517</c:v>
                </c:pt>
                <c:pt idx="5517">
                  <c:v>5518</c:v>
                </c:pt>
                <c:pt idx="5518">
                  <c:v>5519</c:v>
                </c:pt>
                <c:pt idx="5519">
                  <c:v>5520</c:v>
                </c:pt>
                <c:pt idx="5520">
                  <c:v>5521</c:v>
                </c:pt>
                <c:pt idx="5521">
                  <c:v>5522</c:v>
                </c:pt>
                <c:pt idx="5522">
                  <c:v>5523</c:v>
                </c:pt>
                <c:pt idx="5523">
                  <c:v>5524</c:v>
                </c:pt>
                <c:pt idx="5524">
                  <c:v>5525</c:v>
                </c:pt>
                <c:pt idx="5525">
                  <c:v>5526</c:v>
                </c:pt>
                <c:pt idx="5526">
                  <c:v>5527</c:v>
                </c:pt>
                <c:pt idx="5527">
                  <c:v>5528</c:v>
                </c:pt>
                <c:pt idx="5528">
                  <c:v>5529</c:v>
                </c:pt>
                <c:pt idx="5529">
                  <c:v>5530</c:v>
                </c:pt>
                <c:pt idx="5530">
                  <c:v>5531</c:v>
                </c:pt>
                <c:pt idx="5531">
                  <c:v>5532</c:v>
                </c:pt>
                <c:pt idx="5532">
                  <c:v>5533</c:v>
                </c:pt>
                <c:pt idx="5533">
                  <c:v>5534</c:v>
                </c:pt>
                <c:pt idx="5534">
                  <c:v>5535</c:v>
                </c:pt>
                <c:pt idx="5535">
                  <c:v>5536</c:v>
                </c:pt>
                <c:pt idx="5536">
                  <c:v>5537</c:v>
                </c:pt>
                <c:pt idx="5537">
                  <c:v>5538</c:v>
                </c:pt>
                <c:pt idx="5538">
                  <c:v>5539</c:v>
                </c:pt>
                <c:pt idx="5539">
                  <c:v>5540</c:v>
                </c:pt>
                <c:pt idx="5540">
                  <c:v>5541</c:v>
                </c:pt>
                <c:pt idx="5541">
                  <c:v>5542</c:v>
                </c:pt>
                <c:pt idx="5542">
                  <c:v>5543</c:v>
                </c:pt>
                <c:pt idx="5543">
                  <c:v>5544</c:v>
                </c:pt>
                <c:pt idx="5544">
                  <c:v>5545</c:v>
                </c:pt>
                <c:pt idx="5545">
                  <c:v>5546</c:v>
                </c:pt>
                <c:pt idx="5546">
                  <c:v>5547</c:v>
                </c:pt>
                <c:pt idx="5547">
                  <c:v>5548</c:v>
                </c:pt>
                <c:pt idx="5548">
                  <c:v>5549</c:v>
                </c:pt>
                <c:pt idx="5549">
                  <c:v>5550</c:v>
                </c:pt>
                <c:pt idx="5550">
                  <c:v>5551</c:v>
                </c:pt>
                <c:pt idx="5551">
                  <c:v>5552</c:v>
                </c:pt>
                <c:pt idx="5552">
                  <c:v>5553</c:v>
                </c:pt>
                <c:pt idx="5553">
                  <c:v>5554</c:v>
                </c:pt>
                <c:pt idx="5554">
                  <c:v>5555</c:v>
                </c:pt>
                <c:pt idx="5555">
                  <c:v>5556</c:v>
                </c:pt>
                <c:pt idx="5556">
                  <c:v>5557</c:v>
                </c:pt>
                <c:pt idx="5557">
                  <c:v>5558</c:v>
                </c:pt>
                <c:pt idx="5558">
                  <c:v>5559</c:v>
                </c:pt>
                <c:pt idx="5559">
                  <c:v>5560</c:v>
                </c:pt>
                <c:pt idx="5560">
                  <c:v>5561</c:v>
                </c:pt>
                <c:pt idx="5561">
                  <c:v>5562</c:v>
                </c:pt>
                <c:pt idx="5562">
                  <c:v>5563</c:v>
                </c:pt>
                <c:pt idx="5563">
                  <c:v>5564</c:v>
                </c:pt>
                <c:pt idx="5564">
                  <c:v>5565</c:v>
                </c:pt>
                <c:pt idx="5565">
                  <c:v>5566</c:v>
                </c:pt>
                <c:pt idx="5566">
                  <c:v>5567</c:v>
                </c:pt>
                <c:pt idx="5567">
                  <c:v>5568</c:v>
                </c:pt>
                <c:pt idx="5568">
                  <c:v>5569</c:v>
                </c:pt>
                <c:pt idx="5569">
                  <c:v>5570</c:v>
                </c:pt>
                <c:pt idx="5570">
                  <c:v>5571</c:v>
                </c:pt>
                <c:pt idx="5571">
                  <c:v>5572</c:v>
                </c:pt>
                <c:pt idx="5572">
                  <c:v>5573</c:v>
                </c:pt>
                <c:pt idx="5573">
                  <c:v>5574</c:v>
                </c:pt>
                <c:pt idx="5574">
                  <c:v>5575</c:v>
                </c:pt>
                <c:pt idx="5575">
                  <c:v>5576</c:v>
                </c:pt>
                <c:pt idx="5576">
                  <c:v>5577</c:v>
                </c:pt>
                <c:pt idx="5577">
                  <c:v>5578</c:v>
                </c:pt>
                <c:pt idx="5578">
                  <c:v>5579</c:v>
                </c:pt>
                <c:pt idx="5579">
                  <c:v>5580</c:v>
                </c:pt>
                <c:pt idx="5580">
                  <c:v>5581</c:v>
                </c:pt>
                <c:pt idx="5581">
                  <c:v>5582</c:v>
                </c:pt>
                <c:pt idx="5582">
                  <c:v>5583</c:v>
                </c:pt>
                <c:pt idx="5583">
                  <c:v>5584</c:v>
                </c:pt>
                <c:pt idx="5584">
                  <c:v>5585</c:v>
                </c:pt>
                <c:pt idx="5585">
                  <c:v>5586</c:v>
                </c:pt>
                <c:pt idx="5586">
                  <c:v>5587</c:v>
                </c:pt>
                <c:pt idx="5587">
                  <c:v>5588</c:v>
                </c:pt>
                <c:pt idx="5588">
                  <c:v>5589</c:v>
                </c:pt>
                <c:pt idx="5589">
                  <c:v>5590</c:v>
                </c:pt>
                <c:pt idx="5590">
                  <c:v>5591</c:v>
                </c:pt>
                <c:pt idx="5591">
                  <c:v>5592</c:v>
                </c:pt>
                <c:pt idx="5592">
                  <c:v>5593</c:v>
                </c:pt>
                <c:pt idx="5593">
                  <c:v>5594</c:v>
                </c:pt>
                <c:pt idx="5594">
                  <c:v>5595</c:v>
                </c:pt>
                <c:pt idx="5595">
                  <c:v>5596</c:v>
                </c:pt>
                <c:pt idx="5596">
                  <c:v>5597</c:v>
                </c:pt>
                <c:pt idx="5597">
                  <c:v>5598</c:v>
                </c:pt>
                <c:pt idx="5598">
                  <c:v>5599</c:v>
                </c:pt>
                <c:pt idx="5599">
                  <c:v>5600</c:v>
                </c:pt>
                <c:pt idx="5600">
                  <c:v>5601</c:v>
                </c:pt>
                <c:pt idx="5601">
                  <c:v>5602</c:v>
                </c:pt>
                <c:pt idx="5602">
                  <c:v>5603</c:v>
                </c:pt>
                <c:pt idx="5603">
                  <c:v>5604</c:v>
                </c:pt>
                <c:pt idx="5604">
                  <c:v>5605</c:v>
                </c:pt>
                <c:pt idx="5605">
                  <c:v>5606</c:v>
                </c:pt>
                <c:pt idx="5606">
                  <c:v>5607</c:v>
                </c:pt>
                <c:pt idx="5607">
                  <c:v>5608</c:v>
                </c:pt>
                <c:pt idx="5608">
                  <c:v>5609</c:v>
                </c:pt>
                <c:pt idx="5609">
                  <c:v>5610</c:v>
                </c:pt>
                <c:pt idx="5610">
                  <c:v>5611</c:v>
                </c:pt>
                <c:pt idx="5611">
                  <c:v>5612</c:v>
                </c:pt>
                <c:pt idx="5612">
                  <c:v>5613</c:v>
                </c:pt>
                <c:pt idx="5613">
                  <c:v>5614</c:v>
                </c:pt>
                <c:pt idx="5614">
                  <c:v>5615</c:v>
                </c:pt>
                <c:pt idx="5615">
                  <c:v>5616</c:v>
                </c:pt>
                <c:pt idx="5616">
                  <c:v>5617</c:v>
                </c:pt>
                <c:pt idx="5617">
                  <c:v>5618</c:v>
                </c:pt>
                <c:pt idx="5618">
                  <c:v>5619</c:v>
                </c:pt>
                <c:pt idx="5619">
                  <c:v>5620</c:v>
                </c:pt>
                <c:pt idx="5620">
                  <c:v>5621</c:v>
                </c:pt>
                <c:pt idx="5621">
                  <c:v>5622</c:v>
                </c:pt>
                <c:pt idx="5622">
                  <c:v>5623</c:v>
                </c:pt>
                <c:pt idx="5623">
                  <c:v>5624</c:v>
                </c:pt>
                <c:pt idx="5624">
                  <c:v>5625</c:v>
                </c:pt>
                <c:pt idx="5625">
                  <c:v>5626</c:v>
                </c:pt>
                <c:pt idx="5626">
                  <c:v>5627</c:v>
                </c:pt>
                <c:pt idx="5627">
                  <c:v>5628</c:v>
                </c:pt>
                <c:pt idx="5628">
                  <c:v>5629</c:v>
                </c:pt>
                <c:pt idx="5629">
                  <c:v>5630</c:v>
                </c:pt>
                <c:pt idx="5630">
                  <c:v>5631</c:v>
                </c:pt>
                <c:pt idx="5631">
                  <c:v>5632</c:v>
                </c:pt>
                <c:pt idx="5632">
                  <c:v>5633</c:v>
                </c:pt>
                <c:pt idx="5633">
                  <c:v>5634</c:v>
                </c:pt>
                <c:pt idx="5634">
                  <c:v>5635</c:v>
                </c:pt>
                <c:pt idx="5635">
                  <c:v>5636</c:v>
                </c:pt>
                <c:pt idx="5636">
                  <c:v>5637</c:v>
                </c:pt>
                <c:pt idx="5637">
                  <c:v>5638</c:v>
                </c:pt>
                <c:pt idx="5638">
                  <c:v>5639</c:v>
                </c:pt>
                <c:pt idx="5639">
                  <c:v>5640</c:v>
                </c:pt>
                <c:pt idx="5640">
                  <c:v>5641</c:v>
                </c:pt>
                <c:pt idx="5641">
                  <c:v>5642</c:v>
                </c:pt>
                <c:pt idx="5642">
                  <c:v>5643</c:v>
                </c:pt>
                <c:pt idx="5643">
                  <c:v>5644</c:v>
                </c:pt>
                <c:pt idx="5644">
                  <c:v>5645</c:v>
                </c:pt>
                <c:pt idx="5645">
                  <c:v>5646</c:v>
                </c:pt>
                <c:pt idx="5646">
                  <c:v>5647</c:v>
                </c:pt>
                <c:pt idx="5647">
                  <c:v>5648</c:v>
                </c:pt>
                <c:pt idx="5648">
                  <c:v>5649</c:v>
                </c:pt>
                <c:pt idx="5649">
                  <c:v>5650</c:v>
                </c:pt>
                <c:pt idx="5650">
                  <c:v>5651</c:v>
                </c:pt>
                <c:pt idx="5651">
                  <c:v>5652</c:v>
                </c:pt>
                <c:pt idx="5652">
                  <c:v>5653</c:v>
                </c:pt>
                <c:pt idx="5653">
                  <c:v>5654</c:v>
                </c:pt>
                <c:pt idx="5654">
                  <c:v>5655</c:v>
                </c:pt>
                <c:pt idx="5655">
                  <c:v>5656</c:v>
                </c:pt>
                <c:pt idx="5656">
                  <c:v>5657</c:v>
                </c:pt>
                <c:pt idx="5657">
                  <c:v>5658</c:v>
                </c:pt>
                <c:pt idx="5658">
                  <c:v>5659</c:v>
                </c:pt>
                <c:pt idx="5659">
                  <c:v>5660</c:v>
                </c:pt>
                <c:pt idx="5660">
                  <c:v>5661</c:v>
                </c:pt>
                <c:pt idx="5661">
                  <c:v>5662</c:v>
                </c:pt>
                <c:pt idx="5662">
                  <c:v>5663</c:v>
                </c:pt>
                <c:pt idx="5663">
                  <c:v>5664</c:v>
                </c:pt>
                <c:pt idx="5664">
                  <c:v>5665</c:v>
                </c:pt>
                <c:pt idx="5665">
                  <c:v>5666</c:v>
                </c:pt>
                <c:pt idx="5666">
                  <c:v>5667</c:v>
                </c:pt>
                <c:pt idx="5667">
                  <c:v>5668</c:v>
                </c:pt>
                <c:pt idx="5668">
                  <c:v>5669</c:v>
                </c:pt>
                <c:pt idx="5669">
                  <c:v>5670</c:v>
                </c:pt>
                <c:pt idx="5670">
                  <c:v>5671</c:v>
                </c:pt>
                <c:pt idx="5671">
                  <c:v>5672</c:v>
                </c:pt>
                <c:pt idx="5672">
                  <c:v>5673</c:v>
                </c:pt>
                <c:pt idx="5673">
                  <c:v>5674</c:v>
                </c:pt>
                <c:pt idx="5674">
                  <c:v>5675</c:v>
                </c:pt>
                <c:pt idx="5675">
                  <c:v>5676</c:v>
                </c:pt>
                <c:pt idx="5676">
                  <c:v>5677</c:v>
                </c:pt>
                <c:pt idx="5677">
                  <c:v>5678</c:v>
                </c:pt>
                <c:pt idx="5678">
                  <c:v>5679</c:v>
                </c:pt>
                <c:pt idx="5679">
                  <c:v>5680</c:v>
                </c:pt>
                <c:pt idx="5680">
                  <c:v>5681</c:v>
                </c:pt>
                <c:pt idx="5681">
                  <c:v>5682</c:v>
                </c:pt>
                <c:pt idx="5682">
                  <c:v>5683</c:v>
                </c:pt>
                <c:pt idx="5683">
                  <c:v>5684</c:v>
                </c:pt>
                <c:pt idx="5684">
                  <c:v>5685</c:v>
                </c:pt>
                <c:pt idx="5685">
                  <c:v>5686</c:v>
                </c:pt>
                <c:pt idx="5686">
                  <c:v>5687</c:v>
                </c:pt>
                <c:pt idx="5687">
                  <c:v>5688</c:v>
                </c:pt>
                <c:pt idx="5688">
                  <c:v>5689</c:v>
                </c:pt>
                <c:pt idx="5689">
                  <c:v>5690</c:v>
                </c:pt>
                <c:pt idx="5690">
                  <c:v>5691</c:v>
                </c:pt>
                <c:pt idx="5691">
                  <c:v>5692</c:v>
                </c:pt>
                <c:pt idx="5692">
                  <c:v>5693</c:v>
                </c:pt>
                <c:pt idx="5693">
                  <c:v>5694</c:v>
                </c:pt>
                <c:pt idx="5694">
                  <c:v>5695</c:v>
                </c:pt>
                <c:pt idx="5695">
                  <c:v>5696</c:v>
                </c:pt>
                <c:pt idx="5696">
                  <c:v>5697</c:v>
                </c:pt>
                <c:pt idx="5697">
                  <c:v>5698</c:v>
                </c:pt>
                <c:pt idx="5698">
                  <c:v>5699</c:v>
                </c:pt>
                <c:pt idx="5699">
                  <c:v>5700</c:v>
                </c:pt>
                <c:pt idx="5700">
                  <c:v>5701</c:v>
                </c:pt>
                <c:pt idx="5701">
                  <c:v>5702</c:v>
                </c:pt>
                <c:pt idx="5702">
                  <c:v>5703</c:v>
                </c:pt>
                <c:pt idx="5703">
                  <c:v>5704</c:v>
                </c:pt>
                <c:pt idx="5704">
                  <c:v>5705</c:v>
                </c:pt>
                <c:pt idx="5705">
                  <c:v>5706</c:v>
                </c:pt>
                <c:pt idx="5706">
                  <c:v>5707</c:v>
                </c:pt>
                <c:pt idx="5707">
                  <c:v>5708</c:v>
                </c:pt>
                <c:pt idx="5708">
                  <c:v>5709</c:v>
                </c:pt>
                <c:pt idx="5709">
                  <c:v>5710</c:v>
                </c:pt>
                <c:pt idx="5710">
                  <c:v>5711</c:v>
                </c:pt>
                <c:pt idx="5711">
                  <c:v>5712</c:v>
                </c:pt>
                <c:pt idx="5712">
                  <c:v>5713</c:v>
                </c:pt>
                <c:pt idx="5713">
                  <c:v>5714</c:v>
                </c:pt>
                <c:pt idx="5714">
                  <c:v>5715</c:v>
                </c:pt>
                <c:pt idx="5715">
                  <c:v>5716</c:v>
                </c:pt>
                <c:pt idx="5716">
                  <c:v>5717</c:v>
                </c:pt>
                <c:pt idx="5717">
                  <c:v>5718</c:v>
                </c:pt>
                <c:pt idx="5718">
                  <c:v>5719</c:v>
                </c:pt>
                <c:pt idx="5719">
                  <c:v>5720</c:v>
                </c:pt>
                <c:pt idx="5720">
                  <c:v>5721</c:v>
                </c:pt>
                <c:pt idx="5721">
                  <c:v>5722</c:v>
                </c:pt>
                <c:pt idx="5722">
                  <c:v>5723</c:v>
                </c:pt>
                <c:pt idx="5723">
                  <c:v>5724</c:v>
                </c:pt>
                <c:pt idx="5724">
                  <c:v>5725</c:v>
                </c:pt>
                <c:pt idx="5725">
                  <c:v>5726</c:v>
                </c:pt>
                <c:pt idx="5726">
                  <c:v>5727</c:v>
                </c:pt>
                <c:pt idx="5727">
                  <c:v>5728</c:v>
                </c:pt>
                <c:pt idx="5728">
                  <c:v>5729</c:v>
                </c:pt>
                <c:pt idx="5729">
                  <c:v>5730</c:v>
                </c:pt>
                <c:pt idx="5730">
                  <c:v>5731</c:v>
                </c:pt>
                <c:pt idx="5731">
                  <c:v>5732</c:v>
                </c:pt>
                <c:pt idx="5732">
                  <c:v>5733</c:v>
                </c:pt>
                <c:pt idx="5733">
                  <c:v>5734</c:v>
                </c:pt>
                <c:pt idx="5734">
                  <c:v>5735</c:v>
                </c:pt>
                <c:pt idx="5735">
                  <c:v>5736</c:v>
                </c:pt>
                <c:pt idx="5736">
                  <c:v>5737</c:v>
                </c:pt>
                <c:pt idx="5737">
                  <c:v>5738</c:v>
                </c:pt>
                <c:pt idx="5738">
                  <c:v>5739</c:v>
                </c:pt>
                <c:pt idx="5739">
                  <c:v>5740</c:v>
                </c:pt>
                <c:pt idx="5740">
                  <c:v>5741</c:v>
                </c:pt>
                <c:pt idx="5741">
                  <c:v>5742</c:v>
                </c:pt>
                <c:pt idx="5742">
                  <c:v>5743</c:v>
                </c:pt>
                <c:pt idx="5743">
                  <c:v>5744</c:v>
                </c:pt>
                <c:pt idx="5744">
                  <c:v>5745</c:v>
                </c:pt>
                <c:pt idx="5745">
                  <c:v>5746</c:v>
                </c:pt>
                <c:pt idx="5746">
                  <c:v>5747</c:v>
                </c:pt>
                <c:pt idx="5747">
                  <c:v>5748</c:v>
                </c:pt>
                <c:pt idx="5748">
                  <c:v>5749</c:v>
                </c:pt>
                <c:pt idx="5749">
                  <c:v>5750</c:v>
                </c:pt>
                <c:pt idx="5750">
                  <c:v>5751</c:v>
                </c:pt>
                <c:pt idx="5751">
                  <c:v>5752</c:v>
                </c:pt>
                <c:pt idx="5752">
                  <c:v>5753</c:v>
                </c:pt>
                <c:pt idx="5753">
                  <c:v>5754</c:v>
                </c:pt>
                <c:pt idx="5754">
                  <c:v>5755</c:v>
                </c:pt>
                <c:pt idx="5755">
                  <c:v>5756</c:v>
                </c:pt>
                <c:pt idx="5756">
                  <c:v>5757</c:v>
                </c:pt>
                <c:pt idx="5757">
                  <c:v>5758</c:v>
                </c:pt>
                <c:pt idx="5758">
                  <c:v>5759</c:v>
                </c:pt>
                <c:pt idx="5759">
                  <c:v>5760</c:v>
                </c:pt>
                <c:pt idx="5760">
                  <c:v>5761</c:v>
                </c:pt>
                <c:pt idx="5761">
                  <c:v>5762</c:v>
                </c:pt>
                <c:pt idx="5762">
                  <c:v>5763</c:v>
                </c:pt>
                <c:pt idx="5763">
                  <c:v>5764</c:v>
                </c:pt>
                <c:pt idx="5764">
                  <c:v>5765</c:v>
                </c:pt>
                <c:pt idx="5765">
                  <c:v>5766</c:v>
                </c:pt>
                <c:pt idx="5766">
                  <c:v>5767</c:v>
                </c:pt>
                <c:pt idx="5767">
                  <c:v>5768</c:v>
                </c:pt>
                <c:pt idx="5768">
                  <c:v>5769</c:v>
                </c:pt>
                <c:pt idx="5769">
                  <c:v>5770</c:v>
                </c:pt>
                <c:pt idx="5770">
                  <c:v>5771</c:v>
                </c:pt>
                <c:pt idx="5771">
                  <c:v>5772</c:v>
                </c:pt>
                <c:pt idx="5772">
                  <c:v>5773</c:v>
                </c:pt>
                <c:pt idx="5773">
                  <c:v>5774</c:v>
                </c:pt>
                <c:pt idx="5774">
                  <c:v>5775</c:v>
                </c:pt>
                <c:pt idx="5775">
                  <c:v>5776</c:v>
                </c:pt>
                <c:pt idx="5776">
                  <c:v>5777</c:v>
                </c:pt>
                <c:pt idx="5777">
                  <c:v>5778</c:v>
                </c:pt>
                <c:pt idx="5778">
                  <c:v>5779</c:v>
                </c:pt>
                <c:pt idx="5779">
                  <c:v>5780</c:v>
                </c:pt>
                <c:pt idx="5780">
                  <c:v>5781</c:v>
                </c:pt>
                <c:pt idx="5781">
                  <c:v>5782</c:v>
                </c:pt>
                <c:pt idx="5782">
                  <c:v>5783</c:v>
                </c:pt>
                <c:pt idx="5783">
                  <c:v>5784</c:v>
                </c:pt>
                <c:pt idx="5784">
                  <c:v>5785</c:v>
                </c:pt>
                <c:pt idx="5785">
                  <c:v>5786</c:v>
                </c:pt>
                <c:pt idx="5786">
                  <c:v>5787</c:v>
                </c:pt>
                <c:pt idx="5787">
                  <c:v>5788</c:v>
                </c:pt>
                <c:pt idx="5788">
                  <c:v>5789</c:v>
                </c:pt>
                <c:pt idx="5789">
                  <c:v>5790</c:v>
                </c:pt>
                <c:pt idx="5790">
                  <c:v>5791</c:v>
                </c:pt>
                <c:pt idx="5791">
                  <c:v>5792</c:v>
                </c:pt>
                <c:pt idx="5792">
                  <c:v>5793</c:v>
                </c:pt>
                <c:pt idx="5793">
                  <c:v>5794</c:v>
                </c:pt>
                <c:pt idx="5794">
                  <c:v>5795</c:v>
                </c:pt>
                <c:pt idx="5795">
                  <c:v>5796</c:v>
                </c:pt>
                <c:pt idx="5796">
                  <c:v>5797</c:v>
                </c:pt>
                <c:pt idx="5797">
                  <c:v>5798</c:v>
                </c:pt>
                <c:pt idx="5798">
                  <c:v>5799</c:v>
                </c:pt>
                <c:pt idx="5799">
                  <c:v>5800</c:v>
                </c:pt>
                <c:pt idx="5800">
                  <c:v>5801</c:v>
                </c:pt>
                <c:pt idx="5801">
                  <c:v>5802</c:v>
                </c:pt>
                <c:pt idx="5802">
                  <c:v>5803</c:v>
                </c:pt>
                <c:pt idx="5803">
                  <c:v>5804</c:v>
                </c:pt>
                <c:pt idx="5804">
                  <c:v>5805</c:v>
                </c:pt>
                <c:pt idx="5805">
                  <c:v>5806</c:v>
                </c:pt>
                <c:pt idx="5806">
                  <c:v>5807</c:v>
                </c:pt>
                <c:pt idx="5807">
                  <c:v>5808</c:v>
                </c:pt>
                <c:pt idx="5808">
                  <c:v>5809</c:v>
                </c:pt>
                <c:pt idx="5809">
                  <c:v>5810</c:v>
                </c:pt>
                <c:pt idx="5810">
                  <c:v>5811</c:v>
                </c:pt>
                <c:pt idx="5811">
                  <c:v>5812</c:v>
                </c:pt>
                <c:pt idx="5812">
                  <c:v>5813</c:v>
                </c:pt>
                <c:pt idx="5813">
                  <c:v>5814</c:v>
                </c:pt>
                <c:pt idx="5814">
                  <c:v>5815</c:v>
                </c:pt>
                <c:pt idx="5815">
                  <c:v>5816</c:v>
                </c:pt>
                <c:pt idx="5816">
                  <c:v>5817</c:v>
                </c:pt>
                <c:pt idx="5817">
                  <c:v>5818</c:v>
                </c:pt>
                <c:pt idx="5818">
                  <c:v>5819</c:v>
                </c:pt>
                <c:pt idx="5819">
                  <c:v>5820</c:v>
                </c:pt>
                <c:pt idx="5820">
                  <c:v>5821</c:v>
                </c:pt>
                <c:pt idx="5821">
                  <c:v>5822</c:v>
                </c:pt>
                <c:pt idx="5822">
                  <c:v>5823</c:v>
                </c:pt>
                <c:pt idx="5823">
                  <c:v>5824</c:v>
                </c:pt>
                <c:pt idx="5824">
                  <c:v>5825</c:v>
                </c:pt>
                <c:pt idx="5825">
                  <c:v>5826</c:v>
                </c:pt>
                <c:pt idx="5826">
                  <c:v>5827</c:v>
                </c:pt>
                <c:pt idx="5827">
                  <c:v>5828</c:v>
                </c:pt>
                <c:pt idx="5828">
                  <c:v>5829</c:v>
                </c:pt>
                <c:pt idx="5829">
                  <c:v>5830</c:v>
                </c:pt>
                <c:pt idx="5830">
                  <c:v>5831</c:v>
                </c:pt>
                <c:pt idx="5831">
                  <c:v>5832</c:v>
                </c:pt>
                <c:pt idx="5832">
                  <c:v>5833</c:v>
                </c:pt>
                <c:pt idx="5833">
                  <c:v>5834</c:v>
                </c:pt>
                <c:pt idx="5834">
                  <c:v>5835</c:v>
                </c:pt>
                <c:pt idx="5835">
                  <c:v>5836</c:v>
                </c:pt>
                <c:pt idx="5836">
                  <c:v>5837</c:v>
                </c:pt>
                <c:pt idx="5837">
                  <c:v>5838</c:v>
                </c:pt>
                <c:pt idx="5838">
                  <c:v>5839</c:v>
                </c:pt>
                <c:pt idx="5839">
                  <c:v>5840</c:v>
                </c:pt>
                <c:pt idx="5840">
                  <c:v>5841</c:v>
                </c:pt>
                <c:pt idx="5841">
                  <c:v>5842</c:v>
                </c:pt>
                <c:pt idx="5842">
                  <c:v>5843</c:v>
                </c:pt>
                <c:pt idx="5843">
                  <c:v>5844</c:v>
                </c:pt>
                <c:pt idx="5844">
                  <c:v>5845</c:v>
                </c:pt>
                <c:pt idx="5845">
                  <c:v>5846</c:v>
                </c:pt>
                <c:pt idx="5846">
                  <c:v>5847</c:v>
                </c:pt>
                <c:pt idx="5847">
                  <c:v>5848</c:v>
                </c:pt>
                <c:pt idx="5848">
                  <c:v>5849</c:v>
                </c:pt>
                <c:pt idx="5849">
                  <c:v>5850</c:v>
                </c:pt>
                <c:pt idx="5850">
                  <c:v>5851</c:v>
                </c:pt>
                <c:pt idx="5851">
                  <c:v>5852</c:v>
                </c:pt>
                <c:pt idx="5852">
                  <c:v>5853</c:v>
                </c:pt>
                <c:pt idx="5853">
                  <c:v>5854</c:v>
                </c:pt>
                <c:pt idx="5854">
                  <c:v>5855</c:v>
                </c:pt>
                <c:pt idx="5855">
                  <c:v>5856</c:v>
                </c:pt>
                <c:pt idx="5856">
                  <c:v>5857</c:v>
                </c:pt>
                <c:pt idx="5857">
                  <c:v>5858</c:v>
                </c:pt>
                <c:pt idx="5858">
                  <c:v>5859</c:v>
                </c:pt>
                <c:pt idx="5859">
                  <c:v>5860</c:v>
                </c:pt>
                <c:pt idx="5860">
                  <c:v>5861</c:v>
                </c:pt>
                <c:pt idx="5861">
                  <c:v>5862</c:v>
                </c:pt>
                <c:pt idx="5862">
                  <c:v>5863</c:v>
                </c:pt>
                <c:pt idx="5863">
                  <c:v>5864</c:v>
                </c:pt>
                <c:pt idx="5864">
                  <c:v>5865</c:v>
                </c:pt>
                <c:pt idx="5865">
                  <c:v>5866</c:v>
                </c:pt>
                <c:pt idx="5866">
                  <c:v>5867</c:v>
                </c:pt>
                <c:pt idx="5867">
                  <c:v>5868</c:v>
                </c:pt>
                <c:pt idx="5868">
                  <c:v>5869</c:v>
                </c:pt>
                <c:pt idx="5869">
                  <c:v>5870</c:v>
                </c:pt>
                <c:pt idx="5870">
                  <c:v>5871</c:v>
                </c:pt>
                <c:pt idx="5871">
                  <c:v>5872</c:v>
                </c:pt>
                <c:pt idx="5872">
                  <c:v>5873</c:v>
                </c:pt>
                <c:pt idx="5873">
                  <c:v>5874</c:v>
                </c:pt>
                <c:pt idx="5874">
                  <c:v>5875</c:v>
                </c:pt>
                <c:pt idx="5875">
                  <c:v>5876</c:v>
                </c:pt>
                <c:pt idx="5876">
                  <c:v>5877</c:v>
                </c:pt>
                <c:pt idx="5877">
                  <c:v>5878</c:v>
                </c:pt>
                <c:pt idx="5878">
                  <c:v>5879</c:v>
                </c:pt>
                <c:pt idx="5879">
                  <c:v>5880</c:v>
                </c:pt>
                <c:pt idx="5880">
                  <c:v>5881</c:v>
                </c:pt>
                <c:pt idx="5881">
                  <c:v>5882</c:v>
                </c:pt>
                <c:pt idx="5882">
                  <c:v>5883</c:v>
                </c:pt>
                <c:pt idx="5883">
                  <c:v>5884</c:v>
                </c:pt>
                <c:pt idx="5884">
                  <c:v>5885</c:v>
                </c:pt>
                <c:pt idx="5885">
                  <c:v>5886</c:v>
                </c:pt>
                <c:pt idx="5886">
                  <c:v>5887</c:v>
                </c:pt>
                <c:pt idx="5887">
                  <c:v>5888</c:v>
                </c:pt>
                <c:pt idx="5888">
                  <c:v>5889</c:v>
                </c:pt>
                <c:pt idx="5889">
                  <c:v>5890</c:v>
                </c:pt>
                <c:pt idx="5890">
                  <c:v>5891</c:v>
                </c:pt>
                <c:pt idx="5891">
                  <c:v>5892</c:v>
                </c:pt>
                <c:pt idx="5892">
                  <c:v>5893</c:v>
                </c:pt>
                <c:pt idx="5893">
                  <c:v>5894</c:v>
                </c:pt>
                <c:pt idx="5894">
                  <c:v>5895</c:v>
                </c:pt>
                <c:pt idx="5895">
                  <c:v>5896</c:v>
                </c:pt>
                <c:pt idx="5896">
                  <c:v>5897</c:v>
                </c:pt>
                <c:pt idx="5897">
                  <c:v>5898</c:v>
                </c:pt>
                <c:pt idx="5898">
                  <c:v>5899</c:v>
                </c:pt>
                <c:pt idx="5899">
                  <c:v>5900</c:v>
                </c:pt>
                <c:pt idx="5900">
                  <c:v>5901</c:v>
                </c:pt>
                <c:pt idx="5901">
                  <c:v>5902</c:v>
                </c:pt>
                <c:pt idx="5902">
                  <c:v>5903</c:v>
                </c:pt>
                <c:pt idx="5903">
                  <c:v>5904</c:v>
                </c:pt>
                <c:pt idx="5904">
                  <c:v>5905</c:v>
                </c:pt>
                <c:pt idx="5905">
                  <c:v>5906</c:v>
                </c:pt>
                <c:pt idx="5906">
                  <c:v>5907</c:v>
                </c:pt>
                <c:pt idx="5907">
                  <c:v>5908</c:v>
                </c:pt>
                <c:pt idx="5908">
                  <c:v>5909</c:v>
                </c:pt>
                <c:pt idx="5909">
                  <c:v>5910</c:v>
                </c:pt>
                <c:pt idx="5910">
                  <c:v>5911</c:v>
                </c:pt>
                <c:pt idx="5911">
                  <c:v>5912</c:v>
                </c:pt>
                <c:pt idx="5912">
                  <c:v>5913</c:v>
                </c:pt>
                <c:pt idx="5913">
                  <c:v>5914</c:v>
                </c:pt>
                <c:pt idx="5914">
                  <c:v>5915</c:v>
                </c:pt>
                <c:pt idx="5915">
                  <c:v>5916</c:v>
                </c:pt>
                <c:pt idx="5916">
                  <c:v>5917</c:v>
                </c:pt>
                <c:pt idx="5917">
                  <c:v>5918</c:v>
                </c:pt>
                <c:pt idx="5918">
                  <c:v>5919</c:v>
                </c:pt>
                <c:pt idx="5919">
                  <c:v>5920</c:v>
                </c:pt>
                <c:pt idx="5920">
                  <c:v>5921</c:v>
                </c:pt>
                <c:pt idx="5921">
                  <c:v>5922</c:v>
                </c:pt>
                <c:pt idx="5922">
                  <c:v>5923</c:v>
                </c:pt>
                <c:pt idx="5923">
                  <c:v>5924</c:v>
                </c:pt>
                <c:pt idx="5924">
                  <c:v>5925</c:v>
                </c:pt>
                <c:pt idx="5925">
                  <c:v>5926</c:v>
                </c:pt>
                <c:pt idx="5926">
                  <c:v>5927</c:v>
                </c:pt>
                <c:pt idx="5927">
                  <c:v>5928</c:v>
                </c:pt>
                <c:pt idx="5928">
                  <c:v>5929</c:v>
                </c:pt>
                <c:pt idx="5929">
                  <c:v>5930</c:v>
                </c:pt>
                <c:pt idx="5930">
                  <c:v>5931</c:v>
                </c:pt>
                <c:pt idx="5931">
                  <c:v>5932</c:v>
                </c:pt>
                <c:pt idx="5932">
                  <c:v>5933</c:v>
                </c:pt>
                <c:pt idx="5933">
                  <c:v>5934</c:v>
                </c:pt>
                <c:pt idx="5934">
                  <c:v>5935</c:v>
                </c:pt>
                <c:pt idx="5935">
                  <c:v>5936</c:v>
                </c:pt>
                <c:pt idx="5936">
                  <c:v>5937</c:v>
                </c:pt>
                <c:pt idx="5937">
                  <c:v>5938</c:v>
                </c:pt>
                <c:pt idx="5938">
                  <c:v>5939</c:v>
                </c:pt>
                <c:pt idx="5939">
                  <c:v>5940</c:v>
                </c:pt>
                <c:pt idx="5940">
                  <c:v>5941</c:v>
                </c:pt>
                <c:pt idx="5941">
                  <c:v>5942</c:v>
                </c:pt>
                <c:pt idx="5942">
                  <c:v>5943</c:v>
                </c:pt>
                <c:pt idx="5943">
                  <c:v>5944</c:v>
                </c:pt>
                <c:pt idx="5944">
                  <c:v>5945</c:v>
                </c:pt>
                <c:pt idx="5945">
                  <c:v>5946</c:v>
                </c:pt>
                <c:pt idx="5946">
                  <c:v>5947</c:v>
                </c:pt>
                <c:pt idx="5947">
                  <c:v>5948</c:v>
                </c:pt>
                <c:pt idx="5948">
                  <c:v>5949</c:v>
                </c:pt>
                <c:pt idx="5949">
                  <c:v>5950</c:v>
                </c:pt>
                <c:pt idx="5950">
                  <c:v>5951</c:v>
                </c:pt>
                <c:pt idx="5951">
                  <c:v>5952</c:v>
                </c:pt>
                <c:pt idx="5952">
                  <c:v>5953</c:v>
                </c:pt>
                <c:pt idx="5953">
                  <c:v>5954</c:v>
                </c:pt>
                <c:pt idx="5954">
                  <c:v>5955</c:v>
                </c:pt>
                <c:pt idx="5955">
                  <c:v>5956</c:v>
                </c:pt>
                <c:pt idx="5956">
                  <c:v>5957</c:v>
                </c:pt>
                <c:pt idx="5957">
                  <c:v>5958</c:v>
                </c:pt>
                <c:pt idx="5958">
                  <c:v>5959</c:v>
                </c:pt>
                <c:pt idx="5959">
                  <c:v>5960</c:v>
                </c:pt>
                <c:pt idx="5960">
                  <c:v>5961</c:v>
                </c:pt>
                <c:pt idx="5961">
                  <c:v>5962</c:v>
                </c:pt>
                <c:pt idx="5962">
                  <c:v>5963</c:v>
                </c:pt>
                <c:pt idx="5963">
                  <c:v>5964</c:v>
                </c:pt>
                <c:pt idx="5964">
                  <c:v>5965</c:v>
                </c:pt>
                <c:pt idx="5965">
                  <c:v>5966</c:v>
                </c:pt>
                <c:pt idx="5966">
                  <c:v>5967</c:v>
                </c:pt>
                <c:pt idx="5967">
                  <c:v>5968</c:v>
                </c:pt>
                <c:pt idx="5968">
                  <c:v>5969</c:v>
                </c:pt>
                <c:pt idx="5969">
                  <c:v>5970</c:v>
                </c:pt>
                <c:pt idx="5970">
                  <c:v>5971</c:v>
                </c:pt>
                <c:pt idx="5971">
                  <c:v>5972</c:v>
                </c:pt>
                <c:pt idx="5972">
                  <c:v>5973</c:v>
                </c:pt>
                <c:pt idx="5973">
                  <c:v>5974</c:v>
                </c:pt>
                <c:pt idx="5974">
                  <c:v>5975</c:v>
                </c:pt>
                <c:pt idx="5975">
                  <c:v>5976</c:v>
                </c:pt>
                <c:pt idx="5976">
                  <c:v>5977</c:v>
                </c:pt>
                <c:pt idx="5977">
                  <c:v>5978</c:v>
                </c:pt>
                <c:pt idx="5978">
                  <c:v>5979</c:v>
                </c:pt>
                <c:pt idx="5979">
                  <c:v>5980</c:v>
                </c:pt>
                <c:pt idx="5980">
                  <c:v>5981</c:v>
                </c:pt>
                <c:pt idx="5981">
                  <c:v>5982</c:v>
                </c:pt>
                <c:pt idx="5982">
                  <c:v>5983</c:v>
                </c:pt>
                <c:pt idx="5983">
                  <c:v>5984</c:v>
                </c:pt>
                <c:pt idx="5984">
                  <c:v>5985</c:v>
                </c:pt>
                <c:pt idx="5985">
                  <c:v>5986</c:v>
                </c:pt>
                <c:pt idx="5986">
                  <c:v>5987</c:v>
                </c:pt>
                <c:pt idx="5987">
                  <c:v>5988</c:v>
                </c:pt>
                <c:pt idx="5988">
                  <c:v>5989</c:v>
                </c:pt>
                <c:pt idx="5989">
                  <c:v>5990</c:v>
                </c:pt>
                <c:pt idx="5990">
                  <c:v>5991</c:v>
                </c:pt>
                <c:pt idx="5991">
                  <c:v>5992</c:v>
                </c:pt>
                <c:pt idx="5992">
                  <c:v>5993</c:v>
                </c:pt>
                <c:pt idx="5993">
                  <c:v>5994</c:v>
                </c:pt>
                <c:pt idx="5994">
                  <c:v>5995</c:v>
                </c:pt>
                <c:pt idx="5995">
                  <c:v>5996</c:v>
                </c:pt>
                <c:pt idx="5996">
                  <c:v>5997</c:v>
                </c:pt>
                <c:pt idx="5997">
                  <c:v>5998</c:v>
                </c:pt>
                <c:pt idx="5998">
                  <c:v>5999</c:v>
                </c:pt>
                <c:pt idx="5999">
                  <c:v>6000</c:v>
                </c:pt>
                <c:pt idx="6000">
                  <c:v>6001</c:v>
                </c:pt>
                <c:pt idx="6001">
                  <c:v>6002</c:v>
                </c:pt>
                <c:pt idx="6002">
                  <c:v>6003</c:v>
                </c:pt>
                <c:pt idx="6003">
                  <c:v>6004</c:v>
                </c:pt>
                <c:pt idx="6004">
                  <c:v>6005</c:v>
                </c:pt>
                <c:pt idx="6005">
                  <c:v>6006</c:v>
                </c:pt>
                <c:pt idx="6006">
                  <c:v>6007</c:v>
                </c:pt>
                <c:pt idx="6007">
                  <c:v>6008</c:v>
                </c:pt>
                <c:pt idx="6008">
                  <c:v>6009</c:v>
                </c:pt>
                <c:pt idx="6009">
                  <c:v>6010</c:v>
                </c:pt>
                <c:pt idx="6010">
                  <c:v>6011</c:v>
                </c:pt>
                <c:pt idx="6011">
                  <c:v>6012</c:v>
                </c:pt>
                <c:pt idx="6012">
                  <c:v>6013</c:v>
                </c:pt>
                <c:pt idx="6013">
                  <c:v>6014</c:v>
                </c:pt>
                <c:pt idx="6014">
                  <c:v>6015</c:v>
                </c:pt>
                <c:pt idx="6015">
                  <c:v>6016</c:v>
                </c:pt>
                <c:pt idx="6016">
                  <c:v>6017</c:v>
                </c:pt>
                <c:pt idx="6017">
                  <c:v>6018</c:v>
                </c:pt>
                <c:pt idx="6018">
                  <c:v>6019</c:v>
                </c:pt>
                <c:pt idx="6019">
                  <c:v>6020</c:v>
                </c:pt>
                <c:pt idx="6020">
                  <c:v>6021</c:v>
                </c:pt>
                <c:pt idx="6021">
                  <c:v>6022</c:v>
                </c:pt>
                <c:pt idx="6022">
                  <c:v>6023</c:v>
                </c:pt>
                <c:pt idx="6023">
                  <c:v>6024</c:v>
                </c:pt>
                <c:pt idx="6024">
                  <c:v>6025</c:v>
                </c:pt>
                <c:pt idx="6025">
                  <c:v>6026</c:v>
                </c:pt>
                <c:pt idx="6026">
                  <c:v>6027</c:v>
                </c:pt>
                <c:pt idx="6027">
                  <c:v>6028</c:v>
                </c:pt>
                <c:pt idx="6028">
                  <c:v>6029</c:v>
                </c:pt>
                <c:pt idx="6029">
                  <c:v>6030</c:v>
                </c:pt>
                <c:pt idx="6030">
                  <c:v>6031</c:v>
                </c:pt>
                <c:pt idx="6031">
                  <c:v>6032</c:v>
                </c:pt>
                <c:pt idx="6032">
                  <c:v>6033</c:v>
                </c:pt>
                <c:pt idx="6033">
                  <c:v>6034</c:v>
                </c:pt>
                <c:pt idx="6034">
                  <c:v>6035</c:v>
                </c:pt>
                <c:pt idx="6035">
                  <c:v>6036</c:v>
                </c:pt>
                <c:pt idx="6036">
                  <c:v>6037</c:v>
                </c:pt>
                <c:pt idx="6037">
                  <c:v>6038</c:v>
                </c:pt>
                <c:pt idx="6038">
                  <c:v>6039</c:v>
                </c:pt>
                <c:pt idx="6039">
                  <c:v>6040</c:v>
                </c:pt>
                <c:pt idx="6040">
                  <c:v>6041</c:v>
                </c:pt>
                <c:pt idx="6041">
                  <c:v>6042</c:v>
                </c:pt>
                <c:pt idx="6042">
                  <c:v>6043</c:v>
                </c:pt>
                <c:pt idx="6043">
                  <c:v>6044</c:v>
                </c:pt>
                <c:pt idx="6044">
                  <c:v>6045</c:v>
                </c:pt>
                <c:pt idx="6045">
                  <c:v>6046</c:v>
                </c:pt>
                <c:pt idx="6046">
                  <c:v>6047</c:v>
                </c:pt>
                <c:pt idx="6047">
                  <c:v>6048</c:v>
                </c:pt>
                <c:pt idx="6048">
                  <c:v>6049</c:v>
                </c:pt>
                <c:pt idx="6049">
                  <c:v>6050</c:v>
                </c:pt>
                <c:pt idx="6050">
                  <c:v>6051</c:v>
                </c:pt>
                <c:pt idx="6051">
                  <c:v>6052</c:v>
                </c:pt>
                <c:pt idx="6052">
                  <c:v>6053</c:v>
                </c:pt>
                <c:pt idx="6053">
                  <c:v>6054</c:v>
                </c:pt>
                <c:pt idx="6054">
                  <c:v>6055</c:v>
                </c:pt>
                <c:pt idx="6055">
                  <c:v>6056</c:v>
                </c:pt>
                <c:pt idx="6056">
                  <c:v>6057</c:v>
                </c:pt>
                <c:pt idx="6057">
                  <c:v>6058</c:v>
                </c:pt>
                <c:pt idx="6058">
                  <c:v>6059</c:v>
                </c:pt>
                <c:pt idx="6059">
                  <c:v>6060</c:v>
                </c:pt>
                <c:pt idx="6060">
                  <c:v>6061</c:v>
                </c:pt>
                <c:pt idx="6061">
                  <c:v>6062</c:v>
                </c:pt>
                <c:pt idx="6062">
                  <c:v>6063</c:v>
                </c:pt>
                <c:pt idx="6063">
                  <c:v>6064</c:v>
                </c:pt>
                <c:pt idx="6064">
                  <c:v>6065</c:v>
                </c:pt>
                <c:pt idx="6065">
                  <c:v>6066</c:v>
                </c:pt>
                <c:pt idx="6066">
                  <c:v>6067</c:v>
                </c:pt>
                <c:pt idx="6067">
                  <c:v>6068</c:v>
                </c:pt>
                <c:pt idx="6068">
                  <c:v>6069</c:v>
                </c:pt>
                <c:pt idx="6069">
                  <c:v>6070</c:v>
                </c:pt>
                <c:pt idx="6070">
                  <c:v>6071</c:v>
                </c:pt>
                <c:pt idx="6071">
                  <c:v>6072</c:v>
                </c:pt>
                <c:pt idx="6072">
                  <c:v>6073</c:v>
                </c:pt>
                <c:pt idx="6073">
                  <c:v>6074</c:v>
                </c:pt>
                <c:pt idx="6074">
                  <c:v>6075</c:v>
                </c:pt>
                <c:pt idx="6075">
                  <c:v>6076</c:v>
                </c:pt>
                <c:pt idx="6076">
                  <c:v>6077</c:v>
                </c:pt>
                <c:pt idx="6077">
                  <c:v>6078</c:v>
                </c:pt>
                <c:pt idx="6078">
                  <c:v>6079</c:v>
                </c:pt>
                <c:pt idx="6079">
                  <c:v>6080</c:v>
                </c:pt>
                <c:pt idx="6080">
                  <c:v>6081</c:v>
                </c:pt>
                <c:pt idx="6081">
                  <c:v>6082</c:v>
                </c:pt>
                <c:pt idx="6082">
                  <c:v>6083</c:v>
                </c:pt>
                <c:pt idx="6083">
                  <c:v>6084</c:v>
                </c:pt>
                <c:pt idx="6084">
                  <c:v>6085</c:v>
                </c:pt>
                <c:pt idx="6085">
                  <c:v>6086</c:v>
                </c:pt>
                <c:pt idx="6086">
                  <c:v>6087</c:v>
                </c:pt>
                <c:pt idx="6087">
                  <c:v>6088</c:v>
                </c:pt>
                <c:pt idx="6088">
                  <c:v>6089</c:v>
                </c:pt>
                <c:pt idx="6089">
                  <c:v>6090</c:v>
                </c:pt>
                <c:pt idx="6090">
                  <c:v>6091</c:v>
                </c:pt>
                <c:pt idx="6091">
                  <c:v>6092</c:v>
                </c:pt>
                <c:pt idx="6092">
                  <c:v>6093</c:v>
                </c:pt>
                <c:pt idx="6093">
                  <c:v>6094</c:v>
                </c:pt>
                <c:pt idx="6094">
                  <c:v>6095</c:v>
                </c:pt>
                <c:pt idx="6095">
                  <c:v>6096</c:v>
                </c:pt>
                <c:pt idx="6096">
                  <c:v>6097</c:v>
                </c:pt>
                <c:pt idx="6097">
                  <c:v>6098</c:v>
                </c:pt>
                <c:pt idx="6098">
                  <c:v>6099</c:v>
                </c:pt>
                <c:pt idx="6099">
                  <c:v>6100</c:v>
                </c:pt>
                <c:pt idx="6100">
                  <c:v>6101</c:v>
                </c:pt>
                <c:pt idx="6101">
                  <c:v>6102</c:v>
                </c:pt>
                <c:pt idx="6102">
                  <c:v>6103</c:v>
                </c:pt>
                <c:pt idx="6103">
                  <c:v>6104</c:v>
                </c:pt>
                <c:pt idx="6104">
                  <c:v>6105</c:v>
                </c:pt>
                <c:pt idx="6105">
                  <c:v>6106</c:v>
                </c:pt>
                <c:pt idx="6106">
                  <c:v>6107</c:v>
                </c:pt>
                <c:pt idx="6107">
                  <c:v>6108</c:v>
                </c:pt>
                <c:pt idx="6108">
                  <c:v>6109</c:v>
                </c:pt>
                <c:pt idx="6109">
                  <c:v>6110</c:v>
                </c:pt>
                <c:pt idx="6110">
                  <c:v>6111</c:v>
                </c:pt>
                <c:pt idx="6111">
                  <c:v>6112</c:v>
                </c:pt>
                <c:pt idx="6112">
                  <c:v>6113</c:v>
                </c:pt>
                <c:pt idx="6113">
                  <c:v>6114</c:v>
                </c:pt>
                <c:pt idx="6114">
                  <c:v>6115</c:v>
                </c:pt>
                <c:pt idx="6115">
                  <c:v>6116</c:v>
                </c:pt>
                <c:pt idx="6116">
                  <c:v>6117</c:v>
                </c:pt>
                <c:pt idx="6117">
                  <c:v>6118</c:v>
                </c:pt>
                <c:pt idx="6118">
                  <c:v>6119</c:v>
                </c:pt>
                <c:pt idx="6119">
                  <c:v>6120</c:v>
                </c:pt>
                <c:pt idx="6120">
                  <c:v>6121</c:v>
                </c:pt>
                <c:pt idx="6121">
                  <c:v>6122</c:v>
                </c:pt>
                <c:pt idx="6122">
                  <c:v>6123</c:v>
                </c:pt>
                <c:pt idx="6123">
                  <c:v>6124</c:v>
                </c:pt>
                <c:pt idx="6124">
                  <c:v>6125</c:v>
                </c:pt>
                <c:pt idx="6125">
                  <c:v>6126</c:v>
                </c:pt>
                <c:pt idx="6126">
                  <c:v>6127</c:v>
                </c:pt>
                <c:pt idx="6127">
                  <c:v>6128</c:v>
                </c:pt>
                <c:pt idx="6128">
                  <c:v>6129</c:v>
                </c:pt>
                <c:pt idx="6129">
                  <c:v>6130</c:v>
                </c:pt>
                <c:pt idx="6130">
                  <c:v>6131</c:v>
                </c:pt>
                <c:pt idx="6131">
                  <c:v>6132</c:v>
                </c:pt>
                <c:pt idx="6132">
                  <c:v>6133</c:v>
                </c:pt>
                <c:pt idx="6133">
                  <c:v>6134</c:v>
                </c:pt>
                <c:pt idx="6134">
                  <c:v>6135</c:v>
                </c:pt>
                <c:pt idx="6135">
                  <c:v>6136</c:v>
                </c:pt>
                <c:pt idx="6136">
                  <c:v>6137</c:v>
                </c:pt>
                <c:pt idx="6137">
                  <c:v>6138</c:v>
                </c:pt>
                <c:pt idx="6138">
                  <c:v>6139</c:v>
                </c:pt>
                <c:pt idx="6139">
                  <c:v>6140</c:v>
                </c:pt>
                <c:pt idx="6140">
                  <c:v>6141</c:v>
                </c:pt>
                <c:pt idx="6141">
                  <c:v>6142</c:v>
                </c:pt>
                <c:pt idx="6142">
                  <c:v>6143</c:v>
                </c:pt>
                <c:pt idx="6143">
                  <c:v>6144</c:v>
                </c:pt>
                <c:pt idx="6144">
                  <c:v>6145</c:v>
                </c:pt>
                <c:pt idx="6145">
                  <c:v>6146</c:v>
                </c:pt>
                <c:pt idx="6146">
                  <c:v>6147</c:v>
                </c:pt>
                <c:pt idx="6147">
                  <c:v>6148</c:v>
                </c:pt>
                <c:pt idx="6148">
                  <c:v>6149</c:v>
                </c:pt>
                <c:pt idx="6149">
                  <c:v>6150</c:v>
                </c:pt>
                <c:pt idx="6150">
                  <c:v>6151</c:v>
                </c:pt>
                <c:pt idx="6151">
                  <c:v>6152</c:v>
                </c:pt>
                <c:pt idx="6152">
                  <c:v>6153</c:v>
                </c:pt>
                <c:pt idx="6153">
                  <c:v>6154</c:v>
                </c:pt>
                <c:pt idx="6154">
                  <c:v>6155</c:v>
                </c:pt>
                <c:pt idx="6155">
                  <c:v>6156</c:v>
                </c:pt>
                <c:pt idx="6156">
                  <c:v>6157</c:v>
                </c:pt>
                <c:pt idx="6157">
                  <c:v>6158</c:v>
                </c:pt>
                <c:pt idx="6158">
                  <c:v>6159</c:v>
                </c:pt>
                <c:pt idx="6159">
                  <c:v>6160</c:v>
                </c:pt>
                <c:pt idx="6160">
                  <c:v>6161</c:v>
                </c:pt>
                <c:pt idx="6161">
                  <c:v>6162</c:v>
                </c:pt>
                <c:pt idx="6162">
                  <c:v>6163</c:v>
                </c:pt>
                <c:pt idx="6163">
                  <c:v>6164</c:v>
                </c:pt>
                <c:pt idx="6164">
                  <c:v>6165</c:v>
                </c:pt>
                <c:pt idx="6165">
                  <c:v>6166</c:v>
                </c:pt>
                <c:pt idx="6166">
                  <c:v>6167</c:v>
                </c:pt>
                <c:pt idx="6167">
                  <c:v>6168</c:v>
                </c:pt>
                <c:pt idx="6168">
                  <c:v>6169</c:v>
                </c:pt>
                <c:pt idx="6169">
                  <c:v>6170</c:v>
                </c:pt>
                <c:pt idx="6170">
                  <c:v>6171</c:v>
                </c:pt>
                <c:pt idx="6171">
                  <c:v>6172</c:v>
                </c:pt>
                <c:pt idx="6172">
                  <c:v>6173</c:v>
                </c:pt>
                <c:pt idx="6173">
                  <c:v>6174</c:v>
                </c:pt>
                <c:pt idx="6174">
                  <c:v>6175</c:v>
                </c:pt>
                <c:pt idx="6175">
                  <c:v>6176</c:v>
                </c:pt>
                <c:pt idx="6176">
                  <c:v>6177</c:v>
                </c:pt>
                <c:pt idx="6177">
                  <c:v>6178</c:v>
                </c:pt>
                <c:pt idx="6178">
                  <c:v>6179</c:v>
                </c:pt>
                <c:pt idx="6179">
                  <c:v>6180</c:v>
                </c:pt>
                <c:pt idx="6180">
                  <c:v>6181</c:v>
                </c:pt>
                <c:pt idx="6181">
                  <c:v>6182</c:v>
                </c:pt>
                <c:pt idx="6182">
                  <c:v>6183</c:v>
                </c:pt>
                <c:pt idx="6183">
                  <c:v>6184</c:v>
                </c:pt>
                <c:pt idx="6184">
                  <c:v>6185</c:v>
                </c:pt>
                <c:pt idx="6185">
                  <c:v>6186</c:v>
                </c:pt>
                <c:pt idx="6186">
                  <c:v>6187</c:v>
                </c:pt>
                <c:pt idx="6187">
                  <c:v>6188</c:v>
                </c:pt>
                <c:pt idx="6188">
                  <c:v>6189</c:v>
                </c:pt>
                <c:pt idx="6189">
                  <c:v>6190</c:v>
                </c:pt>
                <c:pt idx="6190">
                  <c:v>6191</c:v>
                </c:pt>
                <c:pt idx="6191">
                  <c:v>6192</c:v>
                </c:pt>
                <c:pt idx="6192">
                  <c:v>6193</c:v>
                </c:pt>
                <c:pt idx="6193">
                  <c:v>6194</c:v>
                </c:pt>
                <c:pt idx="6194">
                  <c:v>6195</c:v>
                </c:pt>
                <c:pt idx="6195">
                  <c:v>6196</c:v>
                </c:pt>
                <c:pt idx="6196">
                  <c:v>6197</c:v>
                </c:pt>
                <c:pt idx="6197">
                  <c:v>6198</c:v>
                </c:pt>
                <c:pt idx="6198">
                  <c:v>6199</c:v>
                </c:pt>
                <c:pt idx="6199">
                  <c:v>6200</c:v>
                </c:pt>
                <c:pt idx="6200">
                  <c:v>6201</c:v>
                </c:pt>
                <c:pt idx="6201">
                  <c:v>6202</c:v>
                </c:pt>
                <c:pt idx="6202">
                  <c:v>6203</c:v>
                </c:pt>
                <c:pt idx="6203">
                  <c:v>6204</c:v>
                </c:pt>
                <c:pt idx="6204">
                  <c:v>6205</c:v>
                </c:pt>
                <c:pt idx="6205">
                  <c:v>6206</c:v>
                </c:pt>
                <c:pt idx="6206">
                  <c:v>6207</c:v>
                </c:pt>
                <c:pt idx="6207">
                  <c:v>6208</c:v>
                </c:pt>
                <c:pt idx="6208">
                  <c:v>6209</c:v>
                </c:pt>
                <c:pt idx="6209">
                  <c:v>6210</c:v>
                </c:pt>
                <c:pt idx="6210">
                  <c:v>6211</c:v>
                </c:pt>
                <c:pt idx="6211">
                  <c:v>6212</c:v>
                </c:pt>
                <c:pt idx="6212">
                  <c:v>6213</c:v>
                </c:pt>
                <c:pt idx="6213">
                  <c:v>6214</c:v>
                </c:pt>
                <c:pt idx="6214">
                  <c:v>6215</c:v>
                </c:pt>
                <c:pt idx="6215">
                  <c:v>6216</c:v>
                </c:pt>
                <c:pt idx="6216">
                  <c:v>6217</c:v>
                </c:pt>
                <c:pt idx="6217">
                  <c:v>6218</c:v>
                </c:pt>
                <c:pt idx="6218">
                  <c:v>6219</c:v>
                </c:pt>
                <c:pt idx="6219">
                  <c:v>6220</c:v>
                </c:pt>
                <c:pt idx="6220">
                  <c:v>6221</c:v>
                </c:pt>
                <c:pt idx="6221">
                  <c:v>6222</c:v>
                </c:pt>
                <c:pt idx="6222">
                  <c:v>6223</c:v>
                </c:pt>
                <c:pt idx="6223">
                  <c:v>6224</c:v>
                </c:pt>
                <c:pt idx="6224">
                  <c:v>6225</c:v>
                </c:pt>
                <c:pt idx="6225">
                  <c:v>6226</c:v>
                </c:pt>
                <c:pt idx="6226">
                  <c:v>6227</c:v>
                </c:pt>
                <c:pt idx="6227">
                  <c:v>6228</c:v>
                </c:pt>
                <c:pt idx="6228">
                  <c:v>6229</c:v>
                </c:pt>
                <c:pt idx="6229">
                  <c:v>6230</c:v>
                </c:pt>
                <c:pt idx="6230">
                  <c:v>6231</c:v>
                </c:pt>
                <c:pt idx="6231">
                  <c:v>6232</c:v>
                </c:pt>
                <c:pt idx="6232">
                  <c:v>6233</c:v>
                </c:pt>
                <c:pt idx="6233">
                  <c:v>6234</c:v>
                </c:pt>
                <c:pt idx="6234">
                  <c:v>6235</c:v>
                </c:pt>
                <c:pt idx="6235">
                  <c:v>6236</c:v>
                </c:pt>
                <c:pt idx="6236">
                  <c:v>6237</c:v>
                </c:pt>
                <c:pt idx="6237">
                  <c:v>6238</c:v>
                </c:pt>
                <c:pt idx="6238">
                  <c:v>6239</c:v>
                </c:pt>
                <c:pt idx="6239">
                  <c:v>6240</c:v>
                </c:pt>
                <c:pt idx="6240">
                  <c:v>6241</c:v>
                </c:pt>
                <c:pt idx="6241">
                  <c:v>6242</c:v>
                </c:pt>
                <c:pt idx="6242">
                  <c:v>6243</c:v>
                </c:pt>
                <c:pt idx="6243">
                  <c:v>6244</c:v>
                </c:pt>
                <c:pt idx="6244">
                  <c:v>6245</c:v>
                </c:pt>
                <c:pt idx="6245">
                  <c:v>6246</c:v>
                </c:pt>
                <c:pt idx="6246">
                  <c:v>6247</c:v>
                </c:pt>
                <c:pt idx="6247">
                  <c:v>6248</c:v>
                </c:pt>
                <c:pt idx="6248">
                  <c:v>6249</c:v>
                </c:pt>
                <c:pt idx="6249">
                  <c:v>6250</c:v>
                </c:pt>
                <c:pt idx="6250">
                  <c:v>6251</c:v>
                </c:pt>
                <c:pt idx="6251">
                  <c:v>6252</c:v>
                </c:pt>
                <c:pt idx="6252">
                  <c:v>6253</c:v>
                </c:pt>
                <c:pt idx="6253">
                  <c:v>6254</c:v>
                </c:pt>
                <c:pt idx="6254">
                  <c:v>6255</c:v>
                </c:pt>
                <c:pt idx="6255">
                  <c:v>6256</c:v>
                </c:pt>
                <c:pt idx="6256">
                  <c:v>6257</c:v>
                </c:pt>
                <c:pt idx="6257">
                  <c:v>6258</c:v>
                </c:pt>
                <c:pt idx="6258">
                  <c:v>6259</c:v>
                </c:pt>
                <c:pt idx="6259">
                  <c:v>6260</c:v>
                </c:pt>
                <c:pt idx="6260">
                  <c:v>6261</c:v>
                </c:pt>
                <c:pt idx="6261">
                  <c:v>6262</c:v>
                </c:pt>
                <c:pt idx="6262">
                  <c:v>6263</c:v>
                </c:pt>
                <c:pt idx="6263">
                  <c:v>6264</c:v>
                </c:pt>
                <c:pt idx="6264">
                  <c:v>6265</c:v>
                </c:pt>
                <c:pt idx="6265">
                  <c:v>6266</c:v>
                </c:pt>
                <c:pt idx="6266">
                  <c:v>6267</c:v>
                </c:pt>
                <c:pt idx="6267">
                  <c:v>6268</c:v>
                </c:pt>
                <c:pt idx="6268">
                  <c:v>6269</c:v>
                </c:pt>
                <c:pt idx="6269">
                  <c:v>6270</c:v>
                </c:pt>
                <c:pt idx="6270">
                  <c:v>6271</c:v>
                </c:pt>
                <c:pt idx="6271">
                  <c:v>6272</c:v>
                </c:pt>
                <c:pt idx="6272">
                  <c:v>6273</c:v>
                </c:pt>
                <c:pt idx="6273">
                  <c:v>6274</c:v>
                </c:pt>
                <c:pt idx="6274">
                  <c:v>6275</c:v>
                </c:pt>
                <c:pt idx="6275">
                  <c:v>6276</c:v>
                </c:pt>
                <c:pt idx="6276">
                  <c:v>6277</c:v>
                </c:pt>
                <c:pt idx="6277">
                  <c:v>6278</c:v>
                </c:pt>
                <c:pt idx="6278">
                  <c:v>6279</c:v>
                </c:pt>
                <c:pt idx="6279">
                  <c:v>6280</c:v>
                </c:pt>
                <c:pt idx="6280">
                  <c:v>6281</c:v>
                </c:pt>
                <c:pt idx="6281">
                  <c:v>6282</c:v>
                </c:pt>
                <c:pt idx="6282">
                  <c:v>6283</c:v>
                </c:pt>
                <c:pt idx="6283">
                  <c:v>6284</c:v>
                </c:pt>
                <c:pt idx="6284">
                  <c:v>6285</c:v>
                </c:pt>
                <c:pt idx="6285">
                  <c:v>6286</c:v>
                </c:pt>
                <c:pt idx="6286">
                  <c:v>6287</c:v>
                </c:pt>
                <c:pt idx="6287">
                  <c:v>6288</c:v>
                </c:pt>
                <c:pt idx="6288">
                  <c:v>6289</c:v>
                </c:pt>
                <c:pt idx="6289">
                  <c:v>6290</c:v>
                </c:pt>
                <c:pt idx="6290">
                  <c:v>6291</c:v>
                </c:pt>
                <c:pt idx="6291">
                  <c:v>6292</c:v>
                </c:pt>
                <c:pt idx="6292">
                  <c:v>6293</c:v>
                </c:pt>
                <c:pt idx="6293">
                  <c:v>6294</c:v>
                </c:pt>
                <c:pt idx="6294">
                  <c:v>6295</c:v>
                </c:pt>
                <c:pt idx="6295">
                  <c:v>6296</c:v>
                </c:pt>
                <c:pt idx="6296">
                  <c:v>6297</c:v>
                </c:pt>
                <c:pt idx="6297">
                  <c:v>6298</c:v>
                </c:pt>
                <c:pt idx="6298">
                  <c:v>6299</c:v>
                </c:pt>
                <c:pt idx="6299">
                  <c:v>6300</c:v>
                </c:pt>
                <c:pt idx="6300">
                  <c:v>6301</c:v>
                </c:pt>
                <c:pt idx="6301">
                  <c:v>6302</c:v>
                </c:pt>
                <c:pt idx="6302">
                  <c:v>6303</c:v>
                </c:pt>
                <c:pt idx="6303">
                  <c:v>6304</c:v>
                </c:pt>
                <c:pt idx="6304">
                  <c:v>6305</c:v>
                </c:pt>
                <c:pt idx="6305">
                  <c:v>6306</c:v>
                </c:pt>
                <c:pt idx="6306">
                  <c:v>6307</c:v>
                </c:pt>
                <c:pt idx="6307">
                  <c:v>6308</c:v>
                </c:pt>
                <c:pt idx="6308">
                  <c:v>6309</c:v>
                </c:pt>
                <c:pt idx="6309">
                  <c:v>6310</c:v>
                </c:pt>
                <c:pt idx="6310">
                  <c:v>6311</c:v>
                </c:pt>
                <c:pt idx="6311">
                  <c:v>6312</c:v>
                </c:pt>
                <c:pt idx="6312">
                  <c:v>6313</c:v>
                </c:pt>
                <c:pt idx="6313">
                  <c:v>6314</c:v>
                </c:pt>
                <c:pt idx="6314">
                  <c:v>6315</c:v>
                </c:pt>
                <c:pt idx="6315">
                  <c:v>6316</c:v>
                </c:pt>
                <c:pt idx="6316">
                  <c:v>6317</c:v>
                </c:pt>
                <c:pt idx="6317">
                  <c:v>6318</c:v>
                </c:pt>
                <c:pt idx="6318">
                  <c:v>6319</c:v>
                </c:pt>
                <c:pt idx="6319">
                  <c:v>6320</c:v>
                </c:pt>
                <c:pt idx="6320">
                  <c:v>6321</c:v>
                </c:pt>
                <c:pt idx="6321">
                  <c:v>6322</c:v>
                </c:pt>
                <c:pt idx="6322">
                  <c:v>6323</c:v>
                </c:pt>
                <c:pt idx="6323">
                  <c:v>6324</c:v>
                </c:pt>
                <c:pt idx="6324">
                  <c:v>6325</c:v>
                </c:pt>
                <c:pt idx="6325">
                  <c:v>6326</c:v>
                </c:pt>
                <c:pt idx="6326">
                  <c:v>6327</c:v>
                </c:pt>
                <c:pt idx="6327">
                  <c:v>6328</c:v>
                </c:pt>
                <c:pt idx="6328">
                  <c:v>6329</c:v>
                </c:pt>
                <c:pt idx="6329">
                  <c:v>6330</c:v>
                </c:pt>
                <c:pt idx="6330">
                  <c:v>6331</c:v>
                </c:pt>
                <c:pt idx="6331">
                  <c:v>6332</c:v>
                </c:pt>
                <c:pt idx="6332">
                  <c:v>6333</c:v>
                </c:pt>
                <c:pt idx="6333">
                  <c:v>6334</c:v>
                </c:pt>
                <c:pt idx="6334">
                  <c:v>6335</c:v>
                </c:pt>
                <c:pt idx="6335">
                  <c:v>6336</c:v>
                </c:pt>
                <c:pt idx="6336">
                  <c:v>6337</c:v>
                </c:pt>
                <c:pt idx="6337">
                  <c:v>6338</c:v>
                </c:pt>
                <c:pt idx="6338">
                  <c:v>6339</c:v>
                </c:pt>
                <c:pt idx="6339">
                  <c:v>6340</c:v>
                </c:pt>
                <c:pt idx="6340">
                  <c:v>6341</c:v>
                </c:pt>
                <c:pt idx="6341">
                  <c:v>6342</c:v>
                </c:pt>
                <c:pt idx="6342">
                  <c:v>6343</c:v>
                </c:pt>
                <c:pt idx="6343">
                  <c:v>6344</c:v>
                </c:pt>
                <c:pt idx="6344">
                  <c:v>6345</c:v>
                </c:pt>
                <c:pt idx="6345">
                  <c:v>6346</c:v>
                </c:pt>
                <c:pt idx="6346">
                  <c:v>6347</c:v>
                </c:pt>
                <c:pt idx="6347">
                  <c:v>6348</c:v>
                </c:pt>
                <c:pt idx="6348">
                  <c:v>6349</c:v>
                </c:pt>
                <c:pt idx="6349">
                  <c:v>6350</c:v>
                </c:pt>
                <c:pt idx="6350">
                  <c:v>6351</c:v>
                </c:pt>
                <c:pt idx="6351">
                  <c:v>6352</c:v>
                </c:pt>
                <c:pt idx="6352">
                  <c:v>6353</c:v>
                </c:pt>
                <c:pt idx="6353">
                  <c:v>6354</c:v>
                </c:pt>
                <c:pt idx="6354">
                  <c:v>6355</c:v>
                </c:pt>
                <c:pt idx="6355">
                  <c:v>6356</c:v>
                </c:pt>
                <c:pt idx="6356">
                  <c:v>6357</c:v>
                </c:pt>
                <c:pt idx="6357">
                  <c:v>6358</c:v>
                </c:pt>
                <c:pt idx="6358">
                  <c:v>6359</c:v>
                </c:pt>
                <c:pt idx="6359">
                  <c:v>6360</c:v>
                </c:pt>
                <c:pt idx="6360">
                  <c:v>6361</c:v>
                </c:pt>
                <c:pt idx="6361">
                  <c:v>6362</c:v>
                </c:pt>
                <c:pt idx="6362">
                  <c:v>6363</c:v>
                </c:pt>
                <c:pt idx="6363">
                  <c:v>6364</c:v>
                </c:pt>
                <c:pt idx="6364">
                  <c:v>6365</c:v>
                </c:pt>
                <c:pt idx="6365">
                  <c:v>6366</c:v>
                </c:pt>
                <c:pt idx="6366">
                  <c:v>6367</c:v>
                </c:pt>
                <c:pt idx="6367">
                  <c:v>6368</c:v>
                </c:pt>
                <c:pt idx="6368">
                  <c:v>6369</c:v>
                </c:pt>
                <c:pt idx="6369">
                  <c:v>6370</c:v>
                </c:pt>
                <c:pt idx="6370">
                  <c:v>6371</c:v>
                </c:pt>
                <c:pt idx="6371">
                  <c:v>6372</c:v>
                </c:pt>
                <c:pt idx="6372">
                  <c:v>6373</c:v>
                </c:pt>
                <c:pt idx="6373">
                  <c:v>6374</c:v>
                </c:pt>
                <c:pt idx="6374">
                  <c:v>6375</c:v>
                </c:pt>
                <c:pt idx="6375">
                  <c:v>6376</c:v>
                </c:pt>
                <c:pt idx="6376">
                  <c:v>6377</c:v>
                </c:pt>
                <c:pt idx="6377">
                  <c:v>6378</c:v>
                </c:pt>
                <c:pt idx="6378">
                  <c:v>6379</c:v>
                </c:pt>
                <c:pt idx="6379">
                  <c:v>6380</c:v>
                </c:pt>
                <c:pt idx="6380">
                  <c:v>6381</c:v>
                </c:pt>
                <c:pt idx="6381">
                  <c:v>6382</c:v>
                </c:pt>
                <c:pt idx="6382">
                  <c:v>6383</c:v>
                </c:pt>
                <c:pt idx="6383">
                  <c:v>6384</c:v>
                </c:pt>
                <c:pt idx="6384">
                  <c:v>6385</c:v>
                </c:pt>
                <c:pt idx="6385">
                  <c:v>6386</c:v>
                </c:pt>
                <c:pt idx="6386">
                  <c:v>6387</c:v>
                </c:pt>
                <c:pt idx="6387">
                  <c:v>6388</c:v>
                </c:pt>
                <c:pt idx="6388">
                  <c:v>6389</c:v>
                </c:pt>
                <c:pt idx="6389">
                  <c:v>6390</c:v>
                </c:pt>
                <c:pt idx="6390">
                  <c:v>6391</c:v>
                </c:pt>
                <c:pt idx="6391">
                  <c:v>6392</c:v>
                </c:pt>
                <c:pt idx="6392">
                  <c:v>6393</c:v>
                </c:pt>
                <c:pt idx="6393">
                  <c:v>6394</c:v>
                </c:pt>
                <c:pt idx="6394">
                  <c:v>6395</c:v>
                </c:pt>
                <c:pt idx="6395">
                  <c:v>6396</c:v>
                </c:pt>
                <c:pt idx="6396">
                  <c:v>6397</c:v>
                </c:pt>
                <c:pt idx="6397">
                  <c:v>6398</c:v>
                </c:pt>
                <c:pt idx="6398">
                  <c:v>6399</c:v>
                </c:pt>
                <c:pt idx="6399">
                  <c:v>6400</c:v>
                </c:pt>
                <c:pt idx="6400">
                  <c:v>6401</c:v>
                </c:pt>
                <c:pt idx="6401">
                  <c:v>6402</c:v>
                </c:pt>
                <c:pt idx="6402">
                  <c:v>6403</c:v>
                </c:pt>
                <c:pt idx="6403">
                  <c:v>6404</c:v>
                </c:pt>
                <c:pt idx="6404">
                  <c:v>6405</c:v>
                </c:pt>
                <c:pt idx="6405">
                  <c:v>6406</c:v>
                </c:pt>
                <c:pt idx="6406">
                  <c:v>6407</c:v>
                </c:pt>
                <c:pt idx="6407">
                  <c:v>6408</c:v>
                </c:pt>
                <c:pt idx="6408">
                  <c:v>6409</c:v>
                </c:pt>
                <c:pt idx="6409">
                  <c:v>6410</c:v>
                </c:pt>
                <c:pt idx="6410">
                  <c:v>6411</c:v>
                </c:pt>
                <c:pt idx="6411">
                  <c:v>6412</c:v>
                </c:pt>
                <c:pt idx="6412">
                  <c:v>6413</c:v>
                </c:pt>
                <c:pt idx="6413">
                  <c:v>6414</c:v>
                </c:pt>
                <c:pt idx="6414">
                  <c:v>6415</c:v>
                </c:pt>
                <c:pt idx="6415">
                  <c:v>6416</c:v>
                </c:pt>
                <c:pt idx="6416">
                  <c:v>6417</c:v>
                </c:pt>
                <c:pt idx="6417">
                  <c:v>6418</c:v>
                </c:pt>
                <c:pt idx="6418">
                  <c:v>6419</c:v>
                </c:pt>
                <c:pt idx="6419">
                  <c:v>6420</c:v>
                </c:pt>
                <c:pt idx="6420">
                  <c:v>6421</c:v>
                </c:pt>
                <c:pt idx="6421">
                  <c:v>6422</c:v>
                </c:pt>
                <c:pt idx="6422">
                  <c:v>6423</c:v>
                </c:pt>
                <c:pt idx="6423">
                  <c:v>6424</c:v>
                </c:pt>
                <c:pt idx="6424">
                  <c:v>6425</c:v>
                </c:pt>
                <c:pt idx="6425">
                  <c:v>6426</c:v>
                </c:pt>
                <c:pt idx="6426">
                  <c:v>6427</c:v>
                </c:pt>
                <c:pt idx="6427">
                  <c:v>6428</c:v>
                </c:pt>
                <c:pt idx="6428">
                  <c:v>6429</c:v>
                </c:pt>
                <c:pt idx="6429">
                  <c:v>6430</c:v>
                </c:pt>
                <c:pt idx="6430">
                  <c:v>6431</c:v>
                </c:pt>
                <c:pt idx="6431">
                  <c:v>6432</c:v>
                </c:pt>
                <c:pt idx="6432">
                  <c:v>6433</c:v>
                </c:pt>
                <c:pt idx="6433">
                  <c:v>6434</c:v>
                </c:pt>
                <c:pt idx="6434">
                  <c:v>6435</c:v>
                </c:pt>
                <c:pt idx="6435">
                  <c:v>6436</c:v>
                </c:pt>
                <c:pt idx="6436">
                  <c:v>6437</c:v>
                </c:pt>
                <c:pt idx="6437">
                  <c:v>6438</c:v>
                </c:pt>
                <c:pt idx="6438">
                  <c:v>6439</c:v>
                </c:pt>
                <c:pt idx="6439">
                  <c:v>6440</c:v>
                </c:pt>
                <c:pt idx="6440">
                  <c:v>6441</c:v>
                </c:pt>
                <c:pt idx="6441">
                  <c:v>6442</c:v>
                </c:pt>
                <c:pt idx="6442">
                  <c:v>6443</c:v>
                </c:pt>
                <c:pt idx="6443">
                  <c:v>6444</c:v>
                </c:pt>
                <c:pt idx="6444">
                  <c:v>6445</c:v>
                </c:pt>
                <c:pt idx="6445">
                  <c:v>6446</c:v>
                </c:pt>
                <c:pt idx="6446">
                  <c:v>6447</c:v>
                </c:pt>
                <c:pt idx="6447">
                  <c:v>6448</c:v>
                </c:pt>
                <c:pt idx="6448">
                  <c:v>6449</c:v>
                </c:pt>
                <c:pt idx="6449">
                  <c:v>6450</c:v>
                </c:pt>
                <c:pt idx="6450">
                  <c:v>6451</c:v>
                </c:pt>
                <c:pt idx="6451">
                  <c:v>6452</c:v>
                </c:pt>
                <c:pt idx="6452">
                  <c:v>6453</c:v>
                </c:pt>
                <c:pt idx="6453">
                  <c:v>6454</c:v>
                </c:pt>
                <c:pt idx="6454">
                  <c:v>6455</c:v>
                </c:pt>
                <c:pt idx="6455">
                  <c:v>6456</c:v>
                </c:pt>
                <c:pt idx="6456">
                  <c:v>6457</c:v>
                </c:pt>
                <c:pt idx="6457">
                  <c:v>6458</c:v>
                </c:pt>
                <c:pt idx="6458">
                  <c:v>6459</c:v>
                </c:pt>
                <c:pt idx="6459">
                  <c:v>6460</c:v>
                </c:pt>
                <c:pt idx="6460">
                  <c:v>6461</c:v>
                </c:pt>
                <c:pt idx="6461">
                  <c:v>6462</c:v>
                </c:pt>
                <c:pt idx="6462">
                  <c:v>6463</c:v>
                </c:pt>
                <c:pt idx="6463">
                  <c:v>6464</c:v>
                </c:pt>
                <c:pt idx="6464">
                  <c:v>6465</c:v>
                </c:pt>
                <c:pt idx="6465">
                  <c:v>6466</c:v>
                </c:pt>
                <c:pt idx="6466">
                  <c:v>6467</c:v>
                </c:pt>
                <c:pt idx="6467">
                  <c:v>6468</c:v>
                </c:pt>
                <c:pt idx="6468">
                  <c:v>6469</c:v>
                </c:pt>
                <c:pt idx="6469">
                  <c:v>6470</c:v>
                </c:pt>
                <c:pt idx="6470">
                  <c:v>6471</c:v>
                </c:pt>
                <c:pt idx="6471">
                  <c:v>6472</c:v>
                </c:pt>
                <c:pt idx="6472">
                  <c:v>6473</c:v>
                </c:pt>
                <c:pt idx="6473">
                  <c:v>6474</c:v>
                </c:pt>
                <c:pt idx="6474">
                  <c:v>6475</c:v>
                </c:pt>
                <c:pt idx="6475">
                  <c:v>6476</c:v>
                </c:pt>
                <c:pt idx="6476">
                  <c:v>6477</c:v>
                </c:pt>
                <c:pt idx="6477">
                  <c:v>6478</c:v>
                </c:pt>
                <c:pt idx="6478">
                  <c:v>6479</c:v>
                </c:pt>
                <c:pt idx="6479">
                  <c:v>6480</c:v>
                </c:pt>
                <c:pt idx="6480">
                  <c:v>6481</c:v>
                </c:pt>
                <c:pt idx="6481">
                  <c:v>6482</c:v>
                </c:pt>
                <c:pt idx="6482">
                  <c:v>6483</c:v>
                </c:pt>
                <c:pt idx="6483">
                  <c:v>6484</c:v>
                </c:pt>
                <c:pt idx="6484">
                  <c:v>6485</c:v>
                </c:pt>
                <c:pt idx="6485">
                  <c:v>6486</c:v>
                </c:pt>
                <c:pt idx="6486">
                  <c:v>6487</c:v>
                </c:pt>
                <c:pt idx="6487">
                  <c:v>6488</c:v>
                </c:pt>
                <c:pt idx="6488">
                  <c:v>6489</c:v>
                </c:pt>
                <c:pt idx="6489">
                  <c:v>6490</c:v>
                </c:pt>
                <c:pt idx="6490">
                  <c:v>6491</c:v>
                </c:pt>
                <c:pt idx="6491">
                  <c:v>6492</c:v>
                </c:pt>
                <c:pt idx="6492">
                  <c:v>6493</c:v>
                </c:pt>
                <c:pt idx="6493">
                  <c:v>6494</c:v>
                </c:pt>
                <c:pt idx="6494">
                  <c:v>6495</c:v>
                </c:pt>
                <c:pt idx="6495">
                  <c:v>6496</c:v>
                </c:pt>
                <c:pt idx="6496">
                  <c:v>6497</c:v>
                </c:pt>
                <c:pt idx="6497">
                  <c:v>6498</c:v>
                </c:pt>
                <c:pt idx="6498">
                  <c:v>6499</c:v>
                </c:pt>
                <c:pt idx="6499">
                  <c:v>6500</c:v>
                </c:pt>
                <c:pt idx="6500">
                  <c:v>6501</c:v>
                </c:pt>
                <c:pt idx="6501">
                  <c:v>6502</c:v>
                </c:pt>
                <c:pt idx="6502">
                  <c:v>6503</c:v>
                </c:pt>
                <c:pt idx="6503">
                  <c:v>6504</c:v>
                </c:pt>
                <c:pt idx="6504">
                  <c:v>6505</c:v>
                </c:pt>
                <c:pt idx="6505">
                  <c:v>6506</c:v>
                </c:pt>
                <c:pt idx="6506">
                  <c:v>6507</c:v>
                </c:pt>
                <c:pt idx="6507">
                  <c:v>6508</c:v>
                </c:pt>
                <c:pt idx="6508">
                  <c:v>6509</c:v>
                </c:pt>
                <c:pt idx="6509">
                  <c:v>6510</c:v>
                </c:pt>
                <c:pt idx="6510">
                  <c:v>6511</c:v>
                </c:pt>
                <c:pt idx="6511">
                  <c:v>6512</c:v>
                </c:pt>
                <c:pt idx="6512">
                  <c:v>6513</c:v>
                </c:pt>
                <c:pt idx="6513">
                  <c:v>6514</c:v>
                </c:pt>
                <c:pt idx="6514">
                  <c:v>6515</c:v>
                </c:pt>
                <c:pt idx="6515">
                  <c:v>6516</c:v>
                </c:pt>
                <c:pt idx="6516">
                  <c:v>6517</c:v>
                </c:pt>
                <c:pt idx="6517">
                  <c:v>6518</c:v>
                </c:pt>
                <c:pt idx="6518">
                  <c:v>6519</c:v>
                </c:pt>
                <c:pt idx="6519">
                  <c:v>6520</c:v>
                </c:pt>
                <c:pt idx="6520">
                  <c:v>6521</c:v>
                </c:pt>
                <c:pt idx="6521">
                  <c:v>6522</c:v>
                </c:pt>
                <c:pt idx="6522">
                  <c:v>6523</c:v>
                </c:pt>
                <c:pt idx="6523">
                  <c:v>6524</c:v>
                </c:pt>
                <c:pt idx="6524">
                  <c:v>6525</c:v>
                </c:pt>
                <c:pt idx="6525">
                  <c:v>6526</c:v>
                </c:pt>
                <c:pt idx="6526">
                  <c:v>6527</c:v>
                </c:pt>
                <c:pt idx="6527">
                  <c:v>6528</c:v>
                </c:pt>
                <c:pt idx="6528">
                  <c:v>6529</c:v>
                </c:pt>
                <c:pt idx="6529">
                  <c:v>6530</c:v>
                </c:pt>
                <c:pt idx="6530">
                  <c:v>6531</c:v>
                </c:pt>
                <c:pt idx="6531">
                  <c:v>6532</c:v>
                </c:pt>
                <c:pt idx="6532">
                  <c:v>6533</c:v>
                </c:pt>
                <c:pt idx="6533">
                  <c:v>6534</c:v>
                </c:pt>
                <c:pt idx="6534">
                  <c:v>6535</c:v>
                </c:pt>
                <c:pt idx="6535">
                  <c:v>6536</c:v>
                </c:pt>
                <c:pt idx="6536">
                  <c:v>6537</c:v>
                </c:pt>
                <c:pt idx="6537">
                  <c:v>6538</c:v>
                </c:pt>
                <c:pt idx="6538">
                  <c:v>6539</c:v>
                </c:pt>
                <c:pt idx="6539">
                  <c:v>6540</c:v>
                </c:pt>
                <c:pt idx="6540">
                  <c:v>6541</c:v>
                </c:pt>
                <c:pt idx="6541">
                  <c:v>6542</c:v>
                </c:pt>
                <c:pt idx="6542">
                  <c:v>6543</c:v>
                </c:pt>
                <c:pt idx="6543">
                  <c:v>6544</c:v>
                </c:pt>
                <c:pt idx="6544">
                  <c:v>6545</c:v>
                </c:pt>
                <c:pt idx="6545">
                  <c:v>6546</c:v>
                </c:pt>
                <c:pt idx="6546">
                  <c:v>6547</c:v>
                </c:pt>
                <c:pt idx="6547">
                  <c:v>6548</c:v>
                </c:pt>
                <c:pt idx="6548">
                  <c:v>6549</c:v>
                </c:pt>
                <c:pt idx="6549">
                  <c:v>6550</c:v>
                </c:pt>
                <c:pt idx="6550">
                  <c:v>6551</c:v>
                </c:pt>
                <c:pt idx="6551">
                  <c:v>6552</c:v>
                </c:pt>
                <c:pt idx="6552">
                  <c:v>6553</c:v>
                </c:pt>
                <c:pt idx="6553">
                  <c:v>6554</c:v>
                </c:pt>
                <c:pt idx="6554">
                  <c:v>6555</c:v>
                </c:pt>
                <c:pt idx="6555">
                  <c:v>6556</c:v>
                </c:pt>
                <c:pt idx="6556">
                  <c:v>6557</c:v>
                </c:pt>
                <c:pt idx="6557">
                  <c:v>6558</c:v>
                </c:pt>
                <c:pt idx="6558">
                  <c:v>6559</c:v>
                </c:pt>
                <c:pt idx="6559">
                  <c:v>6560</c:v>
                </c:pt>
                <c:pt idx="6560">
                  <c:v>6561</c:v>
                </c:pt>
                <c:pt idx="6561">
                  <c:v>6562</c:v>
                </c:pt>
                <c:pt idx="6562">
                  <c:v>6563</c:v>
                </c:pt>
                <c:pt idx="6563">
                  <c:v>6564</c:v>
                </c:pt>
                <c:pt idx="6564">
                  <c:v>6565</c:v>
                </c:pt>
                <c:pt idx="6565">
                  <c:v>6566</c:v>
                </c:pt>
                <c:pt idx="6566">
                  <c:v>6567</c:v>
                </c:pt>
                <c:pt idx="6567">
                  <c:v>6568</c:v>
                </c:pt>
                <c:pt idx="6568">
                  <c:v>6569</c:v>
                </c:pt>
                <c:pt idx="6569">
                  <c:v>6570</c:v>
                </c:pt>
                <c:pt idx="6570">
                  <c:v>6571</c:v>
                </c:pt>
                <c:pt idx="6571">
                  <c:v>6572</c:v>
                </c:pt>
                <c:pt idx="6572">
                  <c:v>6573</c:v>
                </c:pt>
                <c:pt idx="6573">
                  <c:v>6574</c:v>
                </c:pt>
                <c:pt idx="6574">
                  <c:v>6575</c:v>
                </c:pt>
                <c:pt idx="6575">
                  <c:v>6576</c:v>
                </c:pt>
                <c:pt idx="6576">
                  <c:v>6577</c:v>
                </c:pt>
                <c:pt idx="6577">
                  <c:v>6578</c:v>
                </c:pt>
                <c:pt idx="6578">
                  <c:v>6579</c:v>
                </c:pt>
                <c:pt idx="6579">
                  <c:v>6580</c:v>
                </c:pt>
                <c:pt idx="6580">
                  <c:v>6581</c:v>
                </c:pt>
                <c:pt idx="6581">
                  <c:v>6582</c:v>
                </c:pt>
                <c:pt idx="6582">
                  <c:v>6583</c:v>
                </c:pt>
                <c:pt idx="6583">
                  <c:v>6584</c:v>
                </c:pt>
                <c:pt idx="6584">
                  <c:v>6585</c:v>
                </c:pt>
                <c:pt idx="6585">
                  <c:v>6586</c:v>
                </c:pt>
                <c:pt idx="6586">
                  <c:v>6587</c:v>
                </c:pt>
                <c:pt idx="6587">
                  <c:v>6588</c:v>
                </c:pt>
                <c:pt idx="6588">
                  <c:v>6589</c:v>
                </c:pt>
                <c:pt idx="6589">
                  <c:v>6590</c:v>
                </c:pt>
                <c:pt idx="6590">
                  <c:v>6591</c:v>
                </c:pt>
                <c:pt idx="6591">
                  <c:v>6592</c:v>
                </c:pt>
                <c:pt idx="6592">
                  <c:v>6593</c:v>
                </c:pt>
                <c:pt idx="6593">
                  <c:v>6594</c:v>
                </c:pt>
                <c:pt idx="6594">
                  <c:v>6595</c:v>
                </c:pt>
                <c:pt idx="6595">
                  <c:v>6596</c:v>
                </c:pt>
                <c:pt idx="6596">
                  <c:v>6597</c:v>
                </c:pt>
                <c:pt idx="6597">
                  <c:v>6598</c:v>
                </c:pt>
                <c:pt idx="6598">
                  <c:v>6599</c:v>
                </c:pt>
                <c:pt idx="6599">
                  <c:v>6600</c:v>
                </c:pt>
                <c:pt idx="6600">
                  <c:v>6601</c:v>
                </c:pt>
                <c:pt idx="6601">
                  <c:v>6602</c:v>
                </c:pt>
                <c:pt idx="6602">
                  <c:v>6603</c:v>
                </c:pt>
                <c:pt idx="6603">
                  <c:v>6604</c:v>
                </c:pt>
                <c:pt idx="6604">
                  <c:v>6605</c:v>
                </c:pt>
                <c:pt idx="6605">
                  <c:v>6606</c:v>
                </c:pt>
                <c:pt idx="6606">
                  <c:v>6607</c:v>
                </c:pt>
                <c:pt idx="6607">
                  <c:v>6608</c:v>
                </c:pt>
                <c:pt idx="6608">
                  <c:v>6609</c:v>
                </c:pt>
                <c:pt idx="6609">
                  <c:v>6610</c:v>
                </c:pt>
                <c:pt idx="6610">
                  <c:v>6611</c:v>
                </c:pt>
                <c:pt idx="6611">
                  <c:v>6612</c:v>
                </c:pt>
                <c:pt idx="6612">
                  <c:v>6613</c:v>
                </c:pt>
                <c:pt idx="6613">
                  <c:v>6614</c:v>
                </c:pt>
                <c:pt idx="6614">
                  <c:v>6615</c:v>
                </c:pt>
                <c:pt idx="6615">
                  <c:v>6616</c:v>
                </c:pt>
                <c:pt idx="6616">
                  <c:v>6617</c:v>
                </c:pt>
                <c:pt idx="6617">
                  <c:v>6618</c:v>
                </c:pt>
                <c:pt idx="6618">
                  <c:v>6619</c:v>
                </c:pt>
                <c:pt idx="6619">
                  <c:v>6620</c:v>
                </c:pt>
                <c:pt idx="6620">
                  <c:v>6621</c:v>
                </c:pt>
                <c:pt idx="6621">
                  <c:v>6622</c:v>
                </c:pt>
                <c:pt idx="6622">
                  <c:v>6623</c:v>
                </c:pt>
                <c:pt idx="6623">
                  <c:v>6624</c:v>
                </c:pt>
                <c:pt idx="6624">
                  <c:v>6625</c:v>
                </c:pt>
                <c:pt idx="6625">
                  <c:v>6626</c:v>
                </c:pt>
                <c:pt idx="6626">
                  <c:v>6627</c:v>
                </c:pt>
                <c:pt idx="6627">
                  <c:v>6628</c:v>
                </c:pt>
                <c:pt idx="6628">
                  <c:v>6629</c:v>
                </c:pt>
                <c:pt idx="6629">
                  <c:v>6630</c:v>
                </c:pt>
                <c:pt idx="6630">
                  <c:v>6631</c:v>
                </c:pt>
                <c:pt idx="6631">
                  <c:v>6632</c:v>
                </c:pt>
                <c:pt idx="6632">
                  <c:v>6633</c:v>
                </c:pt>
                <c:pt idx="6633">
                  <c:v>6634</c:v>
                </c:pt>
                <c:pt idx="6634">
                  <c:v>6635</c:v>
                </c:pt>
                <c:pt idx="6635">
                  <c:v>6636</c:v>
                </c:pt>
                <c:pt idx="6636">
                  <c:v>6637</c:v>
                </c:pt>
                <c:pt idx="6637">
                  <c:v>6638</c:v>
                </c:pt>
                <c:pt idx="6638">
                  <c:v>6639</c:v>
                </c:pt>
                <c:pt idx="6639">
                  <c:v>6640</c:v>
                </c:pt>
                <c:pt idx="6640">
                  <c:v>6641</c:v>
                </c:pt>
                <c:pt idx="6641">
                  <c:v>6642</c:v>
                </c:pt>
                <c:pt idx="6642">
                  <c:v>6643</c:v>
                </c:pt>
                <c:pt idx="6643">
                  <c:v>6644</c:v>
                </c:pt>
                <c:pt idx="6644">
                  <c:v>6645</c:v>
                </c:pt>
                <c:pt idx="6645">
                  <c:v>6646</c:v>
                </c:pt>
                <c:pt idx="6646">
                  <c:v>6647</c:v>
                </c:pt>
                <c:pt idx="6647">
                  <c:v>6648</c:v>
                </c:pt>
                <c:pt idx="6648">
                  <c:v>6649</c:v>
                </c:pt>
                <c:pt idx="6649">
                  <c:v>6650</c:v>
                </c:pt>
                <c:pt idx="6650">
                  <c:v>6651</c:v>
                </c:pt>
                <c:pt idx="6651">
                  <c:v>6652</c:v>
                </c:pt>
                <c:pt idx="6652">
                  <c:v>6653</c:v>
                </c:pt>
                <c:pt idx="6653">
                  <c:v>6654</c:v>
                </c:pt>
                <c:pt idx="6654">
                  <c:v>6655</c:v>
                </c:pt>
                <c:pt idx="6655">
                  <c:v>6656</c:v>
                </c:pt>
                <c:pt idx="6656">
                  <c:v>6657</c:v>
                </c:pt>
                <c:pt idx="6657">
                  <c:v>6658</c:v>
                </c:pt>
                <c:pt idx="6658">
                  <c:v>6659</c:v>
                </c:pt>
                <c:pt idx="6659">
                  <c:v>6660</c:v>
                </c:pt>
                <c:pt idx="6660">
                  <c:v>6661</c:v>
                </c:pt>
                <c:pt idx="6661">
                  <c:v>6662</c:v>
                </c:pt>
                <c:pt idx="6662">
                  <c:v>6663</c:v>
                </c:pt>
                <c:pt idx="6663">
                  <c:v>6664</c:v>
                </c:pt>
                <c:pt idx="6664">
                  <c:v>6665</c:v>
                </c:pt>
                <c:pt idx="6665">
                  <c:v>6666</c:v>
                </c:pt>
                <c:pt idx="6666">
                  <c:v>6667</c:v>
                </c:pt>
                <c:pt idx="6667">
                  <c:v>6668</c:v>
                </c:pt>
                <c:pt idx="6668">
                  <c:v>6669</c:v>
                </c:pt>
                <c:pt idx="6669">
                  <c:v>6670</c:v>
                </c:pt>
                <c:pt idx="6670">
                  <c:v>6671</c:v>
                </c:pt>
                <c:pt idx="6671">
                  <c:v>6672</c:v>
                </c:pt>
                <c:pt idx="6672">
                  <c:v>6673</c:v>
                </c:pt>
                <c:pt idx="6673">
                  <c:v>6674</c:v>
                </c:pt>
                <c:pt idx="6674">
                  <c:v>6675</c:v>
                </c:pt>
                <c:pt idx="6675">
                  <c:v>6676</c:v>
                </c:pt>
                <c:pt idx="6676">
                  <c:v>6677</c:v>
                </c:pt>
                <c:pt idx="6677">
                  <c:v>6678</c:v>
                </c:pt>
                <c:pt idx="6678">
                  <c:v>6679</c:v>
                </c:pt>
                <c:pt idx="6679">
                  <c:v>6680</c:v>
                </c:pt>
                <c:pt idx="6680">
                  <c:v>6681</c:v>
                </c:pt>
                <c:pt idx="6681">
                  <c:v>6682</c:v>
                </c:pt>
                <c:pt idx="6682">
                  <c:v>6683</c:v>
                </c:pt>
                <c:pt idx="6683">
                  <c:v>6684</c:v>
                </c:pt>
                <c:pt idx="6684">
                  <c:v>6685</c:v>
                </c:pt>
                <c:pt idx="6685">
                  <c:v>6686</c:v>
                </c:pt>
                <c:pt idx="6686">
                  <c:v>6687</c:v>
                </c:pt>
                <c:pt idx="6687">
                  <c:v>6688</c:v>
                </c:pt>
                <c:pt idx="6688">
                  <c:v>6689</c:v>
                </c:pt>
                <c:pt idx="6689">
                  <c:v>6690</c:v>
                </c:pt>
                <c:pt idx="6690">
                  <c:v>6691</c:v>
                </c:pt>
                <c:pt idx="6691">
                  <c:v>6692</c:v>
                </c:pt>
                <c:pt idx="6692">
                  <c:v>6693</c:v>
                </c:pt>
                <c:pt idx="6693">
                  <c:v>6694</c:v>
                </c:pt>
                <c:pt idx="6694">
                  <c:v>6695</c:v>
                </c:pt>
                <c:pt idx="6695">
                  <c:v>6696</c:v>
                </c:pt>
                <c:pt idx="6696">
                  <c:v>6697</c:v>
                </c:pt>
                <c:pt idx="6697">
                  <c:v>6698</c:v>
                </c:pt>
                <c:pt idx="6698">
                  <c:v>6699</c:v>
                </c:pt>
                <c:pt idx="6699">
                  <c:v>6700</c:v>
                </c:pt>
                <c:pt idx="6700">
                  <c:v>6701</c:v>
                </c:pt>
                <c:pt idx="6701">
                  <c:v>6702</c:v>
                </c:pt>
                <c:pt idx="6702">
                  <c:v>6703</c:v>
                </c:pt>
                <c:pt idx="6703">
                  <c:v>6704</c:v>
                </c:pt>
                <c:pt idx="6704">
                  <c:v>6705</c:v>
                </c:pt>
                <c:pt idx="6705">
                  <c:v>6706</c:v>
                </c:pt>
                <c:pt idx="6706">
                  <c:v>6707</c:v>
                </c:pt>
                <c:pt idx="6707">
                  <c:v>6708</c:v>
                </c:pt>
                <c:pt idx="6708">
                  <c:v>6709</c:v>
                </c:pt>
                <c:pt idx="6709">
                  <c:v>6710</c:v>
                </c:pt>
                <c:pt idx="6710">
                  <c:v>6711</c:v>
                </c:pt>
                <c:pt idx="6711">
                  <c:v>6712</c:v>
                </c:pt>
                <c:pt idx="6712">
                  <c:v>6713</c:v>
                </c:pt>
                <c:pt idx="6713">
                  <c:v>6714</c:v>
                </c:pt>
                <c:pt idx="6714">
                  <c:v>6715</c:v>
                </c:pt>
                <c:pt idx="6715">
                  <c:v>6716</c:v>
                </c:pt>
                <c:pt idx="6716">
                  <c:v>6717</c:v>
                </c:pt>
                <c:pt idx="6717">
                  <c:v>6718</c:v>
                </c:pt>
                <c:pt idx="6718">
                  <c:v>6719</c:v>
                </c:pt>
                <c:pt idx="6719">
                  <c:v>6720</c:v>
                </c:pt>
                <c:pt idx="6720">
                  <c:v>6721</c:v>
                </c:pt>
                <c:pt idx="6721">
                  <c:v>6722</c:v>
                </c:pt>
                <c:pt idx="6722">
                  <c:v>6723</c:v>
                </c:pt>
                <c:pt idx="6723">
                  <c:v>6724</c:v>
                </c:pt>
                <c:pt idx="6724">
                  <c:v>6725</c:v>
                </c:pt>
                <c:pt idx="6725">
                  <c:v>6726</c:v>
                </c:pt>
                <c:pt idx="6726">
                  <c:v>6727</c:v>
                </c:pt>
                <c:pt idx="6727">
                  <c:v>6728</c:v>
                </c:pt>
                <c:pt idx="6728">
                  <c:v>6729</c:v>
                </c:pt>
                <c:pt idx="6729">
                  <c:v>6730</c:v>
                </c:pt>
                <c:pt idx="6730">
                  <c:v>6731</c:v>
                </c:pt>
                <c:pt idx="6731">
                  <c:v>6732</c:v>
                </c:pt>
                <c:pt idx="6732">
                  <c:v>6733</c:v>
                </c:pt>
                <c:pt idx="6733">
                  <c:v>6734</c:v>
                </c:pt>
                <c:pt idx="6734">
                  <c:v>6735</c:v>
                </c:pt>
                <c:pt idx="6735">
                  <c:v>6736</c:v>
                </c:pt>
                <c:pt idx="6736">
                  <c:v>6737</c:v>
                </c:pt>
                <c:pt idx="6737">
                  <c:v>6738</c:v>
                </c:pt>
                <c:pt idx="6738">
                  <c:v>6739</c:v>
                </c:pt>
                <c:pt idx="6739">
                  <c:v>6740</c:v>
                </c:pt>
                <c:pt idx="6740">
                  <c:v>6741</c:v>
                </c:pt>
                <c:pt idx="6741">
                  <c:v>6742</c:v>
                </c:pt>
                <c:pt idx="6742">
                  <c:v>6743</c:v>
                </c:pt>
                <c:pt idx="6743">
                  <c:v>6744</c:v>
                </c:pt>
                <c:pt idx="6744">
                  <c:v>6745</c:v>
                </c:pt>
                <c:pt idx="6745">
                  <c:v>6746</c:v>
                </c:pt>
                <c:pt idx="6746">
                  <c:v>6747</c:v>
                </c:pt>
                <c:pt idx="6747">
                  <c:v>6748</c:v>
                </c:pt>
                <c:pt idx="6748">
                  <c:v>6749</c:v>
                </c:pt>
                <c:pt idx="6749">
                  <c:v>6750</c:v>
                </c:pt>
                <c:pt idx="6750">
                  <c:v>6751</c:v>
                </c:pt>
                <c:pt idx="6751">
                  <c:v>6752</c:v>
                </c:pt>
                <c:pt idx="6752">
                  <c:v>6753</c:v>
                </c:pt>
                <c:pt idx="6753">
                  <c:v>6754</c:v>
                </c:pt>
                <c:pt idx="6754">
                  <c:v>6755</c:v>
                </c:pt>
                <c:pt idx="6755">
                  <c:v>6756</c:v>
                </c:pt>
                <c:pt idx="6756">
                  <c:v>6757</c:v>
                </c:pt>
                <c:pt idx="6757">
                  <c:v>6758</c:v>
                </c:pt>
                <c:pt idx="6758">
                  <c:v>6759</c:v>
                </c:pt>
                <c:pt idx="6759">
                  <c:v>6760</c:v>
                </c:pt>
                <c:pt idx="6760">
                  <c:v>6761</c:v>
                </c:pt>
                <c:pt idx="6761">
                  <c:v>6762</c:v>
                </c:pt>
                <c:pt idx="6762">
                  <c:v>6763</c:v>
                </c:pt>
                <c:pt idx="6763">
                  <c:v>6764</c:v>
                </c:pt>
                <c:pt idx="6764">
                  <c:v>6765</c:v>
                </c:pt>
                <c:pt idx="6765">
                  <c:v>6766</c:v>
                </c:pt>
                <c:pt idx="6766">
                  <c:v>6767</c:v>
                </c:pt>
                <c:pt idx="6767">
                  <c:v>6768</c:v>
                </c:pt>
                <c:pt idx="6768">
                  <c:v>6769</c:v>
                </c:pt>
                <c:pt idx="6769">
                  <c:v>6770</c:v>
                </c:pt>
                <c:pt idx="6770">
                  <c:v>6771</c:v>
                </c:pt>
                <c:pt idx="6771">
                  <c:v>6772</c:v>
                </c:pt>
                <c:pt idx="6772">
                  <c:v>6773</c:v>
                </c:pt>
                <c:pt idx="6773">
                  <c:v>6774</c:v>
                </c:pt>
                <c:pt idx="6774">
                  <c:v>6775</c:v>
                </c:pt>
                <c:pt idx="6775">
                  <c:v>6776</c:v>
                </c:pt>
                <c:pt idx="6776">
                  <c:v>6777</c:v>
                </c:pt>
                <c:pt idx="6777">
                  <c:v>6778</c:v>
                </c:pt>
                <c:pt idx="6778">
                  <c:v>6779</c:v>
                </c:pt>
                <c:pt idx="6779">
                  <c:v>6780</c:v>
                </c:pt>
                <c:pt idx="6780">
                  <c:v>6781</c:v>
                </c:pt>
                <c:pt idx="6781">
                  <c:v>6782</c:v>
                </c:pt>
                <c:pt idx="6782">
                  <c:v>6783</c:v>
                </c:pt>
                <c:pt idx="6783">
                  <c:v>6784</c:v>
                </c:pt>
                <c:pt idx="6784">
                  <c:v>6785</c:v>
                </c:pt>
                <c:pt idx="6785">
                  <c:v>6786</c:v>
                </c:pt>
                <c:pt idx="6786">
                  <c:v>6787</c:v>
                </c:pt>
                <c:pt idx="6787">
                  <c:v>6788</c:v>
                </c:pt>
                <c:pt idx="6788">
                  <c:v>6789</c:v>
                </c:pt>
                <c:pt idx="6789">
                  <c:v>6790</c:v>
                </c:pt>
                <c:pt idx="6790">
                  <c:v>6791</c:v>
                </c:pt>
                <c:pt idx="6791">
                  <c:v>6792</c:v>
                </c:pt>
                <c:pt idx="6792">
                  <c:v>6793</c:v>
                </c:pt>
                <c:pt idx="6793">
                  <c:v>6794</c:v>
                </c:pt>
                <c:pt idx="6794">
                  <c:v>6795</c:v>
                </c:pt>
                <c:pt idx="6795">
                  <c:v>6796</c:v>
                </c:pt>
                <c:pt idx="6796">
                  <c:v>6797</c:v>
                </c:pt>
                <c:pt idx="6797">
                  <c:v>6798</c:v>
                </c:pt>
                <c:pt idx="6798">
                  <c:v>6799</c:v>
                </c:pt>
                <c:pt idx="6799">
                  <c:v>6800</c:v>
                </c:pt>
                <c:pt idx="6800">
                  <c:v>6801</c:v>
                </c:pt>
                <c:pt idx="6801">
                  <c:v>6802</c:v>
                </c:pt>
                <c:pt idx="6802">
                  <c:v>6803</c:v>
                </c:pt>
                <c:pt idx="6803">
                  <c:v>6804</c:v>
                </c:pt>
                <c:pt idx="6804">
                  <c:v>6805</c:v>
                </c:pt>
                <c:pt idx="6805">
                  <c:v>6806</c:v>
                </c:pt>
                <c:pt idx="6806">
                  <c:v>6807</c:v>
                </c:pt>
                <c:pt idx="6807">
                  <c:v>6808</c:v>
                </c:pt>
                <c:pt idx="6808">
                  <c:v>6809</c:v>
                </c:pt>
                <c:pt idx="6809">
                  <c:v>6810</c:v>
                </c:pt>
                <c:pt idx="6810">
                  <c:v>6811</c:v>
                </c:pt>
                <c:pt idx="6811">
                  <c:v>6812</c:v>
                </c:pt>
                <c:pt idx="6812">
                  <c:v>6813</c:v>
                </c:pt>
                <c:pt idx="6813">
                  <c:v>6814</c:v>
                </c:pt>
                <c:pt idx="6814">
                  <c:v>6815</c:v>
                </c:pt>
                <c:pt idx="6815">
                  <c:v>6816</c:v>
                </c:pt>
                <c:pt idx="6816">
                  <c:v>6817</c:v>
                </c:pt>
                <c:pt idx="6817">
                  <c:v>6818</c:v>
                </c:pt>
                <c:pt idx="6818">
                  <c:v>6819</c:v>
                </c:pt>
                <c:pt idx="6819">
                  <c:v>6820</c:v>
                </c:pt>
                <c:pt idx="6820">
                  <c:v>6821</c:v>
                </c:pt>
                <c:pt idx="6821">
                  <c:v>6822</c:v>
                </c:pt>
                <c:pt idx="6822">
                  <c:v>6823</c:v>
                </c:pt>
                <c:pt idx="6823">
                  <c:v>6824</c:v>
                </c:pt>
                <c:pt idx="6824">
                  <c:v>6825</c:v>
                </c:pt>
                <c:pt idx="6825">
                  <c:v>6826</c:v>
                </c:pt>
                <c:pt idx="6826">
                  <c:v>6827</c:v>
                </c:pt>
                <c:pt idx="6827">
                  <c:v>6828</c:v>
                </c:pt>
                <c:pt idx="6828">
                  <c:v>6829</c:v>
                </c:pt>
                <c:pt idx="6829">
                  <c:v>6830</c:v>
                </c:pt>
                <c:pt idx="6830">
                  <c:v>6831</c:v>
                </c:pt>
                <c:pt idx="6831">
                  <c:v>6832</c:v>
                </c:pt>
                <c:pt idx="6832">
                  <c:v>6833</c:v>
                </c:pt>
                <c:pt idx="6833">
                  <c:v>6834</c:v>
                </c:pt>
                <c:pt idx="6834">
                  <c:v>6835</c:v>
                </c:pt>
                <c:pt idx="6835">
                  <c:v>6836</c:v>
                </c:pt>
                <c:pt idx="6836">
                  <c:v>6837</c:v>
                </c:pt>
                <c:pt idx="6837">
                  <c:v>6838</c:v>
                </c:pt>
                <c:pt idx="6838">
                  <c:v>6839</c:v>
                </c:pt>
                <c:pt idx="6839">
                  <c:v>6840</c:v>
                </c:pt>
                <c:pt idx="6840">
                  <c:v>6841</c:v>
                </c:pt>
                <c:pt idx="6841">
                  <c:v>6842</c:v>
                </c:pt>
                <c:pt idx="6842">
                  <c:v>6843</c:v>
                </c:pt>
                <c:pt idx="6843">
                  <c:v>6844</c:v>
                </c:pt>
                <c:pt idx="6844">
                  <c:v>6845</c:v>
                </c:pt>
                <c:pt idx="6845">
                  <c:v>6846</c:v>
                </c:pt>
                <c:pt idx="6846">
                  <c:v>6847</c:v>
                </c:pt>
                <c:pt idx="6847">
                  <c:v>6848</c:v>
                </c:pt>
                <c:pt idx="6848">
                  <c:v>6849</c:v>
                </c:pt>
                <c:pt idx="6849">
                  <c:v>6850</c:v>
                </c:pt>
                <c:pt idx="6850">
                  <c:v>6851</c:v>
                </c:pt>
                <c:pt idx="6851">
                  <c:v>6852</c:v>
                </c:pt>
                <c:pt idx="6852">
                  <c:v>6853</c:v>
                </c:pt>
                <c:pt idx="6853">
                  <c:v>6854</c:v>
                </c:pt>
                <c:pt idx="6854">
                  <c:v>6855</c:v>
                </c:pt>
                <c:pt idx="6855">
                  <c:v>6856</c:v>
                </c:pt>
                <c:pt idx="6856">
                  <c:v>6857</c:v>
                </c:pt>
                <c:pt idx="6857">
                  <c:v>6858</c:v>
                </c:pt>
                <c:pt idx="6858">
                  <c:v>6859</c:v>
                </c:pt>
                <c:pt idx="6859">
                  <c:v>6860</c:v>
                </c:pt>
                <c:pt idx="6860">
                  <c:v>6861</c:v>
                </c:pt>
                <c:pt idx="6861">
                  <c:v>6862</c:v>
                </c:pt>
                <c:pt idx="6862">
                  <c:v>6863</c:v>
                </c:pt>
                <c:pt idx="6863">
                  <c:v>6864</c:v>
                </c:pt>
                <c:pt idx="6864">
                  <c:v>6865</c:v>
                </c:pt>
                <c:pt idx="6865">
                  <c:v>6866</c:v>
                </c:pt>
                <c:pt idx="6866">
                  <c:v>6867</c:v>
                </c:pt>
                <c:pt idx="6867">
                  <c:v>6868</c:v>
                </c:pt>
                <c:pt idx="6868">
                  <c:v>6869</c:v>
                </c:pt>
                <c:pt idx="6869">
                  <c:v>6870</c:v>
                </c:pt>
                <c:pt idx="6870">
                  <c:v>6871</c:v>
                </c:pt>
                <c:pt idx="6871">
                  <c:v>6872</c:v>
                </c:pt>
                <c:pt idx="6872">
                  <c:v>6873</c:v>
                </c:pt>
                <c:pt idx="6873">
                  <c:v>6874</c:v>
                </c:pt>
                <c:pt idx="6874">
                  <c:v>6875</c:v>
                </c:pt>
                <c:pt idx="6875">
                  <c:v>6876</c:v>
                </c:pt>
                <c:pt idx="6876">
                  <c:v>6877</c:v>
                </c:pt>
                <c:pt idx="6877">
                  <c:v>6878</c:v>
                </c:pt>
                <c:pt idx="6878">
                  <c:v>6879</c:v>
                </c:pt>
                <c:pt idx="6879">
                  <c:v>6880</c:v>
                </c:pt>
                <c:pt idx="6880">
                  <c:v>6881</c:v>
                </c:pt>
                <c:pt idx="6881">
                  <c:v>6882</c:v>
                </c:pt>
                <c:pt idx="6882">
                  <c:v>6883</c:v>
                </c:pt>
                <c:pt idx="6883">
                  <c:v>6884</c:v>
                </c:pt>
                <c:pt idx="6884">
                  <c:v>6885</c:v>
                </c:pt>
                <c:pt idx="6885">
                  <c:v>6886</c:v>
                </c:pt>
                <c:pt idx="6886">
                  <c:v>6887</c:v>
                </c:pt>
                <c:pt idx="6887">
                  <c:v>6888</c:v>
                </c:pt>
                <c:pt idx="6888">
                  <c:v>6889</c:v>
                </c:pt>
                <c:pt idx="6889">
                  <c:v>6890</c:v>
                </c:pt>
                <c:pt idx="6890">
                  <c:v>6891</c:v>
                </c:pt>
                <c:pt idx="6891">
                  <c:v>6892</c:v>
                </c:pt>
                <c:pt idx="6892">
                  <c:v>6893</c:v>
                </c:pt>
                <c:pt idx="6893">
                  <c:v>6894</c:v>
                </c:pt>
                <c:pt idx="6894">
                  <c:v>6895</c:v>
                </c:pt>
                <c:pt idx="6895">
                  <c:v>6896</c:v>
                </c:pt>
                <c:pt idx="6896">
                  <c:v>6897</c:v>
                </c:pt>
                <c:pt idx="6897">
                  <c:v>6898</c:v>
                </c:pt>
                <c:pt idx="6898">
                  <c:v>6899</c:v>
                </c:pt>
                <c:pt idx="6899">
                  <c:v>6900</c:v>
                </c:pt>
                <c:pt idx="6900">
                  <c:v>6901</c:v>
                </c:pt>
                <c:pt idx="6901">
                  <c:v>6902</c:v>
                </c:pt>
                <c:pt idx="6902">
                  <c:v>6903</c:v>
                </c:pt>
                <c:pt idx="6903">
                  <c:v>6904</c:v>
                </c:pt>
                <c:pt idx="6904">
                  <c:v>6905</c:v>
                </c:pt>
                <c:pt idx="6905">
                  <c:v>6906</c:v>
                </c:pt>
                <c:pt idx="6906">
                  <c:v>6907</c:v>
                </c:pt>
                <c:pt idx="6907">
                  <c:v>6908</c:v>
                </c:pt>
                <c:pt idx="6908">
                  <c:v>6909</c:v>
                </c:pt>
                <c:pt idx="6909">
                  <c:v>6910</c:v>
                </c:pt>
                <c:pt idx="6910">
                  <c:v>6911</c:v>
                </c:pt>
                <c:pt idx="6911">
                  <c:v>6912</c:v>
                </c:pt>
                <c:pt idx="6912">
                  <c:v>6913</c:v>
                </c:pt>
                <c:pt idx="6913">
                  <c:v>6914</c:v>
                </c:pt>
                <c:pt idx="6914">
                  <c:v>6915</c:v>
                </c:pt>
                <c:pt idx="6915">
                  <c:v>6916</c:v>
                </c:pt>
                <c:pt idx="6916">
                  <c:v>6917</c:v>
                </c:pt>
                <c:pt idx="6917">
                  <c:v>6918</c:v>
                </c:pt>
                <c:pt idx="6918">
                  <c:v>6919</c:v>
                </c:pt>
                <c:pt idx="6919">
                  <c:v>6920</c:v>
                </c:pt>
                <c:pt idx="6920">
                  <c:v>6921</c:v>
                </c:pt>
                <c:pt idx="6921">
                  <c:v>6922</c:v>
                </c:pt>
                <c:pt idx="6922">
                  <c:v>6923</c:v>
                </c:pt>
                <c:pt idx="6923">
                  <c:v>6924</c:v>
                </c:pt>
                <c:pt idx="6924">
                  <c:v>6925</c:v>
                </c:pt>
                <c:pt idx="6925">
                  <c:v>6926</c:v>
                </c:pt>
                <c:pt idx="6926">
                  <c:v>6927</c:v>
                </c:pt>
                <c:pt idx="6927">
                  <c:v>6928</c:v>
                </c:pt>
                <c:pt idx="6928">
                  <c:v>6929</c:v>
                </c:pt>
                <c:pt idx="6929">
                  <c:v>6930</c:v>
                </c:pt>
                <c:pt idx="6930">
                  <c:v>6931</c:v>
                </c:pt>
                <c:pt idx="6931">
                  <c:v>6932</c:v>
                </c:pt>
                <c:pt idx="6932">
                  <c:v>6933</c:v>
                </c:pt>
                <c:pt idx="6933">
                  <c:v>6934</c:v>
                </c:pt>
                <c:pt idx="6934">
                  <c:v>6935</c:v>
                </c:pt>
                <c:pt idx="6935">
                  <c:v>6936</c:v>
                </c:pt>
                <c:pt idx="6936">
                  <c:v>6937</c:v>
                </c:pt>
                <c:pt idx="6937">
                  <c:v>6938</c:v>
                </c:pt>
                <c:pt idx="6938">
                  <c:v>6939</c:v>
                </c:pt>
                <c:pt idx="6939">
                  <c:v>6940</c:v>
                </c:pt>
                <c:pt idx="6940">
                  <c:v>6941</c:v>
                </c:pt>
                <c:pt idx="6941">
                  <c:v>6942</c:v>
                </c:pt>
                <c:pt idx="6942">
                  <c:v>6943</c:v>
                </c:pt>
                <c:pt idx="6943">
                  <c:v>6944</c:v>
                </c:pt>
                <c:pt idx="6944">
                  <c:v>6945</c:v>
                </c:pt>
                <c:pt idx="6945">
                  <c:v>6946</c:v>
                </c:pt>
                <c:pt idx="6946">
                  <c:v>6947</c:v>
                </c:pt>
                <c:pt idx="6947">
                  <c:v>6948</c:v>
                </c:pt>
                <c:pt idx="6948">
                  <c:v>6949</c:v>
                </c:pt>
                <c:pt idx="6949">
                  <c:v>6950</c:v>
                </c:pt>
                <c:pt idx="6950">
                  <c:v>6951</c:v>
                </c:pt>
                <c:pt idx="6951">
                  <c:v>6952</c:v>
                </c:pt>
                <c:pt idx="6952">
                  <c:v>6953</c:v>
                </c:pt>
                <c:pt idx="6953">
                  <c:v>6954</c:v>
                </c:pt>
                <c:pt idx="6954">
                  <c:v>6955</c:v>
                </c:pt>
                <c:pt idx="6955">
                  <c:v>6956</c:v>
                </c:pt>
                <c:pt idx="6956">
                  <c:v>6957</c:v>
                </c:pt>
                <c:pt idx="6957">
                  <c:v>6958</c:v>
                </c:pt>
                <c:pt idx="6958">
                  <c:v>6959</c:v>
                </c:pt>
                <c:pt idx="6959">
                  <c:v>6960</c:v>
                </c:pt>
                <c:pt idx="6960">
                  <c:v>6961</c:v>
                </c:pt>
                <c:pt idx="6961">
                  <c:v>6962</c:v>
                </c:pt>
                <c:pt idx="6962">
                  <c:v>6963</c:v>
                </c:pt>
                <c:pt idx="6963">
                  <c:v>6964</c:v>
                </c:pt>
                <c:pt idx="6964">
                  <c:v>6965</c:v>
                </c:pt>
                <c:pt idx="6965">
                  <c:v>6966</c:v>
                </c:pt>
                <c:pt idx="6966">
                  <c:v>6967</c:v>
                </c:pt>
                <c:pt idx="6967">
                  <c:v>6968</c:v>
                </c:pt>
                <c:pt idx="6968">
                  <c:v>6969</c:v>
                </c:pt>
                <c:pt idx="6969">
                  <c:v>6970</c:v>
                </c:pt>
                <c:pt idx="6970">
                  <c:v>6971</c:v>
                </c:pt>
                <c:pt idx="6971">
                  <c:v>6972</c:v>
                </c:pt>
                <c:pt idx="6972">
                  <c:v>6973</c:v>
                </c:pt>
                <c:pt idx="6973">
                  <c:v>6974</c:v>
                </c:pt>
                <c:pt idx="6974">
                  <c:v>6975</c:v>
                </c:pt>
                <c:pt idx="6975">
                  <c:v>6976</c:v>
                </c:pt>
                <c:pt idx="6976">
                  <c:v>6977</c:v>
                </c:pt>
                <c:pt idx="6977">
                  <c:v>6978</c:v>
                </c:pt>
                <c:pt idx="6978">
                  <c:v>6979</c:v>
                </c:pt>
                <c:pt idx="6979">
                  <c:v>6980</c:v>
                </c:pt>
                <c:pt idx="6980">
                  <c:v>6981</c:v>
                </c:pt>
                <c:pt idx="6981">
                  <c:v>6982</c:v>
                </c:pt>
                <c:pt idx="6982">
                  <c:v>6983</c:v>
                </c:pt>
                <c:pt idx="6983">
                  <c:v>6984</c:v>
                </c:pt>
                <c:pt idx="6984">
                  <c:v>6985</c:v>
                </c:pt>
                <c:pt idx="6985">
                  <c:v>6986</c:v>
                </c:pt>
                <c:pt idx="6986">
                  <c:v>6987</c:v>
                </c:pt>
                <c:pt idx="6987">
                  <c:v>6988</c:v>
                </c:pt>
                <c:pt idx="6988">
                  <c:v>6989</c:v>
                </c:pt>
                <c:pt idx="6989">
                  <c:v>6990</c:v>
                </c:pt>
                <c:pt idx="6990">
                  <c:v>6991</c:v>
                </c:pt>
                <c:pt idx="6991">
                  <c:v>6992</c:v>
                </c:pt>
                <c:pt idx="6992">
                  <c:v>6993</c:v>
                </c:pt>
                <c:pt idx="6993">
                  <c:v>6994</c:v>
                </c:pt>
                <c:pt idx="6994">
                  <c:v>6995</c:v>
                </c:pt>
                <c:pt idx="6995">
                  <c:v>6996</c:v>
                </c:pt>
                <c:pt idx="6996">
                  <c:v>6997</c:v>
                </c:pt>
                <c:pt idx="6997">
                  <c:v>6998</c:v>
                </c:pt>
                <c:pt idx="6998">
                  <c:v>6999</c:v>
                </c:pt>
                <c:pt idx="6999">
                  <c:v>7000</c:v>
                </c:pt>
                <c:pt idx="7000">
                  <c:v>7001</c:v>
                </c:pt>
                <c:pt idx="7001">
                  <c:v>7002</c:v>
                </c:pt>
                <c:pt idx="7002">
                  <c:v>7003</c:v>
                </c:pt>
                <c:pt idx="7003">
                  <c:v>7004</c:v>
                </c:pt>
                <c:pt idx="7004">
                  <c:v>7005</c:v>
                </c:pt>
                <c:pt idx="7005">
                  <c:v>7006</c:v>
                </c:pt>
                <c:pt idx="7006">
                  <c:v>7007</c:v>
                </c:pt>
                <c:pt idx="7007">
                  <c:v>7008</c:v>
                </c:pt>
                <c:pt idx="7008">
                  <c:v>7009</c:v>
                </c:pt>
                <c:pt idx="7009">
                  <c:v>7010</c:v>
                </c:pt>
                <c:pt idx="7010">
                  <c:v>7011</c:v>
                </c:pt>
                <c:pt idx="7011">
                  <c:v>7012</c:v>
                </c:pt>
                <c:pt idx="7012">
                  <c:v>7013</c:v>
                </c:pt>
                <c:pt idx="7013">
                  <c:v>7014</c:v>
                </c:pt>
                <c:pt idx="7014">
                  <c:v>7015</c:v>
                </c:pt>
                <c:pt idx="7015">
                  <c:v>7016</c:v>
                </c:pt>
                <c:pt idx="7016">
                  <c:v>7017</c:v>
                </c:pt>
                <c:pt idx="7017">
                  <c:v>7018</c:v>
                </c:pt>
                <c:pt idx="7018">
                  <c:v>7019</c:v>
                </c:pt>
                <c:pt idx="7019">
                  <c:v>7020</c:v>
                </c:pt>
                <c:pt idx="7020">
                  <c:v>7021</c:v>
                </c:pt>
                <c:pt idx="7021">
                  <c:v>7022</c:v>
                </c:pt>
                <c:pt idx="7022">
                  <c:v>7023</c:v>
                </c:pt>
                <c:pt idx="7023">
                  <c:v>7024</c:v>
                </c:pt>
                <c:pt idx="7024">
                  <c:v>7025</c:v>
                </c:pt>
                <c:pt idx="7025">
                  <c:v>7026</c:v>
                </c:pt>
                <c:pt idx="7026">
                  <c:v>7027</c:v>
                </c:pt>
                <c:pt idx="7027">
                  <c:v>7028</c:v>
                </c:pt>
                <c:pt idx="7028">
                  <c:v>7029</c:v>
                </c:pt>
                <c:pt idx="7029">
                  <c:v>7030</c:v>
                </c:pt>
                <c:pt idx="7030">
                  <c:v>7031</c:v>
                </c:pt>
                <c:pt idx="7031">
                  <c:v>7032</c:v>
                </c:pt>
                <c:pt idx="7032">
                  <c:v>7033</c:v>
                </c:pt>
                <c:pt idx="7033">
                  <c:v>7034</c:v>
                </c:pt>
                <c:pt idx="7034">
                  <c:v>7035</c:v>
                </c:pt>
                <c:pt idx="7035">
                  <c:v>7036</c:v>
                </c:pt>
                <c:pt idx="7036">
                  <c:v>7037</c:v>
                </c:pt>
                <c:pt idx="7037">
                  <c:v>7038</c:v>
                </c:pt>
                <c:pt idx="7038">
                  <c:v>7039</c:v>
                </c:pt>
                <c:pt idx="7039">
                  <c:v>7040</c:v>
                </c:pt>
                <c:pt idx="7040">
                  <c:v>7041</c:v>
                </c:pt>
                <c:pt idx="7041">
                  <c:v>7042</c:v>
                </c:pt>
                <c:pt idx="7042">
                  <c:v>7043</c:v>
                </c:pt>
                <c:pt idx="7043">
                  <c:v>7044</c:v>
                </c:pt>
                <c:pt idx="7044">
                  <c:v>7045</c:v>
                </c:pt>
                <c:pt idx="7045">
                  <c:v>7046</c:v>
                </c:pt>
                <c:pt idx="7046">
                  <c:v>7047</c:v>
                </c:pt>
                <c:pt idx="7047">
                  <c:v>7048</c:v>
                </c:pt>
                <c:pt idx="7048">
                  <c:v>7049</c:v>
                </c:pt>
                <c:pt idx="7049">
                  <c:v>7050</c:v>
                </c:pt>
                <c:pt idx="7050">
                  <c:v>7051</c:v>
                </c:pt>
                <c:pt idx="7051">
                  <c:v>7052</c:v>
                </c:pt>
                <c:pt idx="7052">
                  <c:v>7053</c:v>
                </c:pt>
                <c:pt idx="7053">
                  <c:v>7054</c:v>
                </c:pt>
                <c:pt idx="7054">
                  <c:v>7055</c:v>
                </c:pt>
                <c:pt idx="7055">
                  <c:v>7056</c:v>
                </c:pt>
                <c:pt idx="7056">
                  <c:v>7057</c:v>
                </c:pt>
                <c:pt idx="7057">
                  <c:v>7058</c:v>
                </c:pt>
                <c:pt idx="7058">
                  <c:v>7059</c:v>
                </c:pt>
                <c:pt idx="7059">
                  <c:v>7060</c:v>
                </c:pt>
                <c:pt idx="7060">
                  <c:v>7061</c:v>
                </c:pt>
                <c:pt idx="7061">
                  <c:v>7062</c:v>
                </c:pt>
                <c:pt idx="7062">
                  <c:v>7063</c:v>
                </c:pt>
                <c:pt idx="7063">
                  <c:v>7064</c:v>
                </c:pt>
                <c:pt idx="7064">
                  <c:v>7065</c:v>
                </c:pt>
                <c:pt idx="7065">
                  <c:v>7066</c:v>
                </c:pt>
                <c:pt idx="7066">
                  <c:v>7067</c:v>
                </c:pt>
                <c:pt idx="7067">
                  <c:v>7068</c:v>
                </c:pt>
                <c:pt idx="7068">
                  <c:v>7069</c:v>
                </c:pt>
                <c:pt idx="7069">
                  <c:v>7070</c:v>
                </c:pt>
                <c:pt idx="7070">
                  <c:v>7071</c:v>
                </c:pt>
                <c:pt idx="7071">
                  <c:v>7072</c:v>
                </c:pt>
                <c:pt idx="7072">
                  <c:v>7073</c:v>
                </c:pt>
                <c:pt idx="7073">
                  <c:v>7074</c:v>
                </c:pt>
                <c:pt idx="7074">
                  <c:v>7075</c:v>
                </c:pt>
                <c:pt idx="7075">
                  <c:v>7076</c:v>
                </c:pt>
                <c:pt idx="7076">
                  <c:v>7077</c:v>
                </c:pt>
                <c:pt idx="7077">
                  <c:v>7078</c:v>
                </c:pt>
                <c:pt idx="7078">
                  <c:v>7079</c:v>
                </c:pt>
                <c:pt idx="7079">
                  <c:v>7080</c:v>
                </c:pt>
                <c:pt idx="7080">
                  <c:v>7081</c:v>
                </c:pt>
                <c:pt idx="7081">
                  <c:v>7082</c:v>
                </c:pt>
                <c:pt idx="7082">
                  <c:v>7083</c:v>
                </c:pt>
                <c:pt idx="7083">
                  <c:v>7084</c:v>
                </c:pt>
                <c:pt idx="7084">
                  <c:v>7085</c:v>
                </c:pt>
                <c:pt idx="7085">
                  <c:v>7086</c:v>
                </c:pt>
                <c:pt idx="7086">
                  <c:v>7087</c:v>
                </c:pt>
                <c:pt idx="7087">
                  <c:v>7088</c:v>
                </c:pt>
                <c:pt idx="7088">
                  <c:v>7089</c:v>
                </c:pt>
                <c:pt idx="7089">
                  <c:v>7090</c:v>
                </c:pt>
                <c:pt idx="7090">
                  <c:v>7091</c:v>
                </c:pt>
                <c:pt idx="7091">
                  <c:v>7092</c:v>
                </c:pt>
                <c:pt idx="7092">
                  <c:v>7093</c:v>
                </c:pt>
                <c:pt idx="7093">
                  <c:v>7094</c:v>
                </c:pt>
                <c:pt idx="7094">
                  <c:v>7095</c:v>
                </c:pt>
                <c:pt idx="7095">
                  <c:v>7096</c:v>
                </c:pt>
                <c:pt idx="7096">
                  <c:v>7097</c:v>
                </c:pt>
                <c:pt idx="7097">
                  <c:v>7098</c:v>
                </c:pt>
                <c:pt idx="7098">
                  <c:v>7099</c:v>
                </c:pt>
                <c:pt idx="7099">
                  <c:v>7100</c:v>
                </c:pt>
                <c:pt idx="7100">
                  <c:v>7101</c:v>
                </c:pt>
                <c:pt idx="7101">
                  <c:v>7102</c:v>
                </c:pt>
                <c:pt idx="7102">
                  <c:v>7103</c:v>
                </c:pt>
                <c:pt idx="7103">
                  <c:v>7104</c:v>
                </c:pt>
                <c:pt idx="7104">
                  <c:v>7105</c:v>
                </c:pt>
                <c:pt idx="7105">
                  <c:v>7106</c:v>
                </c:pt>
                <c:pt idx="7106">
                  <c:v>7107</c:v>
                </c:pt>
                <c:pt idx="7107">
                  <c:v>7108</c:v>
                </c:pt>
                <c:pt idx="7108">
                  <c:v>7109</c:v>
                </c:pt>
                <c:pt idx="7109">
                  <c:v>7110</c:v>
                </c:pt>
                <c:pt idx="7110">
                  <c:v>7111</c:v>
                </c:pt>
                <c:pt idx="7111">
                  <c:v>7112</c:v>
                </c:pt>
                <c:pt idx="7112">
                  <c:v>7113</c:v>
                </c:pt>
                <c:pt idx="7113">
                  <c:v>7114</c:v>
                </c:pt>
                <c:pt idx="7114">
                  <c:v>7115</c:v>
                </c:pt>
                <c:pt idx="7115">
                  <c:v>7116</c:v>
                </c:pt>
                <c:pt idx="7116">
                  <c:v>7117</c:v>
                </c:pt>
                <c:pt idx="7117">
                  <c:v>7118</c:v>
                </c:pt>
                <c:pt idx="7118">
                  <c:v>7119</c:v>
                </c:pt>
                <c:pt idx="7119">
                  <c:v>7120</c:v>
                </c:pt>
                <c:pt idx="7120">
                  <c:v>7121</c:v>
                </c:pt>
                <c:pt idx="7121">
                  <c:v>7122</c:v>
                </c:pt>
                <c:pt idx="7122">
                  <c:v>7123</c:v>
                </c:pt>
                <c:pt idx="7123">
                  <c:v>7124</c:v>
                </c:pt>
                <c:pt idx="7124">
                  <c:v>7125</c:v>
                </c:pt>
                <c:pt idx="7125">
                  <c:v>7126</c:v>
                </c:pt>
                <c:pt idx="7126">
                  <c:v>7127</c:v>
                </c:pt>
                <c:pt idx="7127">
                  <c:v>7128</c:v>
                </c:pt>
                <c:pt idx="7128">
                  <c:v>7129</c:v>
                </c:pt>
                <c:pt idx="7129">
                  <c:v>7130</c:v>
                </c:pt>
                <c:pt idx="7130">
                  <c:v>7131</c:v>
                </c:pt>
                <c:pt idx="7131">
                  <c:v>7132</c:v>
                </c:pt>
                <c:pt idx="7132">
                  <c:v>7133</c:v>
                </c:pt>
                <c:pt idx="7133">
                  <c:v>7134</c:v>
                </c:pt>
                <c:pt idx="7134">
                  <c:v>7135</c:v>
                </c:pt>
                <c:pt idx="7135">
                  <c:v>7136</c:v>
                </c:pt>
                <c:pt idx="7136">
                  <c:v>7137</c:v>
                </c:pt>
                <c:pt idx="7137">
                  <c:v>7138</c:v>
                </c:pt>
                <c:pt idx="7138">
                  <c:v>7139</c:v>
                </c:pt>
                <c:pt idx="7139">
                  <c:v>7140</c:v>
                </c:pt>
                <c:pt idx="7140">
                  <c:v>7141</c:v>
                </c:pt>
                <c:pt idx="7141">
                  <c:v>7142</c:v>
                </c:pt>
                <c:pt idx="7142">
                  <c:v>7143</c:v>
                </c:pt>
                <c:pt idx="7143">
                  <c:v>7144</c:v>
                </c:pt>
                <c:pt idx="7144">
                  <c:v>7145</c:v>
                </c:pt>
                <c:pt idx="7145">
                  <c:v>7146</c:v>
                </c:pt>
                <c:pt idx="7146">
                  <c:v>7147</c:v>
                </c:pt>
                <c:pt idx="7147">
                  <c:v>7148</c:v>
                </c:pt>
                <c:pt idx="7148">
                  <c:v>7149</c:v>
                </c:pt>
                <c:pt idx="7149">
                  <c:v>7150</c:v>
                </c:pt>
                <c:pt idx="7150">
                  <c:v>7151</c:v>
                </c:pt>
                <c:pt idx="7151">
                  <c:v>7152</c:v>
                </c:pt>
                <c:pt idx="7152">
                  <c:v>7153</c:v>
                </c:pt>
                <c:pt idx="7153">
                  <c:v>7154</c:v>
                </c:pt>
                <c:pt idx="7154">
                  <c:v>7155</c:v>
                </c:pt>
                <c:pt idx="7155">
                  <c:v>7156</c:v>
                </c:pt>
                <c:pt idx="7156">
                  <c:v>7157</c:v>
                </c:pt>
                <c:pt idx="7157">
                  <c:v>7158</c:v>
                </c:pt>
                <c:pt idx="7158">
                  <c:v>7159</c:v>
                </c:pt>
                <c:pt idx="7159">
                  <c:v>7160</c:v>
                </c:pt>
                <c:pt idx="7160">
                  <c:v>7161</c:v>
                </c:pt>
                <c:pt idx="7161">
                  <c:v>7162</c:v>
                </c:pt>
                <c:pt idx="7162">
                  <c:v>7163</c:v>
                </c:pt>
                <c:pt idx="7163">
                  <c:v>7164</c:v>
                </c:pt>
                <c:pt idx="7164">
                  <c:v>7165</c:v>
                </c:pt>
                <c:pt idx="7165">
                  <c:v>7166</c:v>
                </c:pt>
                <c:pt idx="7166">
                  <c:v>7167</c:v>
                </c:pt>
                <c:pt idx="7167">
                  <c:v>7168</c:v>
                </c:pt>
                <c:pt idx="7168">
                  <c:v>7169</c:v>
                </c:pt>
                <c:pt idx="7169">
                  <c:v>7170</c:v>
                </c:pt>
                <c:pt idx="7170">
                  <c:v>7171</c:v>
                </c:pt>
                <c:pt idx="7171">
                  <c:v>7172</c:v>
                </c:pt>
                <c:pt idx="7172">
                  <c:v>7173</c:v>
                </c:pt>
                <c:pt idx="7173">
                  <c:v>7174</c:v>
                </c:pt>
                <c:pt idx="7174">
                  <c:v>7175</c:v>
                </c:pt>
                <c:pt idx="7175">
                  <c:v>7176</c:v>
                </c:pt>
                <c:pt idx="7176">
                  <c:v>7177</c:v>
                </c:pt>
                <c:pt idx="7177">
                  <c:v>7178</c:v>
                </c:pt>
                <c:pt idx="7178">
                  <c:v>7179</c:v>
                </c:pt>
                <c:pt idx="7179">
                  <c:v>7180</c:v>
                </c:pt>
                <c:pt idx="7180">
                  <c:v>7181</c:v>
                </c:pt>
                <c:pt idx="7181">
                  <c:v>7182</c:v>
                </c:pt>
                <c:pt idx="7182">
                  <c:v>7183</c:v>
                </c:pt>
                <c:pt idx="7183">
                  <c:v>7184</c:v>
                </c:pt>
                <c:pt idx="7184">
                  <c:v>7185</c:v>
                </c:pt>
                <c:pt idx="7185">
                  <c:v>7186</c:v>
                </c:pt>
                <c:pt idx="7186">
                  <c:v>7187</c:v>
                </c:pt>
                <c:pt idx="7187">
                  <c:v>7188</c:v>
                </c:pt>
                <c:pt idx="7188">
                  <c:v>7189</c:v>
                </c:pt>
                <c:pt idx="7189">
                  <c:v>7190</c:v>
                </c:pt>
                <c:pt idx="7190">
                  <c:v>7191</c:v>
                </c:pt>
                <c:pt idx="7191">
                  <c:v>7192</c:v>
                </c:pt>
                <c:pt idx="7192">
                  <c:v>7193</c:v>
                </c:pt>
                <c:pt idx="7193">
                  <c:v>7194</c:v>
                </c:pt>
                <c:pt idx="7194">
                  <c:v>7195</c:v>
                </c:pt>
                <c:pt idx="7195">
                  <c:v>7196</c:v>
                </c:pt>
                <c:pt idx="7196">
                  <c:v>7197</c:v>
                </c:pt>
                <c:pt idx="7197">
                  <c:v>7198</c:v>
                </c:pt>
                <c:pt idx="7198">
                  <c:v>7199</c:v>
                </c:pt>
                <c:pt idx="7199">
                  <c:v>7200</c:v>
                </c:pt>
                <c:pt idx="7200">
                  <c:v>7201</c:v>
                </c:pt>
                <c:pt idx="7201">
                  <c:v>7202</c:v>
                </c:pt>
                <c:pt idx="7202">
                  <c:v>7203</c:v>
                </c:pt>
                <c:pt idx="7203">
                  <c:v>7204</c:v>
                </c:pt>
                <c:pt idx="7204">
                  <c:v>7205</c:v>
                </c:pt>
                <c:pt idx="7205">
                  <c:v>7206</c:v>
                </c:pt>
                <c:pt idx="7206">
                  <c:v>7207</c:v>
                </c:pt>
                <c:pt idx="7207">
                  <c:v>7208</c:v>
                </c:pt>
                <c:pt idx="7208">
                  <c:v>7209</c:v>
                </c:pt>
                <c:pt idx="7209">
                  <c:v>7210</c:v>
                </c:pt>
                <c:pt idx="7210">
                  <c:v>7211</c:v>
                </c:pt>
                <c:pt idx="7211">
                  <c:v>7212</c:v>
                </c:pt>
                <c:pt idx="7212">
                  <c:v>7213</c:v>
                </c:pt>
                <c:pt idx="7213">
                  <c:v>7214</c:v>
                </c:pt>
                <c:pt idx="7214">
                  <c:v>7215</c:v>
                </c:pt>
                <c:pt idx="7215">
                  <c:v>7216</c:v>
                </c:pt>
                <c:pt idx="7216">
                  <c:v>7217</c:v>
                </c:pt>
                <c:pt idx="7217">
                  <c:v>7218</c:v>
                </c:pt>
                <c:pt idx="7218">
                  <c:v>7219</c:v>
                </c:pt>
                <c:pt idx="7219">
                  <c:v>7220</c:v>
                </c:pt>
                <c:pt idx="7220">
                  <c:v>7221</c:v>
                </c:pt>
                <c:pt idx="7221">
                  <c:v>7222</c:v>
                </c:pt>
                <c:pt idx="7222">
                  <c:v>7223</c:v>
                </c:pt>
                <c:pt idx="7223">
                  <c:v>7224</c:v>
                </c:pt>
                <c:pt idx="7224">
                  <c:v>7225</c:v>
                </c:pt>
                <c:pt idx="7225">
                  <c:v>7226</c:v>
                </c:pt>
                <c:pt idx="7226">
                  <c:v>7227</c:v>
                </c:pt>
                <c:pt idx="7227">
                  <c:v>7228</c:v>
                </c:pt>
                <c:pt idx="7228">
                  <c:v>7229</c:v>
                </c:pt>
                <c:pt idx="7229">
                  <c:v>7230</c:v>
                </c:pt>
                <c:pt idx="7230">
                  <c:v>7231</c:v>
                </c:pt>
                <c:pt idx="7231">
                  <c:v>7232</c:v>
                </c:pt>
                <c:pt idx="7232">
                  <c:v>7233</c:v>
                </c:pt>
                <c:pt idx="7233">
                  <c:v>7234</c:v>
                </c:pt>
                <c:pt idx="7234">
                  <c:v>7235</c:v>
                </c:pt>
                <c:pt idx="7235">
                  <c:v>7236</c:v>
                </c:pt>
                <c:pt idx="7236">
                  <c:v>7237</c:v>
                </c:pt>
                <c:pt idx="7237">
                  <c:v>7238</c:v>
                </c:pt>
                <c:pt idx="7238">
                  <c:v>7239</c:v>
                </c:pt>
                <c:pt idx="7239">
                  <c:v>7240</c:v>
                </c:pt>
                <c:pt idx="7240">
                  <c:v>7241</c:v>
                </c:pt>
                <c:pt idx="7241">
                  <c:v>7242</c:v>
                </c:pt>
                <c:pt idx="7242">
                  <c:v>7243</c:v>
                </c:pt>
                <c:pt idx="7243">
                  <c:v>7244</c:v>
                </c:pt>
                <c:pt idx="7244">
                  <c:v>7245</c:v>
                </c:pt>
                <c:pt idx="7245">
                  <c:v>7246</c:v>
                </c:pt>
                <c:pt idx="7246">
                  <c:v>7247</c:v>
                </c:pt>
                <c:pt idx="7247">
                  <c:v>7248</c:v>
                </c:pt>
                <c:pt idx="7248">
                  <c:v>7249</c:v>
                </c:pt>
                <c:pt idx="7249">
                  <c:v>7250</c:v>
                </c:pt>
                <c:pt idx="7250">
                  <c:v>7251</c:v>
                </c:pt>
                <c:pt idx="7251">
                  <c:v>7252</c:v>
                </c:pt>
                <c:pt idx="7252">
                  <c:v>7253</c:v>
                </c:pt>
                <c:pt idx="7253">
                  <c:v>7254</c:v>
                </c:pt>
                <c:pt idx="7254">
                  <c:v>7255</c:v>
                </c:pt>
                <c:pt idx="7255">
                  <c:v>7256</c:v>
                </c:pt>
                <c:pt idx="7256">
                  <c:v>7257</c:v>
                </c:pt>
                <c:pt idx="7257">
                  <c:v>7258</c:v>
                </c:pt>
                <c:pt idx="7258">
                  <c:v>7259</c:v>
                </c:pt>
                <c:pt idx="7259">
                  <c:v>7260</c:v>
                </c:pt>
                <c:pt idx="7260">
                  <c:v>7261</c:v>
                </c:pt>
                <c:pt idx="7261">
                  <c:v>7262</c:v>
                </c:pt>
                <c:pt idx="7262">
                  <c:v>7263</c:v>
                </c:pt>
                <c:pt idx="7263">
                  <c:v>7264</c:v>
                </c:pt>
                <c:pt idx="7264">
                  <c:v>7265</c:v>
                </c:pt>
                <c:pt idx="7265">
                  <c:v>7266</c:v>
                </c:pt>
                <c:pt idx="7266">
                  <c:v>7267</c:v>
                </c:pt>
                <c:pt idx="7267">
                  <c:v>7268</c:v>
                </c:pt>
                <c:pt idx="7268">
                  <c:v>7269</c:v>
                </c:pt>
                <c:pt idx="7269">
                  <c:v>7270</c:v>
                </c:pt>
                <c:pt idx="7270">
                  <c:v>7271</c:v>
                </c:pt>
                <c:pt idx="7271">
                  <c:v>7272</c:v>
                </c:pt>
                <c:pt idx="7272">
                  <c:v>7273</c:v>
                </c:pt>
                <c:pt idx="7273">
                  <c:v>7274</c:v>
                </c:pt>
                <c:pt idx="7274">
                  <c:v>7275</c:v>
                </c:pt>
                <c:pt idx="7275">
                  <c:v>7276</c:v>
                </c:pt>
                <c:pt idx="7276">
                  <c:v>7277</c:v>
                </c:pt>
                <c:pt idx="7277">
                  <c:v>7278</c:v>
                </c:pt>
                <c:pt idx="7278">
                  <c:v>7279</c:v>
                </c:pt>
                <c:pt idx="7279">
                  <c:v>7280</c:v>
                </c:pt>
                <c:pt idx="7280">
                  <c:v>7281</c:v>
                </c:pt>
                <c:pt idx="7281">
                  <c:v>7282</c:v>
                </c:pt>
                <c:pt idx="7282">
                  <c:v>7283</c:v>
                </c:pt>
                <c:pt idx="7283">
                  <c:v>7284</c:v>
                </c:pt>
                <c:pt idx="7284">
                  <c:v>7285</c:v>
                </c:pt>
                <c:pt idx="7285">
                  <c:v>7286</c:v>
                </c:pt>
                <c:pt idx="7286">
                  <c:v>7287</c:v>
                </c:pt>
                <c:pt idx="7287">
                  <c:v>7288</c:v>
                </c:pt>
                <c:pt idx="7288">
                  <c:v>7289</c:v>
                </c:pt>
                <c:pt idx="7289">
                  <c:v>7290</c:v>
                </c:pt>
                <c:pt idx="7290">
                  <c:v>7291</c:v>
                </c:pt>
                <c:pt idx="7291">
                  <c:v>7292</c:v>
                </c:pt>
                <c:pt idx="7292">
                  <c:v>7293</c:v>
                </c:pt>
                <c:pt idx="7293">
                  <c:v>7294</c:v>
                </c:pt>
                <c:pt idx="7294">
                  <c:v>7295</c:v>
                </c:pt>
                <c:pt idx="7295">
                  <c:v>7296</c:v>
                </c:pt>
                <c:pt idx="7296">
                  <c:v>7297</c:v>
                </c:pt>
                <c:pt idx="7297">
                  <c:v>7298</c:v>
                </c:pt>
                <c:pt idx="7298">
                  <c:v>7299</c:v>
                </c:pt>
                <c:pt idx="7299">
                  <c:v>7300</c:v>
                </c:pt>
                <c:pt idx="7300">
                  <c:v>7301</c:v>
                </c:pt>
                <c:pt idx="7301">
                  <c:v>7302</c:v>
                </c:pt>
                <c:pt idx="7302">
                  <c:v>7303</c:v>
                </c:pt>
                <c:pt idx="7303">
                  <c:v>7304</c:v>
                </c:pt>
                <c:pt idx="7304">
                  <c:v>7305</c:v>
                </c:pt>
                <c:pt idx="7305">
                  <c:v>7306</c:v>
                </c:pt>
                <c:pt idx="7306">
                  <c:v>7307</c:v>
                </c:pt>
                <c:pt idx="7307">
                  <c:v>7308</c:v>
                </c:pt>
                <c:pt idx="7308">
                  <c:v>7309</c:v>
                </c:pt>
                <c:pt idx="7309">
                  <c:v>7310</c:v>
                </c:pt>
                <c:pt idx="7310">
                  <c:v>7311</c:v>
                </c:pt>
                <c:pt idx="7311">
                  <c:v>7312</c:v>
                </c:pt>
                <c:pt idx="7312">
                  <c:v>7313</c:v>
                </c:pt>
                <c:pt idx="7313">
                  <c:v>7314</c:v>
                </c:pt>
                <c:pt idx="7314">
                  <c:v>7315</c:v>
                </c:pt>
                <c:pt idx="7315">
                  <c:v>7316</c:v>
                </c:pt>
                <c:pt idx="7316">
                  <c:v>7317</c:v>
                </c:pt>
                <c:pt idx="7317">
                  <c:v>7318</c:v>
                </c:pt>
                <c:pt idx="7318">
                  <c:v>7319</c:v>
                </c:pt>
                <c:pt idx="7319">
                  <c:v>7320</c:v>
                </c:pt>
                <c:pt idx="7320">
                  <c:v>7321</c:v>
                </c:pt>
                <c:pt idx="7321">
                  <c:v>7322</c:v>
                </c:pt>
                <c:pt idx="7322">
                  <c:v>7323</c:v>
                </c:pt>
                <c:pt idx="7323">
                  <c:v>7324</c:v>
                </c:pt>
                <c:pt idx="7324">
                  <c:v>7325</c:v>
                </c:pt>
                <c:pt idx="7325">
                  <c:v>7326</c:v>
                </c:pt>
                <c:pt idx="7326">
                  <c:v>7327</c:v>
                </c:pt>
                <c:pt idx="7327">
                  <c:v>7328</c:v>
                </c:pt>
                <c:pt idx="7328">
                  <c:v>7329</c:v>
                </c:pt>
                <c:pt idx="7329">
                  <c:v>7330</c:v>
                </c:pt>
                <c:pt idx="7330">
                  <c:v>7331</c:v>
                </c:pt>
                <c:pt idx="7331">
                  <c:v>7332</c:v>
                </c:pt>
                <c:pt idx="7332">
                  <c:v>7333</c:v>
                </c:pt>
                <c:pt idx="7333">
                  <c:v>7334</c:v>
                </c:pt>
                <c:pt idx="7334">
                  <c:v>7335</c:v>
                </c:pt>
                <c:pt idx="7335">
                  <c:v>7336</c:v>
                </c:pt>
                <c:pt idx="7336">
                  <c:v>7337</c:v>
                </c:pt>
                <c:pt idx="7337">
                  <c:v>7338</c:v>
                </c:pt>
                <c:pt idx="7338">
                  <c:v>7339</c:v>
                </c:pt>
                <c:pt idx="7339">
                  <c:v>7340</c:v>
                </c:pt>
                <c:pt idx="7340">
                  <c:v>7341</c:v>
                </c:pt>
                <c:pt idx="7341">
                  <c:v>7342</c:v>
                </c:pt>
                <c:pt idx="7342">
                  <c:v>7343</c:v>
                </c:pt>
                <c:pt idx="7343">
                  <c:v>7344</c:v>
                </c:pt>
                <c:pt idx="7344">
                  <c:v>7345</c:v>
                </c:pt>
                <c:pt idx="7345">
                  <c:v>7346</c:v>
                </c:pt>
                <c:pt idx="7346">
                  <c:v>7347</c:v>
                </c:pt>
                <c:pt idx="7347">
                  <c:v>7348</c:v>
                </c:pt>
                <c:pt idx="7348">
                  <c:v>7349</c:v>
                </c:pt>
                <c:pt idx="7349">
                  <c:v>7350</c:v>
                </c:pt>
                <c:pt idx="7350">
                  <c:v>7351</c:v>
                </c:pt>
                <c:pt idx="7351">
                  <c:v>7352</c:v>
                </c:pt>
                <c:pt idx="7352">
                  <c:v>7353</c:v>
                </c:pt>
                <c:pt idx="7353">
                  <c:v>7354</c:v>
                </c:pt>
                <c:pt idx="7354">
                  <c:v>7355</c:v>
                </c:pt>
                <c:pt idx="7355">
                  <c:v>7356</c:v>
                </c:pt>
                <c:pt idx="7356">
                  <c:v>7357</c:v>
                </c:pt>
                <c:pt idx="7357">
                  <c:v>7358</c:v>
                </c:pt>
                <c:pt idx="7358">
                  <c:v>7359</c:v>
                </c:pt>
                <c:pt idx="7359">
                  <c:v>7360</c:v>
                </c:pt>
                <c:pt idx="7360">
                  <c:v>7361</c:v>
                </c:pt>
                <c:pt idx="7361">
                  <c:v>7362</c:v>
                </c:pt>
                <c:pt idx="7362">
                  <c:v>7363</c:v>
                </c:pt>
                <c:pt idx="7363">
                  <c:v>7364</c:v>
                </c:pt>
                <c:pt idx="7364">
                  <c:v>7365</c:v>
                </c:pt>
                <c:pt idx="7365">
                  <c:v>7366</c:v>
                </c:pt>
                <c:pt idx="7366">
                  <c:v>7367</c:v>
                </c:pt>
                <c:pt idx="7367">
                  <c:v>7368</c:v>
                </c:pt>
                <c:pt idx="7368">
                  <c:v>7369</c:v>
                </c:pt>
                <c:pt idx="7369">
                  <c:v>7370</c:v>
                </c:pt>
                <c:pt idx="7370">
                  <c:v>7371</c:v>
                </c:pt>
                <c:pt idx="7371">
                  <c:v>7372</c:v>
                </c:pt>
                <c:pt idx="7372">
                  <c:v>7373</c:v>
                </c:pt>
                <c:pt idx="7373">
                  <c:v>7374</c:v>
                </c:pt>
                <c:pt idx="7374">
                  <c:v>7375</c:v>
                </c:pt>
                <c:pt idx="7375">
                  <c:v>7376</c:v>
                </c:pt>
                <c:pt idx="7376">
                  <c:v>7377</c:v>
                </c:pt>
                <c:pt idx="7377">
                  <c:v>7378</c:v>
                </c:pt>
                <c:pt idx="7378">
                  <c:v>7379</c:v>
                </c:pt>
                <c:pt idx="7379">
                  <c:v>7380</c:v>
                </c:pt>
                <c:pt idx="7380">
                  <c:v>7381</c:v>
                </c:pt>
                <c:pt idx="7381">
                  <c:v>7382</c:v>
                </c:pt>
                <c:pt idx="7382">
                  <c:v>7383</c:v>
                </c:pt>
                <c:pt idx="7383">
                  <c:v>7384</c:v>
                </c:pt>
                <c:pt idx="7384">
                  <c:v>7385</c:v>
                </c:pt>
                <c:pt idx="7385">
                  <c:v>7386</c:v>
                </c:pt>
                <c:pt idx="7386">
                  <c:v>7387</c:v>
                </c:pt>
                <c:pt idx="7387">
                  <c:v>7388</c:v>
                </c:pt>
                <c:pt idx="7388">
                  <c:v>7389</c:v>
                </c:pt>
                <c:pt idx="7389">
                  <c:v>7390</c:v>
                </c:pt>
                <c:pt idx="7390">
                  <c:v>7391</c:v>
                </c:pt>
                <c:pt idx="7391">
                  <c:v>7392</c:v>
                </c:pt>
                <c:pt idx="7392">
                  <c:v>7393</c:v>
                </c:pt>
                <c:pt idx="7393">
                  <c:v>7394</c:v>
                </c:pt>
                <c:pt idx="7394">
                  <c:v>7395</c:v>
                </c:pt>
                <c:pt idx="7395">
                  <c:v>7396</c:v>
                </c:pt>
                <c:pt idx="7396">
                  <c:v>7397</c:v>
                </c:pt>
                <c:pt idx="7397">
                  <c:v>7398</c:v>
                </c:pt>
                <c:pt idx="7398">
                  <c:v>7399</c:v>
                </c:pt>
                <c:pt idx="7399">
                  <c:v>7400</c:v>
                </c:pt>
                <c:pt idx="7400">
                  <c:v>7401</c:v>
                </c:pt>
                <c:pt idx="7401">
                  <c:v>7402</c:v>
                </c:pt>
                <c:pt idx="7402">
                  <c:v>7403</c:v>
                </c:pt>
                <c:pt idx="7403">
                  <c:v>7404</c:v>
                </c:pt>
                <c:pt idx="7404">
                  <c:v>7405</c:v>
                </c:pt>
                <c:pt idx="7405">
                  <c:v>7406</c:v>
                </c:pt>
                <c:pt idx="7406">
                  <c:v>7407</c:v>
                </c:pt>
                <c:pt idx="7407">
                  <c:v>7408</c:v>
                </c:pt>
                <c:pt idx="7408">
                  <c:v>7409</c:v>
                </c:pt>
                <c:pt idx="7409">
                  <c:v>7410</c:v>
                </c:pt>
                <c:pt idx="7410">
                  <c:v>7411</c:v>
                </c:pt>
                <c:pt idx="7411">
                  <c:v>7412</c:v>
                </c:pt>
                <c:pt idx="7412">
                  <c:v>7413</c:v>
                </c:pt>
                <c:pt idx="7413">
                  <c:v>7414</c:v>
                </c:pt>
                <c:pt idx="7414">
                  <c:v>7415</c:v>
                </c:pt>
                <c:pt idx="7415">
                  <c:v>7416</c:v>
                </c:pt>
                <c:pt idx="7416">
                  <c:v>7417</c:v>
                </c:pt>
                <c:pt idx="7417">
                  <c:v>7418</c:v>
                </c:pt>
                <c:pt idx="7418">
                  <c:v>7419</c:v>
                </c:pt>
                <c:pt idx="7419">
                  <c:v>7420</c:v>
                </c:pt>
                <c:pt idx="7420">
                  <c:v>7421</c:v>
                </c:pt>
                <c:pt idx="7421">
                  <c:v>7422</c:v>
                </c:pt>
                <c:pt idx="7422">
                  <c:v>7423</c:v>
                </c:pt>
                <c:pt idx="7423">
                  <c:v>7424</c:v>
                </c:pt>
                <c:pt idx="7424">
                  <c:v>7425</c:v>
                </c:pt>
                <c:pt idx="7425">
                  <c:v>7426</c:v>
                </c:pt>
                <c:pt idx="7426">
                  <c:v>7427</c:v>
                </c:pt>
                <c:pt idx="7427">
                  <c:v>7428</c:v>
                </c:pt>
                <c:pt idx="7428">
                  <c:v>7429</c:v>
                </c:pt>
                <c:pt idx="7429">
                  <c:v>7430</c:v>
                </c:pt>
                <c:pt idx="7430">
                  <c:v>7431</c:v>
                </c:pt>
                <c:pt idx="7431">
                  <c:v>7432</c:v>
                </c:pt>
                <c:pt idx="7432">
                  <c:v>7433</c:v>
                </c:pt>
                <c:pt idx="7433">
                  <c:v>7434</c:v>
                </c:pt>
                <c:pt idx="7434">
                  <c:v>7435</c:v>
                </c:pt>
                <c:pt idx="7435">
                  <c:v>7436</c:v>
                </c:pt>
                <c:pt idx="7436">
                  <c:v>7437</c:v>
                </c:pt>
                <c:pt idx="7437">
                  <c:v>7438</c:v>
                </c:pt>
                <c:pt idx="7438">
                  <c:v>7439</c:v>
                </c:pt>
                <c:pt idx="7439">
                  <c:v>7440</c:v>
                </c:pt>
                <c:pt idx="7440">
                  <c:v>7441</c:v>
                </c:pt>
                <c:pt idx="7441">
                  <c:v>7442</c:v>
                </c:pt>
                <c:pt idx="7442">
                  <c:v>7443</c:v>
                </c:pt>
                <c:pt idx="7443">
                  <c:v>7444</c:v>
                </c:pt>
                <c:pt idx="7444">
                  <c:v>7445</c:v>
                </c:pt>
                <c:pt idx="7445">
                  <c:v>7446</c:v>
                </c:pt>
                <c:pt idx="7446">
                  <c:v>7447</c:v>
                </c:pt>
                <c:pt idx="7447">
                  <c:v>7448</c:v>
                </c:pt>
                <c:pt idx="7448">
                  <c:v>7449</c:v>
                </c:pt>
                <c:pt idx="7449">
                  <c:v>7450</c:v>
                </c:pt>
                <c:pt idx="7450">
                  <c:v>7451</c:v>
                </c:pt>
                <c:pt idx="7451">
                  <c:v>7452</c:v>
                </c:pt>
                <c:pt idx="7452">
                  <c:v>7453</c:v>
                </c:pt>
                <c:pt idx="7453">
                  <c:v>7454</c:v>
                </c:pt>
                <c:pt idx="7454">
                  <c:v>7455</c:v>
                </c:pt>
                <c:pt idx="7455">
                  <c:v>7456</c:v>
                </c:pt>
                <c:pt idx="7456">
                  <c:v>7457</c:v>
                </c:pt>
                <c:pt idx="7457">
                  <c:v>7458</c:v>
                </c:pt>
                <c:pt idx="7458">
                  <c:v>7459</c:v>
                </c:pt>
                <c:pt idx="7459">
                  <c:v>7460</c:v>
                </c:pt>
                <c:pt idx="7460">
                  <c:v>7461</c:v>
                </c:pt>
                <c:pt idx="7461">
                  <c:v>7462</c:v>
                </c:pt>
                <c:pt idx="7462">
                  <c:v>7463</c:v>
                </c:pt>
                <c:pt idx="7463">
                  <c:v>7464</c:v>
                </c:pt>
                <c:pt idx="7464">
                  <c:v>7465</c:v>
                </c:pt>
                <c:pt idx="7465">
                  <c:v>7466</c:v>
                </c:pt>
                <c:pt idx="7466">
                  <c:v>7467</c:v>
                </c:pt>
                <c:pt idx="7467">
                  <c:v>7468</c:v>
                </c:pt>
                <c:pt idx="7468">
                  <c:v>7469</c:v>
                </c:pt>
                <c:pt idx="7469">
                  <c:v>7470</c:v>
                </c:pt>
                <c:pt idx="7470">
                  <c:v>7471</c:v>
                </c:pt>
                <c:pt idx="7471">
                  <c:v>7472</c:v>
                </c:pt>
                <c:pt idx="7472">
                  <c:v>7473</c:v>
                </c:pt>
                <c:pt idx="7473">
                  <c:v>7474</c:v>
                </c:pt>
                <c:pt idx="7474">
                  <c:v>7475</c:v>
                </c:pt>
                <c:pt idx="7475">
                  <c:v>7476</c:v>
                </c:pt>
                <c:pt idx="7476">
                  <c:v>7477</c:v>
                </c:pt>
                <c:pt idx="7477">
                  <c:v>7478</c:v>
                </c:pt>
                <c:pt idx="7478">
                  <c:v>7479</c:v>
                </c:pt>
                <c:pt idx="7479">
                  <c:v>7480</c:v>
                </c:pt>
                <c:pt idx="7480">
                  <c:v>7481</c:v>
                </c:pt>
                <c:pt idx="7481">
                  <c:v>7482</c:v>
                </c:pt>
                <c:pt idx="7482">
                  <c:v>7483</c:v>
                </c:pt>
                <c:pt idx="7483">
                  <c:v>7484</c:v>
                </c:pt>
                <c:pt idx="7484">
                  <c:v>7485</c:v>
                </c:pt>
                <c:pt idx="7485">
                  <c:v>7486</c:v>
                </c:pt>
                <c:pt idx="7486">
                  <c:v>7487</c:v>
                </c:pt>
                <c:pt idx="7487">
                  <c:v>7488</c:v>
                </c:pt>
                <c:pt idx="7488">
                  <c:v>7489</c:v>
                </c:pt>
                <c:pt idx="7489">
                  <c:v>7490</c:v>
                </c:pt>
                <c:pt idx="7490">
                  <c:v>7491</c:v>
                </c:pt>
                <c:pt idx="7491">
                  <c:v>7492</c:v>
                </c:pt>
                <c:pt idx="7492">
                  <c:v>7493</c:v>
                </c:pt>
                <c:pt idx="7493">
                  <c:v>7494</c:v>
                </c:pt>
                <c:pt idx="7494">
                  <c:v>7495</c:v>
                </c:pt>
                <c:pt idx="7495">
                  <c:v>7496</c:v>
                </c:pt>
                <c:pt idx="7496">
                  <c:v>7497</c:v>
                </c:pt>
                <c:pt idx="7497">
                  <c:v>7498</c:v>
                </c:pt>
                <c:pt idx="7498">
                  <c:v>7499</c:v>
                </c:pt>
                <c:pt idx="7499">
                  <c:v>7500</c:v>
                </c:pt>
                <c:pt idx="7500">
                  <c:v>7501</c:v>
                </c:pt>
                <c:pt idx="7501">
                  <c:v>7502</c:v>
                </c:pt>
                <c:pt idx="7502">
                  <c:v>7503</c:v>
                </c:pt>
                <c:pt idx="7503">
                  <c:v>7504</c:v>
                </c:pt>
                <c:pt idx="7504">
                  <c:v>7505</c:v>
                </c:pt>
                <c:pt idx="7505">
                  <c:v>7506</c:v>
                </c:pt>
                <c:pt idx="7506">
                  <c:v>7507</c:v>
                </c:pt>
                <c:pt idx="7507">
                  <c:v>7508</c:v>
                </c:pt>
                <c:pt idx="7508">
                  <c:v>7509</c:v>
                </c:pt>
                <c:pt idx="7509">
                  <c:v>7510</c:v>
                </c:pt>
                <c:pt idx="7510">
                  <c:v>7511</c:v>
                </c:pt>
                <c:pt idx="7511">
                  <c:v>7512</c:v>
                </c:pt>
                <c:pt idx="7512">
                  <c:v>7513</c:v>
                </c:pt>
                <c:pt idx="7513">
                  <c:v>7514</c:v>
                </c:pt>
                <c:pt idx="7514">
                  <c:v>7515</c:v>
                </c:pt>
                <c:pt idx="7515">
                  <c:v>7516</c:v>
                </c:pt>
                <c:pt idx="7516">
                  <c:v>7517</c:v>
                </c:pt>
                <c:pt idx="7517">
                  <c:v>7518</c:v>
                </c:pt>
                <c:pt idx="7518">
                  <c:v>7519</c:v>
                </c:pt>
                <c:pt idx="7519">
                  <c:v>7520</c:v>
                </c:pt>
                <c:pt idx="7520">
                  <c:v>7521</c:v>
                </c:pt>
                <c:pt idx="7521">
                  <c:v>7522</c:v>
                </c:pt>
                <c:pt idx="7522">
                  <c:v>7523</c:v>
                </c:pt>
                <c:pt idx="7523">
                  <c:v>7524</c:v>
                </c:pt>
                <c:pt idx="7524">
                  <c:v>7525</c:v>
                </c:pt>
                <c:pt idx="7525">
                  <c:v>7526</c:v>
                </c:pt>
                <c:pt idx="7526">
                  <c:v>7527</c:v>
                </c:pt>
                <c:pt idx="7527">
                  <c:v>7528</c:v>
                </c:pt>
                <c:pt idx="7528">
                  <c:v>7529</c:v>
                </c:pt>
                <c:pt idx="7529">
                  <c:v>7530</c:v>
                </c:pt>
                <c:pt idx="7530">
                  <c:v>7531</c:v>
                </c:pt>
                <c:pt idx="7531">
                  <c:v>7532</c:v>
                </c:pt>
                <c:pt idx="7532">
                  <c:v>7533</c:v>
                </c:pt>
                <c:pt idx="7533">
                  <c:v>7534</c:v>
                </c:pt>
                <c:pt idx="7534">
                  <c:v>7535</c:v>
                </c:pt>
                <c:pt idx="7535">
                  <c:v>7536</c:v>
                </c:pt>
                <c:pt idx="7536">
                  <c:v>7537</c:v>
                </c:pt>
                <c:pt idx="7537">
                  <c:v>7538</c:v>
                </c:pt>
                <c:pt idx="7538">
                  <c:v>7539</c:v>
                </c:pt>
                <c:pt idx="7539">
                  <c:v>7540</c:v>
                </c:pt>
                <c:pt idx="7540">
                  <c:v>7541</c:v>
                </c:pt>
                <c:pt idx="7541">
                  <c:v>7542</c:v>
                </c:pt>
                <c:pt idx="7542">
                  <c:v>7543</c:v>
                </c:pt>
                <c:pt idx="7543">
                  <c:v>7544</c:v>
                </c:pt>
                <c:pt idx="7544">
                  <c:v>7545</c:v>
                </c:pt>
                <c:pt idx="7545">
                  <c:v>7546</c:v>
                </c:pt>
                <c:pt idx="7546">
                  <c:v>7547</c:v>
                </c:pt>
                <c:pt idx="7547">
                  <c:v>7548</c:v>
                </c:pt>
                <c:pt idx="7548">
                  <c:v>7549</c:v>
                </c:pt>
                <c:pt idx="7549">
                  <c:v>7550</c:v>
                </c:pt>
                <c:pt idx="7550">
                  <c:v>7551</c:v>
                </c:pt>
                <c:pt idx="7551">
                  <c:v>7552</c:v>
                </c:pt>
                <c:pt idx="7552">
                  <c:v>7553</c:v>
                </c:pt>
                <c:pt idx="7553">
                  <c:v>7554</c:v>
                </c:pt>
                <c:pt idx="7554">
                  <c:v>7555</c:v>
                </c:pt>
                <c:pt idx="7555">
                  <c:v>7556</c:v>
                </c:pt>
                <c:pt idx="7556">
                  <c:v>7557</c:v>
                </c:pt>
                <c:pt idx="7557">
                  <c:v>7558</c:v>
                </c:pt>
                <c:pt idx="7558">
                  <c:v>7559</c:v>
                </c:pt>
                <c:pt idx="7559">
                  <c:v>7560</c:v>
                </c:pt>
                <c:pt idx="7560">
                  <c:v>7561</c:v>
                </c:pt>
                <c:pt idx="7561">
                  <c:v>7562</c:v>
                </c:pt>
                <c:pt idx="7562">
                  <c:v>7563</c:v>
                </c:pt>
                <c:pt idx="7563">
                  <c:v>7564</c:v>
                </c:pt>
                <c:pt idx="7564">
                  <c:v>7565</c:v>
                </c:pt>
                <c:pt idx="7565">
                  <c:v>7566</c:v>
                </c:pt>
                <c:pt idx="7566">
                  <c:v>7567</c:v>
                </c:pt>
                <c:pt idx="7567">
                  <c:v>7568</c:v>
                </c:pt>
                <c:pt idx="7568">
                  <c:v>7569</c:v>
                </c:pt>
                <c:pt idx="7569">
                  <c:v>7570</c:v>
                </c:pt>
                <c:pt idx="7570">
                  <c:v>7571</c:v>
                </c:pt>
                <c:pt idx="7571">
                  <c:v>7572</c:v>
                </c:pt>
                <c:pt idx="7572">
                  <c:v>7573</c:v>
                </c:pt>
                <c:pt idx="7573">
                  <c:v>7574</c:v>
                </c:pt>
                <c:pt idx="7574">
                  <c:v>7575</c:v>
                </c:pt>
                <c:pt idx="7575">
                  <c:v>7576</c:v>
                </c:pt>
                <c:pt idx="7576">
                  <c:v>7577</c:v>
                </c:pt>
                <c:pt idx="7577">
                  <c:v>7578</c:v>
                </c:pt>
                <c:pt idx="7578">
                  <c:v>7579</c:v>
                </c:pt>
                <c:pt idx="7579">
                  <c:v>7580</c:v>
                </c:pt>
                <c:pt idx="7580">
                  <c:v>7581</c:v>
                </c:pt>
                <c:pt idx="7581">
                  <c:v>7582</c:v>
                </c:pt>
                <c:pt idx="7582">
                  <c:v>7583</c:v>
                </c:pt>
                <c:pt idx="7583">
                  <c:v>7584</c:v>
                </c:pt>
                <c:pt idx="7584">
                  <c:v>7585</c:v>
                </c:pt>
                <c:pt idx="7585">
                  <c:v>7586</c:v>
                </c:pt>
                <c:pt idx="7586">
                  <c:v>7587</c:v>
                </c:pt>
                <c:pt idx="7587">
                  <c:v>7588</c:v>
                </c:pt>
                <c:pt idx="7588">
                  <c:v>7589</c:v>
                </c:pt>
                <c:pt idx="7589">
                  <c:v>7590</c:v>
                </c:pt>
                <c:pt idx="7590">
                  <c:v>7591</c:v>
                </c:pt>
                <c:pt idx="7591">
                  <c:v>7592</c:v>
                </c:pt>
                <c:pt idx="7592">
                  <c:v>7593</c:v>
                </c:pt>
                <c:pt idx="7593">
                  <c:v>7594</c:v>
                </c:pt>
                <c:pt idx="7594">
                  <c:v>7595</c:v>
                </c:pt>
                <c:pt idx="7595">
                  <c:v>7596</c:v>
                </c:pt>
                <c:pt idx="7596">
                  <c:v>7597</c:v>
                </c:pt>
                <c:pt idx="7597">
                  <c:v>7598</c:v>
                </c:pt>
                <c:pt idx="7598">
                  <c:v>7599</c:v>
                </c:pt>
                <c:pt idx="7599">
                  <c:v>7600</c:v>
                </c:pt>
                <c:pt idx="7600">
                  <c:v>7601</c:v>
                </c:pt>
                <c:pt idx="7601">
                  <c:v>7602</c:v>
                </c:pt>
                <c:pt idx="7602">
                  <c:v>7603</c:v>
                </c:pt>
                <c:pt idx="7603">
                  <c:v>7604</c:v>
                </c:pt>
                <c:pt idx="7604">
                  <c:v>7605</c:v>
                </c:pt>
                <c:pt idx="7605">
                  <c:v>7606</c:v>
                </c:pt>
                <c:pt idx="7606">
                  <c:v>7607</c:v>
                </c:pt>
                <c:pt idx="7607">
                  <c:v>7608</c:v>
                </c:pt>
                <c:pt idx="7608">
                  <c:v>7609</c:v>
                </c:pt>
                <c:pt idx="7609">
                  <c:v>7610</c:v>
                </c:pt>
                <c:pt idx="7610">
                  <c:v>7611</c:v>
                </c:pt>
                <c:pt idx="7611">
                  <c:v>7612</c:v>
                </c:pt>
                <c:pt idx="7612">
                  <c:v>7613</c:v>
                </c:pt>
                <c:pt idx="7613">
                  <c:v>7614</c:v>
                </c:pt>
                <c:pt idx="7614">
                  <c:v>7615</c:v>
                </c:pt>
                <c:pt idx="7615">
                  <c:v>7616</c:v>
                </c:pt>
                <c:pt idx="7616">
                  <c:v>7617</c:v>
                </c:pt>
                <c:pt idx="7617">
                  <c:v>7618</c:v>
                </c:pt>
                <c:pt idx="7618">
                  <c:v>7619</c:v>
                </c:pt>
                <c:pt idx="7619">
                  <c:v>7620</c:v>
                </c:pt>
                <c:pt idx="7620">
                  <c:v>7621</c:v>
                </c:pt>
                <c:pt idx="7621">
                  <c:v>7622</c:v>
                </c:pt>
                <c:pt idx="7622">
                  <c:v>7623</c:v>
                </c:pt>
                <c:pt idx="7623">
                  <c:v>7624</c:v>
                </c:pt>
                <c:pt idx="7624">
                  <c:v>7625</c:v>
                </c:pt>
                <c:pt idx="7625">
                  <c:v>7626</c:v>
                </c:pt>
                <c:pt idx="7626">
                  <c:v>7627</c:v>
                </c:pt>
                <c:pt idx="7627">
                  <c:v>7628</c:v>
                </c:pt>
                <c:pt idx="7628">
                  <c:v>7629</c:v>
                </c:pt>
                <c:pt idx="7629">
                  <c:v>7630</c:v>
                </c:pt>
                <c:pt idx="7630">
                  <c:v>7631</c:v>
                </c:pt>
                <c:pt idx="7631">
                  <c:v>7632</c:v>
                </c:pt>
                <c:pt idx="7632">
                  <c:v>7633</c:v>
                </c:pt>
                <c:pt idx="7633">
                  <c:v>7634</c:v>
                </c:pt>
                <c:pt idx="7634">
                  <c:v>7635</c:v>
                </c:pt>
                <c:pt idx="7635">
                  <c:v>7636</c:v>
                </c:pt>
                <c:pt idx="7636">
                  <c:v>7637</c:v>
                </c:pt>
                <c:pt idx="7637">
                  <c:v>7638</c:v>
                </c:pt>
                <c:pt idx="7638">
                  <c:v>7639</c:v>
                </c:pt>
                <c:pt idx="7639">
                  <c:v>7640</c:v>
                </c:pt>
                <c:pt idx="7640">
                  <c:v>7641</c:v>
                </c:pt>
                <c:pt idx="7641">
                  <c:v>7642</c:v>
                </c:pt>
                <c:pt idx="7642">
                  <c:v>7643</c:v>
                </c:pt>
                <c:pt idx="7643">
                  <c:v>7644</c:v>
                </c:pt>
                <c:pt idx="7644">
                  <c:v>7645</c:v>
                </c:pt>
                <c:pt idx="7645">
                  <c:v>7646</c:v>
                </c:pt>
                <c:pt idx="7646">
                  <c:v>7647</c:v>
                </c:pt>
                <c:pt idx="7647">
                  <c:v>7648</c:v>
                </c:pt>
                <c:pt idx="7648">
                  <c:v>7649</c:v>
                </c:pt>
                <c:pt idx="7649">
                  <c:v>7650</c:v>
                </c:pt>
                <c:pt idx="7650">
                  <c:v>7651</c:v>
                </c:pt>
                <c:pt idx="7651">
                  <c:v>7652</c:v>
                </c:pt>
                <c:pt idx="7652">
                  <c:v>7653</c:v>
                </c:pt>
                <c:pt idx="7653">
                  <c:v>7654</c:v>
                </c:pt>
                <c:pt idx="7654">
                  <c:v>7655</c:v>
                </c:pt>
                <c:pt idx="7655">
                  <c:v>7656</c:v>
                </c:pt>
                <c:pt idx="7656">
                  <c:v>7657</c:v>
                </c:pt>
                <c:pt idx="7657">
                  <c:v>7658</c:v>
                </c:pt>
                <c:pt idx="7658">
                  <c:v>7659</c:v>
                </c:pt>
                <c:pt idx="7659">
                  <c:v>7660</c:v>
                </c:pt>
                <c:pt idx="7660">
                  <c:v>7661</c:v>
                </c:pt>
                <c:pt idx="7661">
                  <c:v>7662</c:v>
                </c:pt>
                <c:pt idx="7662">
                  <c:v>7663</c:v>
                </c:pt>
                <c:pt idx="7663">
                  <c:v>7664</c:v>
                </c:pt>
                <c:pt idx="7664">
                  <c:v>7665</c:v>
                </c:pt>
                <c:pt idx="7665">
                  <c:v>7666</c:v>
                </c:pt>
                <c:pt idx="7666">
                  <c:v>7667</c:v>
                </c:pt>
                <c:pt idx="7667">
                  <c:v>7668</c:v>
                </c:pt>
                <c:pt idx="7668">
                  <c:v>7669</c:v>
                </c:pt>
                <c:pt idx="7669">
                  <c:v>7670</c:v>
                </c:pt>
                <c:pt idx="7670">
                  <c:v>7671</c:v>
                </c:pt>
                <c:pt idx="7671">
                  <c:v>7672</c:v>
                </c:pt>
                <c:pt idx="7672">
                  <c:v>7673</c:v>
                </c:pt>
                <c:pt idx="7673">
                  <c:v>7674</c:v>
                </c:pt>
                <c:pt idx="7674">
                  <c:v>7675</c:v>
                </c:pt>
                <c:pt idx="7675">
                  <c:v>7676</c:v>
                </c:pt>
                <c:pt idx="7676">
                  <c:v>7677</c:v>
                </c:pt>
                <c:pt idx="7677">
                  <c:v>7678</c:v>
                </c:pt>
                <c:pt idx="7678">
                  <c:v>7679</c:v>
                </c:pt>
                <c:pt idx="7679">
                  <c:v>7680</c:v>
                </c:pt>
                <c:pt idx="7680">
                  <c:v>7681</c:v>
                </c:pt>
                <c:pt idx="7681">
                  <c:v>7682</c:v>
                </c:pt>
                <c:pt idx="7682">
                  <c:v>7683</c:v>
                </c:pt>
                <c:pt idx="7683">
                  <c:v>7684</c:v>
                </c:pt>
                <c:pt idx="7684">
                  <c:v>7685</c:v>
                </c:pt>
                <c:pt idx="7685">
                  <c:v>7686</c:v>
                </c:pt>
                <c:pt idx="7686">
                  <c:v>7687</c:v>
                </c:pt>
                <c:pt idx="7687">
                  <c:v>7688</c:v>
                </c:pt>
                <c:pt idx="7688">
                  <c:v>7689</c:v>
                </c:pt>
                <c:pt idx="7689">
                  <c:v>7690</c:v>
                </c:pt>
                <c:pt idx="7690">
                  <c:v>7691</c:v>
                </c:pt>
                <c:pt idx="7691">
                  <c:v>7692</c:v>
                </c:pt>
                <c:pt idx="7692">
                  <c:v>7693</c:v>
                </c:pt>
                <c:pt idx="7693">
                  <c:v>7694</c:v>
                </c:pt>
                <c:pt idx="7694">
                  <c:v>7695</c:v>
                </c:pt>
                <c:pt idx="7695">
                  <c:v>7696</c:v>
                </c:pt>
                <c:pt idx="7696">
                  <c:v>7697</c:v>
                </c:pt>
                <c:pt idx="7697">
                  <c:v>7698</c:v>
                </c:pt>
                <c:pt idx="7698">
                  <c:v>7699</c:v>
                </c:pt>
                <c:pt idx="7699">
                  <c:v>7700</c:v>
                </c:pt>
                <c:pt idx="7700">
                  <c:v>7701</c:v>
                </c:pt>
                <c:pt idx="7701">
                  <c:v>7702</c:v>
                </c:pt>
                <c:pt idx="7702">
                  <c:v>7703</c:v>
                </c:pt>
                <c:pt idx="7703">
                  <c:v>7704</c:v>
                </c:pt>
                <c:pt idx="7704">
                  <c:v>7705</c:v>
                </c:pt>
                <c:pt idx="7705">
                  <c:v>7706</c:v>
                </c:pt>
                <c:pt idx="7706">
                  <c:v>7707</c:v>
                </c:pt>
                <c:pt idx="7707">
                  <c:v>7708</c:v>
                </c:pt>
                <c:pt idx="7708">
                  <c:v>7709</c:v>
                </c:pt>
                <c:pt idx="7709">
                  <c:v>7710</c:v>
                </c:pt>
                <c:pt idx="7710">
                  <c:v>7711</c:v>
                </c:pt>
                <c:pt idx="7711">
                  <c:v>7712</c:v>
                </c:pt>
                <c:pt idx="7712">
                  <c:v>7713</c:v>
                </c:pt>
                <c:pt idx="7713">
                  <c:v>7714</c:v>
                </c:pt>
                <c:pt idx="7714">
                  <c:v>7715</c:v>
                </c:pt>
                <c:pt idx="7715">
                  <c:v>7716</c:v>
                </c:pt>
                <c:pt idx="7716">
                  <c:v>7717</c:v>
                </c:pt>
                <c:pt idx="7717">
                  <c:v>7718</c:v>
                </c:pt>
                <c:pt idx="7718">
                  <c:v>7719</c:v>
                </c:pt>
                <c:pt idx="7719">
                  <c:v>7720</c:v>
                </c:pt>
                <c:pt idx="7720">
                  <c:v>7721</c:v>
                </c:pt>
                <c:pt idx="7721">
                  <c:v>7722</c:v>
                </c:pt>
                <c:pt idx="7722">
                  <c:v>7723</c:v>
                </c:pt>
                <c:pt idx="7723">
                  <c:v>7724</c:v>
                </c:pt>
                <c:pt idx="7724">
                  <c:v>7725</c:v>
                </c:pt>
                <c:pt idx="7725">
                  <c:v>7726</c:v>
                </c:pt>
                <c:pt idx="7726">
                  <c:v>7727</c:v>
                </c:pt>
                <c:pt idx="7727">
                  <c:v>7728</c:v>
                </c:pt>
                <c:pt idx="7728">
                  <c:v>7729</c:v>
                </c:pt>
                <c:pt idx="7729">
                  <c:v>7730</c:v>
                </c:pt>
                <c:pt idx="7730">
                  <c:v>7731</c:v>
                </c:pt>
                <c:pt idx="7731">
                  <c:v>7732</c:v>
                </c:pt>
                <c:pt idx="7732">
                  <c:v>7733</c:v>
                </c:pt>
                <c:pt idx="7733">
                  <c:v>7734</c:v>
                </c:pt>
                <c:pt idx="7734">
                  <c:v>7735</c:v>
                </c:pt>
                <c:pt idx="7735">
                  <c:v>7736</c:v>
                </c:pt>
                <c:pt idx="7736">
                  <c:v>7737</c:v>
                </c:pt>
                <c:pt idx="7737">
                  <c:v>7738</c:v>
                </c:pt>
                <c:pt idx="7738">
                  <c:v>7739</c:v>
                </c:pt>
                <c:pt idx="7739">
                  <c:v>7740</c:v>
                </c:pt>
                <c:pt idx="7740">
                  <c:v>7741</c:v>
                </c:pt>
                <c:pt idx="7741">
                  <c:v>7742</c:v>
                </c:pt>
                <c:pt idx="7742">
                  <c:v>7743</c:v>
                </c:pt>
                <c:pt idx="7743">
                  <c:v>7744</c:v>
                </c:pt>
                <c:pt idx="7744">
                  <c:v>7745</c:v>
                </c:pt>
                <c:pt idx="7745">
                  <c:v>7746</c:v>
                </c:pt>
                <c:pt idx="7746">
                  <c:v>7747</c:v>
                </c:pt>
                <c:pt idx="7747">
                  <c:v>7748</c:v>
                </c:pt>
                <c:pt idx="7748">
                  <c:v>7749</c:v>
                </c:pt>
                <c:pt idx="7749">
                  <c:v>7750</c:v>
                </c:pt>
                <c:pt idx="7750">
                  <c:v>7751</c:v>
                </c:pt>
                <c:pt idx="7751">
                  <c:v>7752</c:v>
                </c:pt>
                <c:pt idx="7752">
                  <c:v>7753</c:v>
                </c:pt>
                <c:pt idx="7753">
                  <c:v>7754</c:v>
                </c:pt>
                <c:pt idx="7754">
                  <c:v>7755</c:v>
                </c:pt>
                <c:pt idx="7755">
                  <c:v>7756</c:v>
                </c:pt>
                <c:pt idx="7756">
                  <c:v>7757</c:v>
                </c:pt>
                <c:pt idx="7757">
                  <c:v>7758</c:v>
                </c:pt>
                <c:pt idx="7758">
                  <c:v>7759</c:v>
                </c:pt>
                <c:pt idx="7759">
                  <c:v>7760</c:v>
                </c:pt>
                <c:pt idx="7760">
                  <c:v>7761</c:v>
                </c:pt>
                <c:pt idx="7761">
                  <c:v>7762</c:v>
                </c:pt>
                <c:pt idx="7762">
                  <c:v>7763</c:v>
                </c:pt>
                <c:pt idx="7763">
                  <c:v>7764</c:v>
                </c:pt>
                <c:pt idx="7764">
                  <c:v>7765</c:v>
                </c:pt>
                <c:pt idx="7765">
                  <c:v>7766</c:v>
                </c:pt>
                <c:pt idx="7766">
                  <c:v>7767</c:v>
                </c:pt>
                <c:pt idx="7767">
                  <c:v>7768</c:v>
                </c:pt>
                <c:pt idx="7768">
                  <c:v>7769</c:v>
                </c:pt>
                <c:pt idx="7769">
                  <c:v>7770</c:v>
                </c:pt>
                <c:pt idx="7770">
                  <c:v>7771</c:v>
                </c:pt>
                <c:pt idx="7771">
                  <c:v>7772</c:v>
                </c:pt>
                <c:pt idx="7772">
                  <c:v>7773</c:v>
                </c:pt>
                <c:pt idx="7773">
                  <c:v>7774</c:v>
                </c:pt>
                <c:pt idx="7774">
                  <c:v>7775</c:v>
                </c:pt>
                <c:pt idx="7775">
                  <c:v>7776</c:v>
                </c:pt>
                <c:pt idx="7776">
                  <c:v>7777</c:v>
                </c:pt>
                <c:pt idx="7777">
                  <c:v>7778</c:v>
                </c:pt>
                <c:pt idx="7778">
                  <c:v>7779</c:v>
                </c:pt>
                <c:pt idx="7779">
                  <c:v>7780</c:v>
                </c:pt>
                <c:pt idx="7780">
                  <c:v>7781</c:v>
                </c:pt>
                <c:pt idx="7781">
                  <c:v>7782</c:v>
                </c:pt>
                <c:pt idx="7782">
                  <c:v>7783</c:v>
                </c:pt>
                <c:pt idx="7783">
                  <c:v>7784</c:v>
                </c:pt>
                <c:pt idx="7784">
                  <c:v>7785</c:v>
                </c:pt>
                <c:pt idx="7785">
                  <c:v>7786</c:v>
                </c:pt>
                <c:pt idx="7786">
                  <c:v>7787</c:v>
                </c:pt>
                <c:pt idx="7787">
                  <c:v>7788</c:v>
                </c:pt>
                <c:pt idx="7788">
                  <c:v>7789</c:v>
                </c:pt>
                <c:pt idx="7789">
                  <c:v>7790</c:v>
                </c:pt>
                <c:pt idx="7790">
                  <c:v>7791</c:v>
                </c:pt>
                <c:pt idx="7791">
                  <c:v>7792</c:v>
                </c:pt>
                <c:pt idx="7792">
                  <c:v>7793</c:v>
                </c:pt>
                <c:pt idx="7793">
                  <c:v>7794</c:v>
                </c:pt>
                <c:pt idx="7794">
                  <c:v>7795</c:v>
                </c:pt>
                <c:pt idx="7795">
                  <c:v>7796</c:v>
                </c:pt>
                <c:pt idx="7796">
                  <c:v>7797</c:v>
                </c:pt>
                <c:pt idx="7797">
                  <c:v>7798</c:v>
                </c:pt>
                <c:pt idx="7798">
                  <c:v>7799</c:v>
                </c:pt>
                <c:pt idx="7799">
                  <c:v>7800</c:v>
                </c:pt>
                <c:pt idx="7800">
                  <c:v>7801</c:v>
                </c:pt>
                <c:pt idx="7801">
                  <c:v>7802</c:v>
                </c:pt>
                <c:pt idx="7802">
                  <c:v>7803</c:v>
                </c:pt>
                <c:pt idx="7803">
                  <c:v>7804</c:v>
                </c:pt>
                <c:pt idx="7804">
                  <c:v>7805</c:v>
                </c:pt>
                <c:pt idx="7805">
                  <c:v>7806</c:v>
                </c:pt>
                <c:pt idx="7806">
                  <c:v>7807</c:v>
                </c:pt>
                <c:pt idx="7807">
                  <c:v>7808</c:v>
                </c:pt>
                <c:pt idx="7808">
                  <c:v>7809</c:v>
                </c:pt>
                <c:pt idx="7809">
                  <c:v>7810</c:v>
                </c:pt>
                <c:pt idx="7810">
                  <c:v>7811</c:v>
                </c:pt>
                <c:pt idx="7811">
                  <c:v>7812</c:v>
                </c:pt>
                <c:pt idx="7812">
                  <c:v>7813</c:v>
                </c:pt>
                <c:pt idx="7813">
                  <c:v>7814</c:v>
                </c:pt>
                <c:pt idx="7814">
                  <c:v>7815</c:v>
                </c:pt>
                <c:pt idx="7815">
                  <c:v>7816</c:v>
                </c:pt>
                <c:pt idx="7816">
                  <c:v>7817</c:v>
                </c:pt>
                <c:pt idx="7817">
                  <c:v>7818</c:v>
                </c:pt>
                <c:pt idx="7818">
                  <c:v>7819</c:v>
                </c:pt>
                <c:pt idx="7819">
                  <c:v>7820</c:v>
                </c:pt>
                <c:pt idx="7820">
                  <c:v>7821</c:v>
                </c:pt>
                <c:pt idx="7821">
                  <c:v>7822</c:v>
                </c:pt>
                <c:pt idx="7822">
                  <c:v>7823</c:v>
                </c:pt>
                <c:pt idx="7823">
                  <c:v>7824</c:v>
                </c:pt>
                <c:pt idx="7824">
                  <c:v>7825</c:v>
                </c:pt>
                <c:pt idx="7825">
                  <c:v>7826</c:v>
                </c:pt>
                <c:pt idx="7826">
                  <c:v>7827</c:v>
                </c:pt>
                <c:pt idx="7827">
                  <c:v>7828</c:v>
                </c:pt>
                <c:pt idx="7828">
                  <c:v>7829</c:v>
                </c:pt>
                <c:pt idx="7829">
                  <c:v>7830</c:v>
                </c:pt>
                <c:pt idx="7830">
                  <c:v>7831</c:v>
                </c:pt>
                <c:pt idx="7831">
                  <c:v>7832</c:v>
                </c:pt>
                <c:pt idx="7832">
                  <c:v>7833</c:v>
                </c:pt>
                <c:pt idx="7833">
                  <c:v>7834</c:v>
                </c:pt>
                <c:pt idx="7834">
                  <c:v>7835</c:v>
                </c:pt>
                <c:pt idx="7835">
                  <c:v>7836</c:v>
                </c:pt>
                <c:pt idx="7836">
                  <c:v>7837</c:v>
                </c:pt>
                <c:pt idx="7837">
                  <c:v>7838</c:v>
                </c:pt>
                <c:pt idx="7838">
                  <c:v>7839</c:v>
                </c:pt>
                <c:pt idx="7839">
                  <c:v>7840</c:v>
                </c:pt>
                <c:pt idx="7840">
                  <c:v>7841</c:v>
                </c:pt>
                <c:pt idx="7841">
                  <c:v>7842</c:v>
                </c:pt>
                <c:pt idx="7842">
                  <c:v>7843</c:v>
                </c:pt>
                <c:pt idx="7843">
                  <c:v>7844</c:v>
                </c:pt>
                <c:pt idx="7844">
                  <c:v>7845</c:v>
                </c:pt>
                <c:pt idx="7845">
                  <c:v>7846</c:v>
                </c:pt>
                <c:pt idx="7846">
                  <c:v>7847</c:v>
                </c:pt>
                <c:pt idx="7847">
                  <c:v>7848</c:v>
                </c:pt>
                <c:pt idx="7848">
                  <c:v>7849</c:v>
                </c:pt>
                <c:pt idx="7849">
                  <c:v>7850</c:v>
                </c:pt>
                <c:pt idx="7850">
                  <c:v>7851</c:v>
                </c:pt>
                <c:pt idx="7851">
                  <c:v>7852</c:v>
                </c:pt>
                <c:pt idx="7852">
                  <c:v>7853</c:v>
                </c:pt>
                <c:pt idx="7853">
                  <c:v>7854</c:v>
                </c:pt>
                <c:pt idx="7854">
                  <c:v>7855</c:v>
                </c:pt>
                <c:pt idx="7855">
                  <c:v>7856</c:v>
                </c:pt>
                <c:pt idx="7856">
                  <c:v>7857</c:v>
                </c:pt>
                <c:pt idx="7857">
                  <c:v>7858</c:v>
                </c:pt>
                <c:pt idx="7858">
                  <c:v>7859</c:v>
                </c:pt>
                <c:pt idx="7859">
                  <c:v>7860</c:v>
                </c:pt>
                <c:pt idx="7860">
                  <c:v>7861</c:v>
                </c:pt>
                <c:pt idx="7861">
                  <c:v>7862</c:v>
                </c:pt>
                <c:pt idx="7862">
                  <c:v>7863</c:v>
                </c:pt>
                <c:pt idx="7863">
                  <c:v>7864</c:v>
                </c:pt>
                <c:pt idx="7864">
                  <c:v>7865</c:v>
                </c:pt>
                <c:pt idx="7865">
                  <c:v>7866</c:v>
                </c:pt>
                <c:pt idx="7866">
                  <c:v>7867</c:v>
                </c:pt>
                <c:pt idx="7867">
                  <c:v>7868</c:v>
                </c:pt>
                <c:pt idx="7868">
                  <c:v>7869</c:v>
                </c:pt>
                <c:pt idx="7869">
                  <c:v>7870</c:v>
                </c:pt>
                <c:pt idx="7870">
                  <c:v>7871</c:v>
                </c:pt>
                <c:pt idx="7871">
                  <c:v>7872</c:v>
                </c:pt>
                <c:pt idx="7872">
                  <c:v>7873</c:v>
                </c:pt>
                <c:pt idx="7873">
                  <c:v>7874</c:v>
                </c:pt>
                <c:pt idx="7874">
                  <c:v>7875</c:v>
                </c:pt>
                <c:pt idx="7875">
                  <c:v>7876</c:v>
                </c:pt>
                <c:pt idx="7876">
                  <c:v>7877</c:v>
                </c:pt>
                <c:pt idx="7877">
                  <c:v>7878</c:v>
                </c:pt>
                <c:pt idx="7878">
                  <c:v>7879</c:v>
                </c:pt>
                <c:pt idx="7879">
                  <c:v>7880</c:v>
                </c:pt>
                <c:pt idx="7880">
                  <c:v>7881</c:v>
                </c:pt>
                <c:pt idx="7881">
                  <c:v>7882</c:v>
                </c:pt>
                <c:pt idx="7882">
                  <c:v>7883</c:v>
                </c:pt>
                <c:pt idx="7883">
                  <c:v>7884</c:v>
                </c:pt>
                <c:pt idx="7884">
                  <c:v>7885</c:v>
                </c:pt>
                <c:pt idx="7885">
                  <c:v>7886</c:v>
                </c:pt>
                <c:pt idx="7886">
                  <c:v>7887</c:v>
                </c:pt>
                <c:pt idx="7887">
                  <c:v>7888</c:v>
                </c:pt>
                <c:pt idx="7888">
                  <c:v>7889</c:v>
                </c:pt>
                <c:pt idx="7889">
                  <c:v>7890</c:v>
                </c:pt>
                <c:pt idx="7890">
                  <c:v>7891</c:v>
                </c:pt>
                <c:pt idx="7891">
                  <c:v>7892</c:v>
                </c:pt>
                <c:pt idx="7892">
                  <c:v>7893</c:v>
                </c:pt>
                <c:pt idx="7893">
                  <c:v>7894</c:v>
                </c:pt>
                <c:pt idx="7894">
                  <c:v>7895</c:v>
                </c:pt>
                <c:pt idx="7895">
                  <c:v>7896</c:v>
                </c:pt>
                <c:pt idx="7896">
                  <c:v>7897</c:v>
                </c:pt>
                <c:pt idx="7897">
                  <c:v>7898</c:v>
                </c:pt>
                <c:pt idx="7898">
                  <c:v>7899</c:v>
                </c:pt>
                <c:pt idx="7899">
                  <c:v>7900</c:v>
                </c:pt>
                <c:pt idx="7900">
                  <c:v>7901</c:v>
                </c:pt>
                <c:pt idx="7901">
                  <c:v>7902</c:v>
                </c:pt>
                <c:pt idx="7902">
                  <c:v>7903</c:v>
                </c:pt>
                <c:pt idx="7903">
                  <c:v>7904</c:v>
                </c:pt>
                <c:pt idx="7904">
                  <c:v>7905</c:v>
                </c:pt>
                <c:pt idx="7905">
                  <c:v>7906</c:v>
                </c:pt>
                <c:pt idx="7906">
                  <c:v>7907</c:v>
                </c:pt>
                <c:pt idx="7907">
                  <c:v>7908</c:v>
                </c:pt>
                <c:pt idx="7908">
                  <c:v>7909</c:v>
                </c:pt>
                <c:pt idx="7909">
                  <c:v>7910</c:v>
                </c:pt>
                <c:pt idx="7910">
                  <c:v>7911</c:v>
                </c:pt>
                <c:pt idx="7911">
                  <c:v>7912</c:v>
                </c:pt>
                <c:pt idx="7912">
                  <c:v>7913</c:v>
                </c:pt>
                <c:pt idx="7913">
                  <c:v>7914</c:v>
                </c:pt>
                <c:pt idx="7914">
                  <c:v>7915</c:v>
                </c:pt>
                <c:pt idx="7915">
                  <c:v>7916</c:v>
                </c:pt>
                <c:pt idx="7916">
                  <c:v>7917</c:v>
                </c:pt>
                <c:pt idx="7917">
                  <c:v>7918</c:v>
                </c:pt>
                <c:pt idx="7918">
                  <c:v>7919</c:v>
                </c:pt>
                <c:pt idx="7919">
                  <c:v>7920</c:v>
                </c:pt>
                <c:pt idx="7920">
                  <c:v>7921</c:v>
                </c:pt>
                <c:pt idx="7921">
                  <c:v>7922</c:v>
                </c:pt>
                <c:pt idx="7922">
                  <c:v>7923</c:v>
                </c:pt>
                <c:pt idx="7923">
                  <c:v>7924</c:v>
                </c:pt>
                <c:pt idx="7924">
                  <c:v>7925</c:v>
                </c:pt>
                <c:pt idx="7925">
                  <c:v>7926</c:v>
                </c:pt>
                <c:pt idx="7926">
                  <c:v>7927</c:v>
                </c:pt>
                <c:pt idx="7927">
                  <c:v>7928</c:v>
                </c:pt>
                <c:pt idx="7928">
                  <c:v>7929</c:v>
                </c:pt>
                <c:pt idx="7929">
                  <c:v>7930</c:v>
                </c:pt>
                <c:pt idx="7930">
                  <c:v>7931</c:v>
                </c:pt>
                <c:pt idx="7931">
                  <c:v>7932</c:v>
                </c:pt>
                <c:pt idx="7932">
                  <c:v>7933</c:v>
                </c:pt>
                <c:pt idx="7933">
                  <c:v>7934</c:v>
                </c:pt>
                <c:pt idx="7934">
                  <c:v>7935</c:v>
                </c:pt>
                <c:pt idx="7935">
                  <c:v>7936</c:v>
                </c:pt>
                <c:pt idx="7936">
                  <c:v>7937</c:v>
                </c:pt>
                <c:pt idx="7937">
                  <c:v>7938</c:v>
                </c:pt>
                <c:pt idx="7938">
                  <c:v>7939</c:v>
                </c:pt>
                <c:pt idx="7939">
                  <c:v>7940</c:v>
                </c:pt>
                <c:pt idx="7940">
                  <c:v>7941</c:v>
                </c:pt>
                <c:pt idx="7941">
                  <c:v>7942</c:v>
                </c:pt>
                <c:pt idx="7942">
                  <c:v>7943</c:v>
                </c:pt>
                <c:pt idx="7943">
                  <c:v>7944</c:v>
                </c:pt>
                <c:pt idx="7944">
                  <c:v>7945</c:v>
                </c:pt>
                <c:pt idx="7945">
                  <c:v>7946</c:v>
                </c:pt>
                <c:pt idx="7946">
                  <c:v>7947</c:v>
                </c:pt>
                <c:pt idx="7947">
                  <c:v>7948</c:v>
                </c:pt>
                <c:pt idx="7948">
                  <c:v>7949</c:v>
                </c:pt>
                <c:pt idx="7949">
                  <c:v>7950</c:v>
                </c:pt>
                <c:pt idx="7950">
                  <c:v>7951</c:v>
                </c:pt>
                <c:pt idx="7951">
                  <c:v>7952</c:v>
                </c:pt>
                <c:pt idx="7952">
                  <c:v>7953</c:v>
                </c:pt>
                <c:pt idx="7953">
                  <c:v>7954</c:v>
                </c:pt>
                <c:pt idx="7954">
                  <c:v>7955</c:v>
                </c:pt>
                <c:pt idx="7955">
                  <c:v>7956</c:v>
                </c:pt>
                <c:pt idx="7956">
                  <c:v>7957</c:v>
                </c:pt>
                <c:pt idx="7957">
                  <c:v>7958</c:v>
                </c:pt>
                <c:pt idx="7958">
                  <c:v>7959</c:v>
                </c:pt>
                <c:pt idx="7959">
                  <c:v>7960</c:v>
                </c:pt>
                <c:pt idx="7960">
                  <c:v>7961</c:v>
                </c:pt>
                <c:pt idx="7961">
                  <c:v>7962</c:v>
                </c:pt>
                <c:pt idx="7962">
                  <c:v>7963</c:v>
                </c:pt>
                <c:pt idx="7963">
                  <c:v>7964</c:v>
                </c:pt>
                <c:pt idx="7964">
                  <c:v>7965</c:v>
                </c:pt>
                <c:pt idx="7965">
                  <c:v>7966</c:v>
                </c:pt>
                <c:pt idx="7966">
                  <c:v>7967</c:v>
                </c:pt>
                <c:pt idx="7967">
                  <c:v>7968</c:v>
                </c:pt>
                <c:pt idx="7968">
                  <c:v>7969</c:v>
                </c:pt>
                <c:pt idx="7969">
                  <c:v>7970</c:v>
                </c:pt>
                <c:pt idx="7970">
                  <c:v>7971</c:v>
                </c:pt>
                <c:pt idx="7971">
                  <c:v>7972</c:v>
                </c:pt>
                <c:pt idx="7972">
                  <c:v>7973</c:v>
                </c:pt>
                <c:pt idx="7973">
                  <c:v>7974</c:v>
                </c:pt>
                <c:pt idx="7974">
                  <c:v>7975</c:v>
                </c:pt>
                <c:pt idx="7975">
                  <c:v>7976</c:v>
                </c:pt>
                <c:pt idx="7976">
                  <c:v>7977</c:v>
                </c:pt>
                <c:pt idx="7977">
                  <c:v>7978</c:v>
                </c:pt>
                <c:pt idx="7978">
                  <c:v>7979</c:v>
                </c:pt>
                <c:pt idx="7979">
                  <c:v>7980</c:v>
                </c:pt>
                <c:pt idx="7980">
                  <c:v>7981</c:v>
                </c:pt>
                <c:pt idx="7981">
                  <c:v>7982</c:v>
                </c:pt>
                <c:pt idx="7982">
                  <c:v>7983</c:v>
                </c:pt>
                <c:pt idx="7983">
                  <c:v>7984</c:v>
                </c:pt>
                <c:pt idx="7984">
                  <c:v>7985</c:v>
                </c:pt>
                <c:pt idx="7985">
                  <c:v>7986</c:v>
                </c:pt>
                <c:pt idx="7986">
                  <c:v>7987</c:v>
                </c:pt>
                <c:pt idx="7987">
                  <c:v>7988</c:v>
                </c:pt>
                <c:pt idx="7988">
                  <c:v>7989</c:v>
                </c:pt>
                <c:pt idx="7989">
                  <c:v>7990</c:v>
                </c:pt>
                <c:pt idx="7990">
                  <c:v>7991</c:v>
                </c:pt>
                <c:pt idx="7991">
                  <c:v>7992</c:v>
                </c:pt>
                <c:pt idx="7992">
                  <c:v>7993</c:v>
                </c:pt>
                <c:pt idx="7993">
                  <c:v>7994</c:v>
                </c:pt>
                <c:pt idx="7994">
                  <c:v>7995</c:v>
                </c:pt>
                <c:pt idx="7995">
                  <c:v>7996</c:v>
                </c:pt>
                <c:pt idx="7996">
                  <c:v>7997</c:v>
                </c:pt>
                <c:pt idx="7997">
                  <c:v>7998</c:v>
                </c:pt>
                <c:pt idx="7998">
                  <c:v>7999</c:v>
                </c:pt>
                <c:pt idx="7999">
                  <c:v>8000</c:v>
                </c:pt>
                <c:pt idx="8000">
                  <c:v>8001</c:v>
                </c:pt>
                <c:pt idx="8001">
                  <c:v>8002</c:v>
                </c:pt>
                <c:pt idx="8002">
                  <c:v>8003</c:v>
                </c:pt>
                <c:pt idx="8003">
                  <c:v>8004</c:v>
                </c:pt>
                <c:pt idx="8004">
                  <c:v>8005</c:v>
                </c:pt>
                <c:pt idx="8005">
                  <c:v>8006</c:v>
                </c:pt>
                <c:pt idx="8006">
                  <c:v>8007</c:v>
                </c:pt>
                <c:pt idx="8007">
                  <c:v>8008</c:v>
                </c:pt>
                <c:pt idx="8008">
                  <c:v>8009</c:v>
                </c:pt>
                <c:pt idx="8009">
                  <c:v>8010</c:v>
                </c:pt>
                <c:pt idx="8010">
                  <c:v>8011</c:v>
                </c:pt>
                <c:pt idx="8011">
                  <c:v>8012</c:v>
                </c:pt>
                <c:pt idx="8012">
                  <c:v>8013</c:v>
                </c:pt>
                <c:pt idx="8013">
                  <c:v>8014</c:v>
                </c:pt>
                <c:pt idx="8014">
                  <c:v>8015</c:v>
                </c:pt>
                <c:pt idx="8015">
                  <c:v>8016</c:v>
                </c:pt>
                <c:pt idx="8016">
                  <c:v>8017</c:v>
                </c:pt>
                <c:pt idx="8017">
                  <c:v>8018</c:v>
                </c:pt>
                <c:pt idx="8018">
                  <c:v>8019</c:v>
                </c:pt>
                <c:pt idx="8019">
                  <c:v>8020</c:v>
                </c:pt>
                <c:pt idx="8020">
                  <c:v>8021</c:v>
                </c:pt>
                <c:pt idx="8021">
                  <c:v>8022</c:v>
                </c:pt>
                <c:pt idx="8022">
                  <c:v>8023</c:v>
                </c:pt>
                <c:pt idx="8023">
                  <c:v>8024</c:v>
                </c:pt>
                <c:pt idx="8024">
                  <c:v>8025</c:v>
                </c:pt>
                <c:pt idx="8025">
                  <c:v>8026</c:v>
                </c:pt>
                <c:pt idx="8026">
                  <c:v>8027</c:v>
                </c:pt>
                <c:pt idx="8027">
                  <c:v>8028</c:v>
                </c:pt>
                <c:pt idx="8028">
                  <c:v>8029</c:v>
                </c:pt>
                <c:pt idx="8029">
                  <c:v>8030</c:v>
                </c:pt>
                <c:pt idx="8030">
                  <c:v>8031</c:v>
                </c:pt>
                <c:pt idx="8031">
                  <c:v>8032</c:v>
                </c:pt>
                <c:pt idx="8032">
                  <c:v>8033</c:v>
                </c:pt>
                <c:pt idx="8033">
                  <c:v>8034</c:v>
                </c:pt>
                <c:pt idx="8034">
                  <c:v>8035</c:v>
                </c:pt>
                <c:pt idx="8035">
                  <c:v>8036</c:v>
                </c:pt>
                <c:pt idx="8036">
                  <c:v>8037</c:v>
                </c:pt>
                <c:pt idx="8037">
                  <c:v>8038</c:v>
                </c:pt>
                <c:pt idx="8038">
                  <c:v>8039</c:v>
                </c:pt>
                <c:pt idx="8039">
                  <c:v>8040</c:v>
                </c:pt>
                <c:pt idx="8040">
                  <c:v>8041</c:v>
                </c:pt>
                <c:pt idx="8041">
                  <c:v>8042</c:v>
                </c:pt>
                <c:pt idx="8042">
                  <c:v>8043</c:v>
                </c:pt>
                <c:pt idx="8043">
                  <c:v>8044</c:v>
                </c:pt>
                <c:pt idx="8044">
                  <c:v>8045</c:v>
                </c:pt>
                <c:pt idx="8045">
                  <c:v>8046</c:v>
                </c:pt>
                <c:pt idx="8046">
                  <c:v>8047</c:v>
                </c:pt>
                <c:pt idx="8047">
                  <c:v>8048</c:v>
                </c:pt>
                <c:pt idx="8048">
                  <c:v>8049</c:v>
                </c:pt>
                <c:pt idx="8049">
                  <c:v>8050</c:v>
                </c:pt>
                <c:pt idx="8050">
                  <c:v>8051</c:v>
                </c:pt>
                <c:pt idx="8051">
                  <c:v>8052</c:v>
                </c:pt>
                <c:pt idx="8052">
                  <c:v>8053</c:v>
                </c:pt>
                <c:pt idx="8053">
                  <c:v>8054</c:v>
                </c:pt>
                <c:pt idx="8054">
                  <c:v>8055</c:v>
                </c:pt>
                <c:pt idx="8055">
                  <c:v>8056</c:v>
                </c:pt>
                <c:pt idx="8056">
                  <c:v>8057</c:v>
                </c:pt>
                <c:pt idx="8057">
                  <c:v>8058</c:v>
                </c:pt>
                <c:pt idx="8058">
                  <c:v>8059</c:v>
                </c:pt>
                <c:pt idx="8059">
                  <c:v>8060</c:v>
                </c:pt>
                <c:pt idx="8060">
                  <c:v>8061</c:v>
                </c:pt>
                <c:pt idx="8061">
                  <c:v>8062</c:v>
                </c:pt>
                <c:pt idx="8062">
                  <c:v>8063</c:v>
                </c:pt>
                <c:pt idx="8063">
                  <c:v>8064</c:v>
                </c:pt>
                <c:pt idx="8064">
                  <c:v>8065</c:v>
                </c:pt>
                <c:pt idx="8065">
                  <c:v>8066</c:v>
                </c:pt>
                <c:pt idx="8066">
                  <c:v>8067</c:v>
                </c:pt>
                <c:pt idx="8067">
                  <c:v>8068</c:v>
                </c:pt>
                <c:pt idx="8068">
                  <c:v>8069</c:v>
                </c:pt>
                <c:pt idx="8069">
                  <c:v>8070</c:v>
                </c:pt>
                <c:pt idx="8070">
                  <c:v>8071</c:v>
                </c:pt>
                <c:pt idx="8071">
                  <c:v>8072</c:v>
                </c:pt>
                <c:pt idx="8072">
                  <c:v>8073</c:v>
                </c:pt>
                <c:pt idx="8073">
                  <c:v>8074</c:v>
                </c:pt>
                <c:pt idx="8074">
                  <c:v>8075</c:v>
                </c:pt>
                <c:pt idx="8075">
                  <c:v>8076</c:v>
                </c:pt>
                <c:pt idx="8076">
                  <c:v>8077</c:v>
                </c:pt>
                <c:pt idx="8077">
                  <c:v>8078</c:v>
                </c:pt>
                <c:pt idx="8078">
                  <c:v>8079</c:v>
                </c:pt>
                <c:pt idx="8079">
                  <c:v>8080</c:v>
                </c:pt>
                <c:pt idx="8080">
                  <c:v>8081</c:v>
                </c:pt>
                <c:pt idx="8081">
                  <c:v>8082</c:v>
                </c:pt>
                <c:pt idx="8082">
                  <c:v>8083</c:v>
                </c:pt>
                <c:pt idx="8083">
                  <c:v>8084</c:v>
                </c:pt>
                <c:pt idx="8084">
                  <c:v>8085</c:v>
                </c:pt>
                <c:pt idx="8085">
                  <c:v>8086</c:v>
                </c:pt>
                <c:pt idx="8086">
                  <c:v>8087</c:v>
                </c:pt>
                <c:pt idx="8087">
                  <c:v>8088</c:v>
                </c:pt>
                <c:pt idx="8088">
                  <c:v>8089</c:v>
                </c:pt>
                <c:pt idx="8089">
                  <c:v>8090</c:v>
                </c:pt>
                <c:pt idx="8090">
                  <c:v>8091</c:v>
                </c:pt>
                <c:pt idx="8091">
                  <c:v>8092</c:v>
                </c:pt>
                <c:pt idx="8092">
                  <c:v>8093</c:v>
                </c:pt>
                <c:pt idx="8093">
                  <c:v>8094</c:v>
                </c:pt>
                <c:pt idx="8094">
                  <c:v>8095</c:v>
                </c:pt>
                <c:pt idx="8095">
                  <c:v>8096</c:v>
                </c:pt>
                <c:pt idx="8096">
                  <c:v>8097</c:v>
                </c:pt>
                <c:pt idx="8097">
                  <c:v>8098</c:v>
                </c:pt>
                <c:pt idx="8098">
                  <c:v>8099</c:v>
                </c:pt>
                <c:pt idx="8099">
                  <c:v>8100</c:v>
                </c:pt>
                <c:pt idx="8100">
                  <c:v>8101</c:v>
                </c:pt>
                <c:pt idx="8101">
                  <c:v>8102</c:v>
                </c:pt>
                <c:pt idx="8102">
                  <c:v>8103</c:v>
                </c:pt>
                <c:pt idx="8103">
                  <c:v>8104</c:v>
                </c:pt>
                <c:pt idx="8104">
                  <c:v>8105</c:v>
                </c:pt>
                <c:pt idx="8105">
                  <c:v>8106</c:v>
                </c:pt>
                <c:pt idx="8106">
                  <c:v>8107</c:v>
                </c:pt>
                <c:pt idx="8107">
                  <c:v>8108</c:v>
                </c:pt>
                <c:pt idx="8108">
                  <c:v>8109</c:v>
                </c:pt>
                <c:pt idx="8109">
                  <c:v>8110</c:v>
                </c:pt>
                <c:pt idx="8110">
                  <c:v>8111</c:v>
                </c:pt>
                <c:pt idx="8111">
                  <c:v>8112</c:v>
                </c:pt>
                <c:pt idx="8112">
                  <c:v>8113</c:v>
                </c:pt>
                <c:pt idx="8113">
                  <c:v>8114</c:v>
                </c:pt>
                <c:pt idx="8114">
                  <c:v>8115</c:v>
                </c:pt>
                <c:pt idx="8115">
                  <c:v>8116</c:v>
                </c:pt>
                <c:pt idx="8116">
                  <c:v>8117</c:v>
                </c:pt>
                <c:pt idx="8117">
                  <c:v>8118</c:v>
                </c:pt>
                <c:pt idx="8118">
                  <c:v>8119</c:v>
                </c:pt>
                <c:pt idx="8119">
                  <c:v>8120</c:v>
                </c:pt>
                <c:pt idx="8120">
                  <c:v>8121</c:v>
                </c:pt>
                <c:pt idx="8121">
                  <c:v>8122</c:v>
                </c:pt>
                <c:pt idx="8122">
                  <c:v>8123</c:v>
                </c:pt>
                <c:pt idx="8123">
                  <c:v>8124</c:v>
                </c:pt>
                <c:pt idx="8124">
                  <c:v>8125</c:v>
                </c:pt>
                <c:pt idx="8125">
                  <c:v>8126</c:v>
                </c:pt>
                <c:pt idx="8126">
                  <c:v>8127</c:v>
                </c:pt>
                <c:pt idx="8127">
                  <c:v>8128</c:v>
                </c:pt>
                <c:pt idx="8128">
                  <c:v>8129</c:v>
                </c:pt>
                <c:pt idx="8129">
                  <c:v>8130</c:v>
                </c:pt>
                <c:pt idx="8130">
                  <c:v>8131</c:v>
                </c:pt>
                <c:pt idx="8131">
                  <c:v>8132</c:v>
                </c:pt>
                <c:pt idx="8132">
                  <c:v>8133</c:v>
                </c:pt>
                <c:pt idx="8133">
                  <c:v>8134</c:v>
                </c:pt>
                <c:pt idx="8134">
                  <c:v>8135</c:v>
                </c:pt>
                <c:pt idx="8135">
                  <c:v>8136</c:v>
                </c:pt>
                <c:pt idx="8136">
                  <c:v>8137</c:v>
                </c:pt>
                <c:pt idx="8137">
                  <c:v>8138</c:v>
                </c:pt>
              </c:numCache>
            </c:numRef>
          </c:xVal>
          <c:yVal>
            <c:numRef>
              <c:f>'SI ASAP1 20131012_C2'!$B$1000:$B$10000</c:f>
              <c:numCache>
                <c:formatCode>General</c:formatCode>
                <c:ptCount val="9001"/>
                <c:pt idx="0">
                  <c:v>-56.226999999999997</c:v>
                </c:pt>
                <c:pt idx="1">
                  <c:v>-56.258000000000003</c:v>
                </c:pt>
                <c:pt idx="2">
                  <c:v>-56.165999999999997</c:v>
                </c:pt>
                <c:pt idx="3">
                  <c:v>-56.319000000000003</c:v>
                </c:pt>
                <c:pt idx="4">
                  <c:v>-56.348999999999997</c:v>
                </c:pt>
                <c:pt idx="5">
                  <c:v>-56.441000000000003</c:v>
                </c:pt>
                <c:pt idx="6">
                  <c:v>-56.470999999999997</c:v>
                </c:pt>
                <c:pt idx="7">
                  <c:v>-56.531999999999996</c:v>
                </c:pt>
                <c:pt idx="8">
                  <c:v>-56.593000000000004</c:v>
                </c:pt>
                <c:pt idx="9">
                  <c:v>-56.38</c:v>
                </c:pt>
                <c:pt idx="10">
                  <c:v>-56.258000000000003</c:v>
                </c:pt>
                <c:pt idx="11">
                  <c:v>-56.319000000000003</c:v>
                </c:pt>
                <c:pt idx="12">
                  <c:v>-56.38</c:v>
                </c:pt>
                <c:pt idx="13">
                  <c:v>-56.470999999999997</c:v>
                </c:pt>
                <c:pt idx="14">
                  <c:v>-56.441000000000003</c:v>
                </c:pt>
                <c:pt idx="15">
                  <c:v>-56.287999999999997</c:v>
                </c:pt>
                <c:pt idx="16">
                  <c:v>-56.348999999999997</c:v>
                </c:pt>
                <c:pt idx="17">
                  <c:v>-56.441000000000003</c:v>
                </c:pt>
                <c:pt idx="18">
                  <c:v>-56.470999999999997</c:v>
                </c:pt>
                <c:pt idx="19">
                  <c:v>-56.502000000000002</c:v>
                </c:pt>
                <c:pt idx="20">
                  <c:v>-56.531999999999996</c:v>
                </c:pt>
                <c:pt idx="21">
                  <c:v>-56.348999999999997</c:v>
                </c:pt>
                <c:pt idx="22">
                  <c:v>-56.470999999999997</c:v>
                </c:pt>
                <c:pt idx="23">
                  <c:v>-56.563000000000002</c:v>
                </c:pt>
                <c:pt idx="24">
                  <c:v>-56.287999999999997</c:v>
                </c:pt>
                <c:pt idx="25">
                  <c:v>-56.441000000000003</c:v>
                </c:pt>
                <c:pt idx="26">
                  <c:v>-56.441000000000003</c:v>
                </c:pt>
                <c:pt idx="27">
                  <c:v>-56.38</c:v>
                </c:pt>
                <c:pt idx="28">
                  <c:v>-56.441000000000003</c:v>
                </c:pt>
                <c:pt idx="29">
                  <c:v>-56.41</c:v>
                </c:pt>
                <c:pt idx="30">
                  <c:v>-56.441000000000003</c:v>
                </c:pt>
                <c:pt idx="31">
                  <c:v>-56.563000000000002</c:v>
                </c:pt>
                <c:pt idx="32">
                  <c:v>-56.746000000000002</c:v>
                </c:pt>
                <c:pt idx="33">
                  <c:v>-56.624000000000002</c:v>
                </c:pt>
                <c:pt idx="34">
                  <c:v>-56.531999999999996</c:v>
                </c:pt>
                <c:pt idx="35">
                  <c:v>-56.41</c:v>
                </c:pt>
                <c:pt idx="36">
                  <c:v>-56.287999999999997</c:v>
                </c:pt>
                <c:pt idx="37">
                  <c:v>-56.38</c:v>
                </c:pt>
                <c:pt idx="38">
                  <c:v>-56.348999999999997</c:v>
                </c:pt>
                <c:pt idx="39">
                  <c:v>-56.258000000000003</c:v>
                </c:pt>
                <c:pt idx="40">
                  <c:v>-56.502000000000002</c:v>
                </c:pt>
                <c:pt idx="41">
                  <c:v>-56.685000000000002</c:v>
                </c:pt>
                <c:pt idx="42">
                  <c:v>-56.898000000000003</c:v>
                </c:pt>
                <c:pt idx="43">
                  <c:v>-56.776000000000003</c:v>
                </c:pt>
                <c:pt idx="44">
                  <c:v>-56.746000000000002</c:v>
                </c:pt>
                <c:pt idx="45">
                  <c:v>-56.807000000000002</c:v>
                </c:pt>
                <c:pt idx="46">
                  <c:v>-56.38</c:v>
                </c:pt>
                <c:pt idx="47">
                  <c:v>-56.319000000000003</c:v>
                </c:pt>
                <c:pt idx="48">
                  <c:v>-56.197000000000003</c:v>
                </c:pt>
                <c:pt idx="49">
                  <c:v>-56.012999999999998</c:v>
                </c:pt>
                <c:pt idx="50">
                  <c:v>-56.073999999999998</c:v>
                </c:pt>
                <c:pt idx="51">
                  <c:v>-56.104999999999997</c:v>
                </c:pt>
                <c:pt idx="52">
                  <c:v>-56.043999999999997</c:v>
                </c:pt>
                <c:pt idx="53">
                  <c:v>-55.951999999999998</c:v>
                </c:pt>
                <c:pt idx="54">
                  <c:v>-56.012999999999998</c:v>
                </c:pt>
                <c:pt idx="55">
                  <c:v>-56.134999999999998</c:v>
                </c:pt>
                <c:pt idx="56">
                  <c:v>-56.287999999999997</c:v>
                </c:pt>
                <c:pt idx="57">
                  <c:v>-56.197000000000003</c:v>
                </c:pt>
                <c:pt idx="58">
                  <c:v>-56.073999999999998</c:v>
                </c:pt>
                <c:pt idx="59">
                  <c:v>-56.073999999999998</c:v>
                </c:pt>
                <c:pt idx="60">
                  <c:v>-56.165999999999997</c:v>
                </c:pt>
                <c:pt idx="61">
                  <c:v>-56.319000000000003</c:v>
                </c:pt>
                <c:pt idx="62">
                  <c:v>-56.258000000000003</c:v>
                </c:pt>
                <c:pt idx="63">
                  <c:v>-56.38</c:v>
                </c:pt>
                <c:pt idx="64">
                  <c:v>-56.41</c:v>
                </c:pt>
                <c:pt idx="65">
                  <c:v>-56.563000000000002</c:v>
                </c:pt>
                <c:pt idx="66">
                  <c:v>-56.41</c:v>
                </c:pt>
                <c:pt idx="67">
                  <c:v>-56.470999999999997</c:v>
                </c:pt>
                <c:pt idx="68">
                  <c:v>-56.441000000000003</c:v>
                </c:pt>
                <c:pt idx="69">
                  <c:v>-56.470999999999997</c:v>
                </c:pt>
                <c:pt idx="70">
                  <c:v>-56.563000000000002</c:v>
                </c:pt>
                <c:pt idx="71">
                  <c:v>-56.502000000000002</c:v>
                </c:pt>
                <c:pt idx="72">
                  <c:v>-56.593000000000004</c:v>
                </c:pt>
                <c:pt idx="73">
                  <c:v>-56.624000000000002</c:v>
                </c:pt>
                <c:pt idx="74">
                  <c:v>-56.624000000000002</c:v>
                </c:pt>
                <c:pt idx="75">
                  <c:v>-56.715000000000003</c:v>
                </c:pt>
                <c:pt idx="76">
                  <c:v>-56.898000000000003</c:v>
                </c:pt>
                <c:pt idx="77">
                  <c:v>-56.929000000000002</c:v>
                </c:pt>
                <c:pt idx="78">
                  <c:v>-56.837000000000003</c:v>
                </c:pt>
                <c:pt idx="79">
                  <c:v>-56.868000000000002</c:v>
                </c:pt>
                <c:pt idx="80">
                  <c:v>-56.868000000000002</c:v>
                </c:pt>
                <c:pt idx="81">
                  <c:v>-56.715000000000003</c:v>
                </c:pt>
                <c:pt idx="82">
                  <c:v>-56.563000000000002</c:v>
                </c:pt>
                <c:pt idx="83">
                  <c:v>-56.593000000000004</c:v>
                </c:pt>
                <c:pt idx="84">
                  <c:v>-56.563000000000002</c:v>
                </c:pt>
                <c:pt idx="85">
                  <c:v>-56.441000000000003</c:v>
                </c:pt>
                <c:pt idx="86">
                  <c:v>-56.348999999999997</c:v>
                </c:pt>
                <c:pt idx="87">
                  <c:v>-56.104999999999997</c:v>
                </c:pt>
                <c:pt idx="88">
                  <c:v>-56.073999999999998</c:v>
                </c:pt>
                <c:pt idx="89">
                  <c:v>-56.073999999999998</c:v>
                </c:pt>
                <c:pt idx="90">
                  <c:v>-55.982999999999997</c:v>
                </c:pt>
                <c:pt idx="91">
                  <c:v>-55.890999999999998</c:v>
                </c:pt>
                <c:pt idx="92">
                  <c:v>-55.860999999999997</c:v>
                </c:pt>
                <c:pt idx="93">
                  <c:v>-55.768999999999998</c:v>
                </c:pt>
                <c:pt idx="94">
                  <c:v>-55.707999999999998</c:v>
                </c:pt>
                <c:pt idx="95">
                  <c:v>-55.646999999999998</c:v>
                </c:pt>
                <c:pt idx="96">
                  <c:v>-55.524999999999999</c:v>
                </c:pt>
                <c:pt idx="97">
                  <c:v>-55.555999999999997</c:v>
                </c:pt>
                <c:pt idx="98">
                  <c:v>-55.585999999999999</c:v>
                </c:pt>
                <c:pt idx="99">
                  <c:v>-54.152000000000001</c:v>
                </c:pt>
                <c:pt idx="100">
                  <c:v>-53.418999999999997</c:v>
                </c:pt>
                <c:pt idx="101">
                  <c:v>-53.113999999999997</c:v>
                </c:pt>
                <c:pt idx="102">
                  <c:v>-52.594999999999999</c:v>
                </c:pt>
                <c:pt idx="103">
                  <c:v>-52.228999999999999</c:v>
                </c:pt>
                <c:pt idx="104">
                  <c:v>-51.863</c:v>
                </c:pt>
                <c:pt idx="105">
                  <c:v>-51.436</c:v>
                </c:pt>
                <c:pt idx="106">
                  <c:v>-51.405000000000001</c:v>
                </c:pt>
                <c:pt idx="107">
                  <c:v>-51.314</c:v>
                </c:pt>
                <c:pt idx="108">
                  <c:v>-51.344000000000001</c:v>
                </c:pt>
                <c:pt idx="109">
                  <c:v>-51.375</c:v>
                </c:pt>
                <c:pt idx="110">
                  <c:v>-51.314</c:v>
                </c:pt>
                <c:pt idx="111">
                  <c:v>-51.222000000000001</c:v>
                </c:pt>
                <c:pt idx="112">
                  <c:v>-51.314</c:v>
                </c:pt>
                <c:pt idx="113">
                  <c:v>-51.375</c:v>
                </c:pt>
                <c:pt idx="114">
                  <c:v>-51.344000000000001</c:v>
                </c:pt>
                <c:pt idx="115">
                  <c:v>-51.131</c:v>
                </c:pt>
                <c:pt idx="116">
                  <c:v>-51.039000000000001</c:v>
                </c:pt>
                <c:pt idx="117">
                  <c:v>-51.07</c:v>
                </c:pt>
                <c:pt idx="118">
                  <c:v>-51.1</c:v>
                </c:pt>
                <c:pt idx="119">
                  <c:v>-51.253</c:v>
                </c:pt>
                <c:pt idx="120">
                  <c:v>-51.314</c:v>
                </c:pt>
                <c:pt idx="121">
                  <c:v>-51.253</c:v>
                </c:pt>
                <c:pt idx="122">
                  <c:v>-51.07</c:v>
                </c:pt>
                <c:pt idx="123">
                  <c:v>-50.978000000000002</c:v>
                </c:pt>
                <c:pt idx="124">
                  <c:v>-50.795000000000002</c:v>
                </c:pt>
                <c:pt idx="125">
                  <c:v>-50.856000000000002</c:v>
                </c:pt>
                <c:pt idx="126">
                  <c:v>-50.917000000000002</c:v>
                </c:pt>
                <c:pt idx="127">
                  <c:v>-51.1</c:v>
                </c:pt>
                <c:pt idx="128">
                  <c:v>-51.405000000000001</c:v>
                </c:pt>
                <c:pt idx="129">
                  <c:v>-51.558</c:v>
                </c:pt>
                <c:pt idx="130">
                  <c:v>-51.649000000000001</c:v>
                </c:pt>
                <c:pt idx="131">
                  <c:v>-52.045999999999999</c:v>
                </c:pt>
                <c:pt idx="132">
                  <c:v>-52.26</c:v>
                </c:pt>
                <c:pt idx="133">
                  <c:v>-52.29</c:v>
                </c:pt>
                <c:pt idx="134">
                  <c:v>-52.411999999999999</c:v>
                </c:pt>
                <c:pt idx="135">
                  <c:v>-51.71</c:v>
                </c:pt>
                <c:pt idx="136">
                  <c:v>-50.948</c:v>
                </c:pt>
                <c:pt idx="137">
                  <c:v>-50.612000000000002</c:v>
                </c:pt>
                <c:pt idx="138">
                  <c:v>-50.612000000000002</c:v>
                </c:pt>
                <c:pt idx="139">
                  <c:v>-50.734000000000002</c:v>
                </c:pt>
                <c:pt idx="140">
                  <c:v>-50.734000000000002</c:v>
                </c:pt>
                <c:pt idx="141">
                  <c:v>-50.886000000000003</c:v>
                </c:pt>
                <c:pt idx="142">
                  <c:v>-51.1</c:v>
                </c:pt>
                <c:pt idx="143">
                  <c:v>-51.314</c:v>
                </c:pt>
                <c:pt idx="144">
                  <c:v>-51.436</c:v>
                </c:pt>
                <c:pt idx="145">
                  <c:v>-51.527000000000001</c:v>
                </c:pt>
                <c:pt idx="146">
                  <c:v>-51.771000000000001</c:v>
                </c:pt>
                <c:pt idx="147">
                  <c:v>-51.893999999999998</c:v>
                </c:pt>
                <c:pt idx="148">
                  <c:v>-51.923999999999999</c:v>
                </c:pt>
                <c:pt idx="149">
                  <c:v>-52.076999999999998</c:v>
                </c:pt>
                <c:pt idx="150">
                  <c:v>-52.228999999999999</c:v>
                </c:pt>
                <c:pt idx="151">
                  <c:v>-52.503999999999998</c:v>
                </c:pt>
                <c:pt idx="152">
                  <c:v>-52.564999999999998</c:v>
                </c:pt>
                <c:pt idx="153">
                  <c:v>-52.718000000000004</c:v>
                </c:pt>
                <c:pt idx="154">
                  <c:v>-52.84</c:v>
                </c:pt>
                <c:pt idx="155">
                  <c:v>-53.267000000000003</c:v>
                </c:pt>
                <c:pt idx="156">
                  <c:v>-53.603000000000002</c:v>
                </c:pt>
                <c:pt idx="157">
                  <c:v>-53.786000000000001</c:v>
                </c:pt>
                <c:pt idx="158">
                  <c:v>-53.908000000000001</c:v>
                </c:pt>
                <c:pt idx="159">
                  <c:v>-53.847000000000001</c:v>
                </c:pt>
                <c:pt idx="160">
                  <c:v>-53.877000000000002</c:v>
                </c:pt>
                <c:pt idx="161">
                  <c:v>-53.877000000000002</c:v>
                </c:pt>
                <c:pt idx="162">
                  <c:v>-53.847000000000001</c:v>
                </c:pt>
                <c:pt idx="163">
                  <c:v>-53.908000000000001</c:v>
                </c:pt>
                <c:pt idx="164">
                  <c:v>-54.182000000000002</c:v>
                </c:pt>
                <c:pt idx="165">
                  <c:v>-54.365000000000002</c:v>
                </c:pt>
                <c:pt idx="166">
                  <c:v>-54.427</c:v>
                </c:pt>
                <c:pt idx="167">
                  <c:v>-54.396000000000001</c:v>
                </c:pt>
                <c:pt idx="168">
                  <c:v>-54.488</c:v>
                </c:pt>
                <c:pt idx="169">
                  <c:v>-54.427</c:v>
                </c:pt>
                <c:pt idx="170">
                  <c:v>-53.969000000000001</c:v>
                </c:pt>
                <c:pt idx="171">
                  <c:v>-53.145000000000003</c:v>
                </c:pt>
                <c:pt idx="172">
                  <c:v>-52.686999999999998</c:v>
                </c:pt>
                <c:pt idx="173">
                  <c:v>-52.411999999999999</c:v>
                </c:pt>
                <c:pt idx="174">
                  <c:v>-52.320999999999998</c:v>
                </c:pt>
                <c:pt idx="175">
                  <c:v>-52.26</c:v>
                </c:pt>
                <c:pt idx="176">
                  <c:v>-52.045999999999999</c:v>
                </c:pt>
                <c:pt idx="177">
                  <c:v>-51.832999999999998</c:v>
                </c:pt>
                <c:pt idx="178">
                  <c:v>-51.802</c:v>
                </c:pt>
                <c:pt idx="179">
                  <c:v>-51.863</c:v>
                </c:pt>
                <c:pt idx="180">
                  <c:v>-51.68</c:v>
                </c:pt>
                <c:pt idx="181">
                  <c:v>-51.466000000000001</c:v>
                </c:pt>
                <c:pt idx="182">
                  <c:v>-51.314</c:v>
                </c:pt>
                <c:pt idx="183">
                  <c:v>-51.192</c:v>
                </c:pt>
                <c:pt idx="184">
                  <c:v>-50.795000000000002</c:v>
                </c:pt>
                <c:pt idx="185">
                  <c:v>-50.734000000000002</c:v>
                </c:pt>
                <c:pt idx="186">
                  <c:v>-50.581000000000003</c:v>
                </c:pt>
                <c:pt idx="187">
                  <c:v>-50.642000000000003</c:v>
                </c:pt>
                <c:pt idx="188">
                  <c:v>-50.703000000000003</c:v>
                </c:pt>
                <c:pt idx="189">
                  <c:v>-51.009</c:v>
                </c:pt>
                <c:pt idx="190">
                  <c:v>-50.978000000000002</c:v>
                </c:pt>
                <c:pt idx="191">
                  <c:v>-50.978000000000002</c:v>
                </c:pt>
                <c:pt idx="192">
                  <c:v>-51.039000000000001</c:v>
                </c:pt>
                <c:pt idx="193">
                  <c:v>-51.222000000000001</c:v>
                </c:pt>
                <c:pt idx="194">
                  <c:v>-51.497</c:v>
                </c:pt>
                <c:pt idx="195">
                  <c:v>-51.619</c:v>
                </c:pt>
                <c:pt idx="196">
                  <c:v>-51.771000000000001</c:v>
                </c:pt>
                <c:pt idx="197">
                  <c:v>-51.984999999999999</c:v>
                </c:pt>
                <c:pt idx="198">
                  <c:v>-52.320999999999998</c:v>
                </c:pt>
                <c:pt idx="199">
                  <c:v>-52.564999999999998</c:v>
                </c:pt>
                <c:pt idx="200">
                  <c:v>-52.625999999999998</c:v>
                </c:pt>
                <c:pt idx="201">
                  <c:v>-52.747999999999998</c:v>
                </c:pt>
                <c:pt idx="202">
                  <c:v>-52.381999999999998</c:v>
                </c:pt>
                <c:pt idx="203">
                  <c:v>-52.411999999999999</c:v>
                </c:pt>
                <c:pt idx="204">
                  <c:v>-52.442999999999998</c:v>
                </c:pt>
                <c:pt idx="205">
                  <c:v>-52.411999999999999</c:v>
                </c:pt>
                <c:pt idx="206">
                  <c:v>-52.320999999999998</c:v>
                </c:pt>
                <c:pt idx="207">
                  <c:v>-52.503999999999998</c:v>
                </c:pt>
                <c:pt idx="208">
                  <c:v>-52.533999999999999</c:v>
                </c:pt>
                <c:pt idx="209">
                  <c:v>-52.381999999999998</c:v>
                </c:pt>
                <c:pt idx="210">
                  <c:v>-51.984999999999999</c:v>
                </c:pt>
                <c:pt idx="211">
                  <c:v>-51.619</c:v>
                </c:pt>
                <c:pt idx="212">
                  <c:v>-51.619</c:v>
                </c:pt>
                <c:pt idx="213">
                  <c:v>-51.619</c:v>
                </c:pt>
                <c:pt idx="214">
                  <c:v>-51.497</c:v>
                </c:pt>
                <c:pt idx="215">
                  <c:v>-51.436</c:v>
                </c:pt>
                <c:pt idx="216">
                  <c:v>-51.527000000000001</c:v>
                </c:pt>
                <c:pt idx="217">
                  <c:v>-51.619</c:v>
                </c:pt>
                <c:pt idx="218">
                  <c:v>-51.588000000000001</c:v>
                </c:pt>
                <c:pt idx="219">
                  <c:v>-51.497</c:v>
                </c:pt>
                <c:pt idx="220">
                  <c:v>-51.497</c:v>
                </c:pt>
                <c:pt idx="221">
                  <c:v>-51.649000000000001</c:v>
                </c:pt>
                <c:pt idx="222">
                  <c:v>-51.863</c:v>
                </c:pt>
                <c:pt idx="223">
                  <c:v>-52.076999999999998</c:v>
                </c:pt>
                <c:pt idx="224">
                  <c:v>-52.045999999999999</c:v>
                </c:pt>
                <c:pt idx="225">
                  <c:v>-52.076999999999998</c:v>
                </c:pt>
                <c:pt idx="226">
                  <c:v>-52.076999999999998</c:v>
                </c:pt>
                <c:pt idx="227">
                  <c:v>-52.320999999999998</c:v>
                </c:pt>
                <c:pt idx="228">
                  <c:v>-52.503999999999998</c:v>
                </c:pt>
                <c:pt idx="229">
                  <c:v>-52.779000000000003</c:v>
                </c:pt>
                <c:pt idx="230">
                  <c:v>-52.808999999999997</c:v>
                </c:pt>
                <c:pt idx="231">
                  <c:v>-53.023000000000003</c:v>
                </c:pt>
                <c:pt idx="232">
                  <c:v>-53.235999999999997</c:v>
                </c:pt>
                <c:pt idx="233">
                  <c:v>-53.052999999999997</c:v>
                </c:pt>
                <c:pt idx="234">
                  <c:v>-52.625999999999998</c:v>
                </c:pt>
                <c:pt idx="235">
                  <c:v>-52.167999999999999</c:v>
                </c:pt>
                <c:pt idx="236">
                  <c:v>-51.832999999999998</c:v>
                </c:pt>
                <c:pt idx="237">
                  <c:v>-51.68</c:v>
                </c:pt>
                <c:pt idx="238">
                  <c:v>-51.497</c:v>
                </c:pt>
                <c:pt idx="239">
                  <c:v>-51.405000000000001</c:v>
                </c:pt>
                <c:pt idx="240">
                  <c:v>-51.558</c:v>
                </c:pt>
                <c:pt idx="241">
                  <c:v>-51.466000000000001</c:v>
                </c:pt>
                <c:pt idx="242">
                  <c:v>-51.192</c:v>
                </c:pt>
                <c:pt idx="243">
                  <c:v>-51.131</c:v>
                </c:pt>
                <c:pt idx="244">
                  <c:v>-51.192</c:v>
                </c:pt>
                <c:pt idx="245">
                  <c:v>-51.253</c:v>
                </c:pt>
                <c:pt idx="246">
                  <c:v>-51.131</c:v>
                </c:pt>
                <c:pt idx="247">
                  <c:v>-51.161000000000001</c:v>
                </c:pt>
                <c:pt idx="248">
                  <c:v>-51.131</c:v>
                </c:pt>
                <c:pt idx="249">
                  <c:v>-51.07</c:v>
                </c:pt>
                <c:pt idx="250">
                  <c:v>-51.192</c:v>
                </c:pt>
                <c:pt idx="251">
                  <c:v>-51.253</c:v>
                </c:pt>
                <c:pt idx="252">
                  <c:v>-51.344000000000001</c:v>
                </c:pt>
                <c:pt idx="253">
                  <c:v>-51.344000000000001</c:v>
                </c:pt>
                <c:pt idx="254">
                  <c:v>-51.558</c:v>
                </c:pt>
                <c:pt idx="255">
                  <c:v>-51.68</c:v>
                </c:pt>
                <c:pt idx="256">
                  <c:v>-51.619</c:v>
                </c:pt>
                <c:pt idx="257">
                  <c:v>-51.771000000000001</c:v>
                </c:pt>
                <c:pt idx="258">
                  <c:v>-52.015999999999998</c:v>
                </c:pt>
                <c:pt idx="259">
                  <c:v>-52.167999999999999</c:v>
                </c:pt>
                <c:pt idx="260">
                  <c:v>-52.411999999999999</c:v>
                </c:pt>
                <c:pt idx="261">
                  <c:v>-52.442999999999998</c:v>
                </c:pt>
                <c:pt idx="262">
                  <c:v>-52.533999999999999</c:v>
                </c:pt>
                <c:pt idx="263">
                  <c:v>-52.718000000000004</c:v>
                </c:pt>
                <c:pt idx="264">
                  <c:v>-52.901000000000003</c:v>
                </c:pt>
                <c:pt idx="265">
                  <c:v>-53.023000000000003</c:v>
                </c:pt>
                <c:pt idx="266">
                  <c:v>-52.930999999999997</c:v>
                </c:pt>
                <c:pt idx="267">
                  <c:v>-52.991999999999997</c:v>
                </c:pt>
                <c:pt idx="268">
                  <c:v>-52.962000000000003</c:v>
                </c:pt>
                <c:pt idx="269">
                  <c:v>-52.808999999999997</c:v>
                </c:pt>
                <c:pt idx="270">
                  <c:v>-52.747999999999998</c:v>
                </c:pt>
                <c:pt idx="271">
                  <c:v>-52.655999999999999</c:v>
                </c:pt>
                <c:pt idx="272">
                  <c:v>-52.625999999999998</c:v>
                </c:pt>
                <c:pt idx="273">
                  <c:v>-52.747999999999998</c:v>
                </c:pt>
                <c:pt idx="274">
                  <c:v>-52.930999999999997</c:v>
                </c:pt>
                <c:pt idx="275">
                  <c:v>-53.023000000000003</c:v>
                </c:pt>
                <c:pt idx="276">
                  <c:v>-53.174999999999997</c:v>
                </c:pt>
                <c:pt idx="277">
                  <c:v>-53.145000000000003</c:v>
                </c:pt>
                <c:pt idx="278">
                  <c:v>-53.113999999999997</c:v>
                </c:pt>
                <c:pt idx="279">
                  <c:v>-53.357999999999997</c:v>
                </c:pt>
                <c:pt idx="280">
                  <c:v>-53.572000000000003</c:v>
                </c:pt>
                <c:pt idx="281">
                  <c:v>-53.542000000000002</c:v>
                </c:pt>
                <c:pt idx="282">
                  <c:v>-53.664000000000001</c:v>
                </c:pt>
                <c:pt idx="283">
                  <c:v>-53.725000000000001</c:v>
                </c:pt>
                <c:pt idx="284">
                  <c:v>-53.969000000000001</c:v>
                </c:pt>
                <c:pt idx="285">
                  <c:v>-54.03</c:v>
                </c:pt>
                <c:pt idx="286">
                  <c:v>-54.06</c:v>
                </c:pt>
                <c:pt idx="287">
                  <c:v>-54.06</c:v>
                </c:pt>
                <c:pt idx="288">
                  <c:v>-54.182000000000002</c:v>
                </c:pt>
                <c:pt idx="289">
                  <c:v>-54.335000000000001</c:v>
                </c:pt>
                <c:pt idx="290">
                  <c:v>-54.396000000000001</c:v>
                </c:pt>
                <c:pt idx="291">
                  <c:v>-54.396000000000001</c:v>
                </c:pt>
                <c:pt idx="292">
                  <c:v>-54.457000000000001</c:v>
                </c:pt>
                <c:pt idx="293">
                  <c:v>-54.548999999999999</c:v>
                </c:pt>
                <c:pt idx="294">
                  <c:v>-54.579000000000001</c:v>
                </c:pt>
                <c:pt idx="295">
                  <c:v>-54.701000000000001</c:v>
                </c:pt>
                <c:pt idx="296">
                  <c:v>-54.762</c:v>
                </c:pt>
                <c:pt idx="297">
                  <c:v>-54.823</c:v>
                </c:pt>
                <c:pt idx="298">
                  <c:v>-55.097999999999999</c:v>
                </c:pt>
                <c:pt idx="299">
                  <c:v>-55.006</c:v>
                </c:pt>
                <c:pt idx="300">
                  <c:v>-55.006</c:v>
                </c:pt>
                <c:pt idx="301">
                  <c:v>-55.067</c:v>
                </c:pt>
                <c:pt idx="302">
                  <c:v>-55.158999999999999</c:v>
                </c:pt>
                <c:pt idx="303">
                  <c:v>-55.158999999999999</c:v>
                </c:pt>
                <c:pt idx="304">
                  <c:v>-55.25</c:v>
                </c:pt>
                <c:pt idx="305">
                  <c:v>-55.128</c:v>
                </c:pt>
                <c:pt idx="306">
                  <c:v>-55.189</c:v>
                </c:pt>
                <c:pt idx="307">
                  <c:v>-55.372999999999998</c:v>
                </c:pt>
                <c:pt idx="308">
                  <c:v>-55.494999999999997</c:v>
                </c:pt>
                <c:pt idx="309">
                  <c:v>-55.555999999999997</c:v>
                </c:pt>
                <c:pt idx="310">
                  <c:v>-55.616999999999997</c:v>
                </c:pt>
                <c:pt idx="311">
                  <c:v>-55.616999999999997</c:v>
                </c:pt>
                <c:pt idx="312">
                  <c:v>-55.646999999999998</c:v>
                </c:pt>
                <c:pt idx="313">
                  <c:v>-55.768999999999998</c:v>
                </c:pt>
                <c:pt idx="314">
                  <c:v>-55.585999999999999</c:v>
                </c:pt>
                <c:pt idx="315">
                  <c:v>-54.945</c:v>
                </c:pt>
                <c:pt idx="316">
                  <c:v>-54.823</c:v>
                </c:pt>
                <c:pt idx="317">
                  <c:v>-54.884</c:v>
                </c:pt>
                <c:pt idx="318">
                  <c:v>-54.762</c:v>
                </c:pt>
                <c:pt idx="319">
                  <c:v>-54.488</c:v>
                </c:pt>
                <c:pt idx="320">
                  <c:v>-54.243000000000002</c:v>
                </c:pt>
                <c:pt idx="321">
                  <c:v>-54.091000000000001</c:v>
                </c:pt>
                <c:pt idx="322">
                  <c:v>-53.908000000000001</c:v>
                </c:pt>
                <c:pt idx="323">
                  <c:v>-53.725000000000001</c:v>
                </c:pt>
                <c:pt idx="324">
                  <c:v>-53.572000000000003</c:v>
                </c:pt>
                <c:pt idx="325">
                  <c:v>-53.45</c:v>
                </c:pt>
                <c:pt idx="326">
                  <c:v>-53.418999999999997</c:v>
                </c:pt>
                <c:pt idx="327">
                  <c:v>-53.145000000000003</c:v>
                </c:pt>
                <c:pt idx="328">
                  <c:v>-52.930999999999997</c:v>
                </c:pt>
                <c:pt idx="329">
                  <c:v>-52.686999999999998</c:v>
                </c:pt>
                <c:pt idx="330">
                  <c:v>-52.533999999999999</c:v>
                </c:pt>
                <c:pt idx="331">
                  <c:v>-52.594999999999999</c:v>
                </c:pt>
                <c:pt idx="332">
                  <c:v>-52.533999999999999</c:v>
                </c:pt>
                <c:pt idx="333">
                  <c:v>-52.381999999999998</c:v>
                </c:pt>
                <c:pt idx="334">
                  <c:v>-52.26</c:v>
                </c:pt>
                <c:pt idx="335">
                  <c:v>-52.137999999999998</c:v>
                </c:pt>
                <c:pt idx="336">
                  <c:v>-51.923999999999999</c:v>
                </c:pt>
                <c:pt idx="337">
                  <c:v>-51.71</c:v>
                </c:pt>
                <c:pt idx="338">
                  <c:v>-51.558</c:v>
                </c:pt>
                <c:pt idx="339">
                  <c:v>-51.527000000000001</c:v>
                </c:pt>
                <c:pt idx="340">
                  <c:v>-51.649000000000001</c:v>
                </c:pt>
                <c:pt idx="341">
                  <c:v>-51.649000000000001</c:v>
                </c:pt>
                <c:pt idx="342">
                  <c:v>-51.68</c:v>
                </c:pt>
                <c:pt idx="343">
                  <c:v>-51.527000000000001</c:v>
                </c:pt>
                <c:pt idx="344">
                  <c:v>-51.314</c:v>
                </c:pt>
                <c:pt idx="345">
                  <c:v>-51.253</c:v>
                </c:pt>
                <c:pt idx="346">
                  <c:v>-51.344000000000001</c:v>
                </c:pt>
                <c:pt idx="347">
                  <c:v>-51.405000000000001</c:v>
                </c:pt>
                <c:pt idx="348">
                  <c:v>-51.436</c:v>
                </c:pt>
                <c:pt idx="349">
                  <c:v>-51.283000000000001</c:v>
                </c:pt>
                <c:pt idx="350">
                  <c:v>-51.253</c:v>
                </c:pt>
                <c:pt idx="351">
                  <c:v>-51.314</c:v>
                </c:pt>
                <c:pt idx="352">
                  <c:v>-51.405000000000001</c:v>
                </c:pt>
                <c:pt idx="353">
                  <c:v>-51.527000000000001</c:v>
                </c:pt>
                <c:pt idx="354">
                  <c:v>-51.649000000000001</c:v>
                </c:pt>
                <c:pt idx="355">
                  <c:v>-51.771000000000001</c:v>
                </c:pt>
                <c:pt idx="356">
                  <c:v>-51.923999999999999</c:v>
                </c:pt>
                <c:pt idx="357">
                  <c:v>-52.015999999999998</c:v>
                </c:pt>
                <c:pt idx="358">
                  <c:v>-51.984999999999999</c:v>
                </c:pt>
                <c:pt idx="359">
                  <c:v>-51.984999999999999</c:v>
                </c:pt>
                <c:pt idx="360">
                  <c:v>-52.076999999999998</c:v>
                </c:pt>
                <c:pt idx="361">
                  <c:v>-52.198999999999998</c:v>
                </c:pt>
                <c:pt idx="362">
                  <c:v>-52.29</c:v>
                </c:pt>
                <c:pt idx="363">
                  <c:v>-52.228999999999999</c:v>
                </c:pt>
                <c:pt idx="364">
                  <c:v>-51.923999999999999</c:v>
                </c:pt>
                <c:pt idx="365">
                  <c:v>-51.497</c:v>
                </c:pt>
                <c:pt idx="366">
                  <c:v>-51.283000000000001</c:v>
                </c:pt>
                <c:pt idx="367">
                  <c:v>-51.375</c:v>
                </c:pt>
                <c:pt idx="368">
                  <c:v>-51.436</c:v>
                </c:pt>
                <c:pt idx="369">
                  <c:v>-51.405000000000001</c:v>
                </c:pt>
                <c:pt idx="370">
                  <c:v>-51.649000000000001</c:v>
                </c:pt>
                <c:pt idx="371">
                  <c:v>-51.649000000000001</c:v>
                </c:pt>
                <c:pt idx="372">
                  <c:v>-51.558</c:v>
                </c:pt>
                <c:pt idx="373">
                  <c:v>-51.802</c:v>
                </c:pt>
                <c:pt idx="374">
                  <c:v>-52.015999999999998</c:v>
                </c:pt>
                <c:pt idx="375">
                  <c:v>-52.228999999999999</c:v>
                </c:pt>
                <c:pt idx="376">
                  <c:v>-52.533999999999999</c:v>
                </c:pt>
                <c:pt idx="377">
                  <c:v>-52.625999999999998</c:v>
                </c:pt>
                <c:pt idx="378">
                  <c:v>-52.686999999999998</c:v>
                </c:pt>
                <c:pt idx="379">
                  <c:v>-52.84</c:v>
                </c:pt>
                <c:pt idx="380">
                  <c:v>-53.023000000000003</c:v>
                </c:pt>
                <c:pt idx="381">
                  <c:v>-53.174999999999997</c:v>
                </c:pt>
                <c:pt idx="382">
                  <c:v>-53.174999999999997</c:v>
                </c:pt>
                <c:pt idx="383">
                  <c:v>-53.296999999999997</c:v>
                </c:pt>
                <c:pt idx="384">
                  <c:v>-53.511000000000003</c:v>
                </c:pt>
                <c:pt idx="385">
                  <c:v>-53.633000000000003</c:v>
                </c:pt>
                <c:pt idx="386">
                  <c:v>-53.725000000000001</c:v>
                </c:pt>
                <c:pt idx="387">
                  <c:v>-53.725000000000001</c:v>
                </c:pt>
                <c:pt idx="388">
                  <c:v>-53.786000000000001</c:v>
                </c:pt>
                <c:pt idx="389">
                  <c:v>-54.091000000000001</c:v>
                </c:pt>
                <c:pt idx="390">
                  <c:v>-54.274000000000001</c:v>
                </c:pt>
                <c:pt idx="391">
                  <c:v>-54.304000000000002</c:v>
                </c:pt>
                <c:pt idx="392">
                  <c:v>-54.365000000000002</c:v>
                </c:pt>
                <c:pt idx="393">
                  <c:v>-54.365000000000002</c:v>
                </c:pt>
                <c:pt idx="394">
                  <c:v>-54.396000000000001</c:v>
                </c:pt>
                <c:pt idx="395">
                  <c:v>-54.427</c:v>
                </c:pt>
                <c:pt idx="396">
                  <c:v>-54.457000000000001</c:v>
                </c:pt>
                <c:pt idx="397">
                  <c:v>-54.335000000000001</c:v>
                </c:pt>
                <c:pt idx="398">
                  <c:v>-54.518000000000001</c:v>
                </c:pt>
                <c:pt idx="399">
                  <c:v>-54.457000000000001</c:v>
                </c:pt>
                <c:pt idx="400">
                  <c:v>-54.670999999999999</c:v>
                </c:pt>
                <c:pt idx="401">
                  <c:v>-54.701000000000001</c:v>
                </c:pt>
                <c:pt idx="402">
                  <c:v>-54.792999999999999</c:v>
                </c:pt>
                <c:pt idx="403">
                  <c:v>-54.853999999999999</c:v>
                </c:pt>
                <c:pt idx="404">
                  <c:v>-54.975999999999999</c:v>
                </c:pt>
                <c:pt idx="405">
                  <c:v>-55.128</c:v>
                </c:pt>
                <c:pt idx="406">
                  <c:v>-55.128</c:v>
                </c:pt>
                <c:pt idx="407">
                  <c:v>-55.25</c:v>
                </c:pt>
                <c:pt idx="408">
                  <c:v>-55.463999999999999</c:v>
                </c:pt>
                <c:pt idx="409">
                  <c:v>-55.555999999999997</c:v>
                </c:pt>
                <c:pt idx="410">
                  <c:v>-55.677999999999997</c:v>
                </c:pt>
                <c:pt idx="411">
                  <c:v>-55.860999999999997</c:v>
                </c:pt>
                <c:pt idx="412">
                  <c:v>-56.043999999999997</c:v>
                </c:pt>
                <c:pt idx="413">
                  <c:v>-56.197000000000003</c:v>
                </c:pt>
                <c:pt idx="414">
                  <c:v>-56.319000000000003</c:v>
                </c:pt>
                <c:pt idx="415">
                  <c:v>-56.226999999999997</c:v>
                </c:pt>
                <c:pt idx="416">
                  <c:v>-56.073999999999998</c:v>
                </c:pt>
                <c:pt idx="417">
                  <c:v>-56.165999999999997</c:v>
                </c:pt>
                <c:pt idx="418">
                  <c:v>-56.197000000000003</c:v>
                </c:pt>
                <c:pt idx="419">
                  <c:v>-56.287999999999997</c:v>
                </c:pt>
                <c:pt idx="420">
                  <c:v>-56.38</c:v>
                </c:pt>
                <c:pt idx="421">
                  <c:v>-56.348999999999997</c:v>
                </c:pt>
                <c:pt idx="422">
                  <c:v>-56.531999999999996</c:v>
                </c:pt>
                <c:pt idx="423">
                  <c:v>-56.593000000000004</c:v>
                </c:pt>
                <c:pt idx="424">
                  <c:v>-56.654000000000003</c:v>
                </c:pt>
                <c:pt idx="425">
                  <c:v>-56.746000000000002</c:v>
                </c:pt>
                <c:pt idx="426">
                  <c:v>-56.746000000000002</c:v>
                </c:pt>
                <c:pt idx="427">
                  <c:v>-56.898000000000003</c:v>
                </c:pt>
                <c:pt idx="428">
                  <c:v>-56.837000000000003</c:v>
                </c:pt>
                <c:pt idx="429">
                  <c:v>-56.837000000000003</c:v>
                </c:pt>
                <c:pt idx="430">
                  <c:v>-56.776000000000003</c:v>
                </c:pt>
                <c:pt idx="431">
                  <c:v>-56.715000000000003</c:v>
                </c:pt>
                <c:pt idx="432">
                  <c:v>-56.837000000000003</c:v>
                </c:pt>
                <c:pt idx="433">
                  <c:v>-56.929000000000002</c:v>
                </c:pt>
                <c:pt idx="434">
                  <c:v>-57.021000000000001</c:v>
                </c:pt>
                <c:pt idx="435">
                  <c:v>-56.868000000000002</c:v>
                </c:pt>
                <c:pt idx="436">
                  <c:v>-56.929000000000002</c:v>
                </c:pt>
                <c:pt idx="437">
                  <c:v>-56.929000000000002</c:v>
                </c:pt>
                <c:pt idx="438">
                  <c:v>-56.898000000000003</c:v>
                </c:pt>
                <c:pt idx="439">
                  <c:v>-56.929000000000002</c:v>
                </c:pt>
                <c:pt idx="440">
                  <c:v>-56.929000000000002</c:v>
                </c:pt>
                <c:pt idx="441">
                  <c:v>-56.959000000000003</c:v>
                </c:pt>
                <c:pt idx="442">
                  <c:v>-57.082000000000001</c:v>
                </c:pt>
                <c:pt idx="443">
                  <c:v>-57.234000000000002</c:v>
                </c:pt>
                <c:pt idx="444">
                  <c:v>-57.204000000000001</c:v>
                </c:pt>
                <c:pt idx="445">
                  <c:v>-57.173000000000002</c:v>
                </c:pt>
                <c:pt idx="446">
                  <c:v>-57.173000000000002</c:v>
                </c:pt>
                <c:pt idx="447">
                  <c:v>-57.265000000000001</c:v>
                </c:pt>
                <c:pt idx="448">
                  <c:v>-57.356000000000002</c:v>
                </c:pt>
                <c:pt idx="449">
                  <c:v>-57.204000000000001</c:v>
                </c:pt>
                <c:pt idx="450">
                  <c:v>-57.173000000000002</c:v>
                </c:pt>
                <c:pt idx="451">
                  <c:v>-57.051000000000002</c:v>
                </c:pt>
                <c:pt idx="452">
                  <c:v>-56.959000000000003</c:v>
                </c:pt>
                <c:pt idx="453">
                  <c:v>-56.959000000000003</c:v>
                </c:pt>
                <c:pt idx="454">
                  <c:v>-56.959000000000003</c:v>
                </c:pt>
                <c:pt idx="455">
                  <c:v>-57.051000000000002</c:v>
                </c:pt>
                <c:pt idx="456">
                  <c:v>-57.143000000000001</c:v>
                </c:pt>
                <c:pt idx="457">
                  <c:v>-57.326000000000001</c:v>
                </c:pt>
                <c:pt idx="458">
                  <c:v>-57.417000000000002</c:v>
                </c:pt>
                <c:pt idx="459">
                  <c:v>-57.478000000000002</c:v>
                </c:pt>
                <c:pt idx="460">
                  <c:v>-57.356000000000002</c:v>
                </c:pt>
                <c:pt idx="461">
                  <c:v>-57.387</c:v>
                </c:pt>
                <c:pt idx="462">
                  <c:v>-57.448</c:v>
                </c:pt>
                <c:pt idx="463">
                  <c:v>-57.448</c:v>
                </c:pt>
                <c:pt idx="464">
                  <c:v>-57.326000000000001</c:v>
                </c:pt>
                <c:pt idx="465">
                  <c:v>-57.295000000000002</c:v>
                </c:pt>
                <c:pt idx="466">
                  <c:v>-57.265000000000001</c:v>
                </c:pt>
                <c:pt idx="467">
                  <c:v>-57.417000000000002</c:v>
                </c:pt>
                <c:pt idx="468">
                  <c:v>-57.387</c:v>
                </c:pt>
                <c:pt idx="469">
                  <c:v>-57.326000000000001</c:v>
                </c:pt>
                <c:pt idx="470">
                  <c:v>-57.448</c:v>
                </c:pt>
                <c:pt idx="471">
                  <c:v>-57.6</c:v>
                </c:pt>
                <c:pt idx="472">
                  <c:v>-57.661000000000001</c:v>
                </c:pt>
                <c:pt idx="473">
                  <c:v>-57.57</c:v>
                </c:pt>
                <c:pt idx="474">
                  <c:v>-57.356000000000002</c:v>
                </c:pt>
                <c:pt idx="475">
                  <c:v>-57.417000000000002</c:v>
                </c:pt>
                <c:pt idx="476">
                  <c:v>-57.478000000000002</c:v>
                </c:pt>
                <c:pt idx="477">
                  <c:v>-57.539000000000001</c:v>
                </c:pt>
                <c:pt idx="478">
                  <c:v>-57.6</c:v>
                </c:pt>
                <c:pt idx="479">
                  <c:v>-57.539000000000001</c:v>
                </c:pt>
                <c:pt idx="480">
                  <c:v>-57.234000000000002</c:v>
                </c:pt>
                <c:pt idx="481">
                  <c:v>-57.326000000000001</c:v>
                </c:pt>
                <c:pt idx="482">
                  <c:v>-57.143000000000001</c:v>
                </c:pt>
                <c:pt idx="483">
                  <c:v>-57.051000000000002</c:v>
                </c:pt>
                <c:pt idx="484">
                  <c:v>-57.021000000000001</c:v>
                </c:pt>
                <c:pt idx="485">
                  <c:v>-56.959000000000003</c:v>
                </c:pt>
                <c:pt idx="486">
                  <c:v>-56.959000000000003</c:v>
                </c:pt>
                <c:pt idx="487">
                  <c:v>-56.959000000000003</c:v>
                </c:pt>
                <c:pt idx="488">
                  <c:v>-56.868000000000002</c:v>
                </c:pt>
                <c:pt idx="489">
                  <c:v>-56.776000000000003</c:v>
                </c:pt>
                <c:pt idx="490">
                  <c:v>-56.929000000000002</c:v>
                </c:pt>
                <c:pt idx="491">
                  <c:v>-57.021000000000001</c:v>
                </c:pt>
                <c:pt idx="492">
                  <c:v>-56.959000000000003</c:v>
                </c:pt>
                <c:pt idx="493">
                  <c:v>-57.021000000000001</c:v>
                </c:pt>
                <c:pt idx="494">
                  <c:v>-57.021000000000001</c:v>
                </c:pt>
                <c:pt idx="495">
                  <c:v>-57.021000000000001</c:v>
                </c:pt>
                <c:pt idx="496">
                  <c:v>-57.021000000000001</c:v>
                </c:pt>
                <c:pt idx="497">
                  <c:v>-56.868000000000002</c:v>
                </c:pt>
                <c:pt idx="498">
                  <c:v>-56.746000000000002</c:v>
                </c:pt>
                <c:pt idx="499">
                  <c:v>-56.837000000000003</c:v>
                </c:pt>
                <c:pt idx="500">
                  <c:v>-56.959000000000003</c:v>
                </c:pt>
                <c:pt idx="501">
                  <c:v>-56.959000000000003</c:v>
                </c:pt>
                <c:pt idx="502">
                  <c:v>-57.051000000000002</c:v>
                </c:pt>
                <c:pt idx="503">
                  <c:v>-56.99</c:v>
                </c:pt>
                <c:pt idx="504">
                  <c:v>-56.959000000000003</c:v>
                </c:pt>
                <c:pt idx="505">
                  <c:v>-57.265000000000001</c:v>
                </c:pt>
                <c:pt idx="506">
                  <c:v>-57.265000000000001</c:v>
                </c:pt>
                <c:pt idx="507">
                  <c:v>-57.051000000000002</c:v>
                </c:pt>
                <c:pt idx="508">
                  <c:v>-57.143000000000001</c:v>
                </c:pt>
                <c:pt idx="509">
                  <c:v>-57.204000000000001</c:v>
                </c:pt>
                <c:pt idx="510">
                  <c:v>-57.204000000000001</c:v>
                </c:pt>
                <c:pt idx="511">
                  <c:v>-57.204000000000001</c:v>
                </c:pt>
                <c:pt idx="512">
                  <c:v>-57.143000000000001</c:v>
                </c:pt>
                <c:pt idx="513">
                  <c:v>-57.234000000000002</c:v>
                </c:pt>
                <c:pt idx="514">
                  <c:v>-57.478000000000002</c:v>
                </c:pt>
                <c:pt idx="515">
                  <c:v>-57.631</c:v>
                </c:pt>
                <c:pt idx="516">
                  <c:v>-57.478000000000002</c:v>
                </c:pt>
                <c:pt idx="517">
                  <c:v>-57.387</c:v>
                </c:pt>
                <c:pt idx="518">
                  <c:v>-57.326000000000001</c:v>
                </c:pt>
                <c:pt idx="519">
                  <c:v>-57.234000000000002</c:v>
                </c:pt>
                <c:pt idx="520">
                  <c:v>-57.326000000000001</c:v>
                </c:pt>
                <c:pt idx="521">
                  <c:v>-57.204000000000001</c:v>
                </c:pt>
                <c:pt idx="522">
                  <c:v>-57.204000000000001</c:v>
                </c:pt>
                <c:pt idx="523">
                  <c:v>-57.387</c:v>
                </c:pt>
                <c:pt idx="524">
                  <c:v>-57.478000000000002</c:v>
                </c:pt>
                <c:pt idx="525">
                  <c:v>-57.539000000000001</c:v>
                </c:pt>
                <c:pt idx="526">
                  <c:v>-57.448</c:v>
                </c:pt>
                <c:pt idx="527">
                  <c:v>-57.387</c:v>
                </c:pt>
                <c:pt idx="528">
                  <c:v>-57.387</c:v>
                </c:pt>
                <c:pt idx="529">
                  <c:v>-57.478000000000002</c:v>
                </c:pt>
                <c:pt idx="530">
                  <c:v>-57.448</c:v>
                </c:pt>
                <c:pt idx="531">
                  <c:v>-57.265000000000001</c:v>
                </c:pt>
                <c:pt idx="532">
                  <c:v>-57.143000000000001</c:v>
                </c:pt>
                <c:pt idx="533">
                  <c:v>-57.173000000000002</c:v>
                </c:pt>
                <c:pt idx="534">
                  <c:v>-57.356000000000002</c:v>
                </c:pt>
                <c:pt idx="535">
                  <c:v>-57.417000000000002</c:v>
                </c:pt>
                <c:pt idx="536">
                  <c:v>-57.448</c:v>
                </c:pt>
                <c:pt idx="537">
                  <c:v>-57.448</c:v>
                </c:pt>
                <c:pt idx="538">
                  <c:v>-57.539000000000001</c:v>
                </c:pt>
                <c:pt idx="539">
                  <c:v>-57.57</c:v>
                </c:pt>
                <c:pt idx="540">
                  <c:v>-57.509</c:v>
                </c:pt>
                <c:pt idx="541">
                  <c:v>-57.509</c:v>
                </c:pt>
                <c:pt idx="542">
                  <c:v>-57.57</c:v>
                </c:pt>
                <c:pt idx="543">
                  <c:v>-57.631</c:v>
                </c:pt>
                <c:pt idx="544">
                  <c:v>-57.631</c:v>
                </c:pt>
                <c:pt idx="545">
                  <c:v>-57.6</c:v>
                </c:pt>
                <c:pt idx="546">
                  <c:v>-57.631</c:v>
                </c:pt>
                <c:pt idx="547">
                  <c:v>-57.722000000000001</c:v>
                </c:pt>
                <c:pt idx="548">
                  <c:v>-57.783000000000001</c:v>
                </c:pt>
                <c:pt idx="549">
                  <c:v>-57.6</c:v>
                </c:pt>
                <c:pt idx="550">
                  <c:v>-57.661000000000001</c:v>
                </c:pt>
                <c:pt idx="551">
                  <c:v>-57.661000000000001</c:v>
                </c:pt>
                <c:pt idx="552">
                  <c:v>-57.692</c:v>
                </c:pt>
                <c:pt idx="553">
                  <c:v>-57.631</c:v>
                </c:pt>
                <c:pt idx="554">
                  <c:v>-57.539000000000001</c:v>
                </c:pt>
                <c:pt idx="555">
                  <c:v>-57.448</c:v>
                </c:pt>
                <c:pt idx="556">
                  <c:v>-57.478000000000002</c:v>
                </c:pt>
                <c:pt idx="557">
                  <c:v>-57.356000000000002</c:v>
                </c:pt>
                <c:pt idx="558">
                  <c:v>-57.082000000000001</c:v>
                </c:pt>
                <c:pt idx="559">
                  <c:v>-57.051000000000002</c:v>
                </c:pt>
                <c:pt idx="560">
                  <c:v>-56.776000000000003</c:v>
                </c:pt>
                <c:pt idx="561">
                  <c:v>-56.287999999999997</c:v>
                </c:pt>
                <c:pt idx="562">
                  <c:v>-56.319000000000003</c:v>
                </c:pt>
                <c:pt idx="563">
                  <c:v>-56.319000000000003</c:v>
                </c:pt>
                <c:pt idx="564">
                  <c:v>-56.165999999999997</c:v>
                </c:pt>
                <c:pt idx="565">
                  <c:v>-55.83</c:v>
                </c:pt>
                <c:pt idx="566">
                  <c:v>-55.738999999999997</c:v>
                </c:pt>
                <c:pt idx="567">
                  <c:v>-55.677999999999997</c:v>
                </c:pt>
                <c:pt idx="568">
                  <c:v>-55.585999999999999</c:v>
                </c:pt>
                <c:pt idx="569">
                  <c:v>-55.494999999999997</c:v>
                </c:pt>
                <c:pt idx="570">
                  <c:v>-55.433999999999997</c:v>
                </c:pt>
                <c:pt idx="571">
                  <c:v>-55.463999999999999</c:v>
                </c:pt>
                <c:pt idx="572">
                  <c:v>-55.707999999999998</c:v>
                </c:pt>
                <c:pt idx="573">
                  <c:v>-55.677999999999997</c:v>
                </c:pt>
                <c:pt idx="574">
                  <c:v>-55.646999999999998</c:v>
                </c:pt>
                <c:pt idx="575">
                  <c:v>-55.646999999999998</c:v>
                </c:pt>
                <c:pt idx="576">
                  <c:v>-55.646999999999998</c:v>
                </c:pt>
                <c:pt idx="577">
                  <c:v>-55.524999999999999</c:v>
                </c:pt>
                <c:pt idx="578">
                  <c:v>-55.280999999999999</c:v>
                </c:pt>
                <c:pt idx="579">
                  <c:v>-55.067</c:v>
                </c:pt>
                <c:pt idx="580">
                  <c:v>-55.067</c:v>
                </c:pt>
                <c:pt idx="581">
                  <c:v>-55.036999999999999</c:v>
                </c:pt>
                <c:pt idx="582">
                  <c:v>-55.006</c:v>
                </c:pt>
                <c:pt idx="583">
                  <c:v>-54.762</c:v>
                </c:pt>
                <c:pt idx="584">
                  <c:v>-54.731999999999999</c:v>
                </c:pt>
                <c:pt idx="585">
                  <c:v>-54.701000000000001</c:v>
                </c:pt>
                <c:pt idx="586">
                  <c:v>-54.731999999999999</c:v>
                </c:pt>
                <c:pt idx="587">
                  <c:v>-54.853999999999999</c:v>
                </c:pt>
                <c:pt idx="588">
                  <c:v>-54.853999999999999</c:v>
                </c:pt>
                <c:pt idx="589">
                  <c:v>-54.823</c:v>
                </c:pt>
                <c:pt idx="590">
                  <c:v>-54.914999999999999</c:v>
                </c:pt>
                <c:pt idx="591">
                  <c:v>-55.067</c:v>
                </c:pt>
                <c:pt idx="592">
                  <c:v>-55.128</c:v>
                </c:pt>
                <c:pt idx="593">
                  <c:v>-55.25</c:v>
                </c:pt>
                <c:pt idx="594">
                  <c:v>-55.402999999999999</c:v>
                </c:pt>
                <c:pt idx="595">
                  <c:v>-55.463999999999999</c:v>
                </c:pt>
                <c:pt idx="596">
                  <c:v>-55.677999999999997</c:v>
                </c:pt>
                <c:pt idx="597">
                  <c:v>-55.707999999999998</c:v>
                </c:pt>
                <c:pt idx="598">
                  <c:v>-55.494999999999997</c:v>
                </c:pt>
                <c:pt idx="599">
                  <c:v>-55.463999999999999</c:v>
                </c:pt>
                <c:pt idx="600">
                  <c:v>-55.585999999999999</c:v>
                </c:pt>
                <c:pt idx="601">
                  <c:v>-55.585999999999999</c:v>
                </c:pt>
                <c:pt idx="602">
                  <c:v>-55.707999999999998</c:v>
                </c:pt>
                <c:pt idx="603">
                  <c:v>-55.707999999999998</c:v>
                </c:pt>
                <c:pt idx="604">
                  <c:v>-55.738999999999997</c:v>
                </c:pt>
                <c:pt idx="605">
                  <c:v>-55.860999999999997</c:v>
                </c:pt>
                <c:pt idx="606">
                  <c:v>-56.073999999999998</c:v>
                </c:pt>
                <c:pt idx="607">
                  <c:v>-56.197000000000003</c:v>
                </c:pt>
                <c:pt idx="608">
                  <c:v>-56.165999999999997</c:v>
                </c:pt>
                <c:pt idx="609">
                  <c:v>-56.197000000000003</c:v>
                </c:pt>
                <c:pt idx="610">
                  <c:v>-56.287999999999997</c:v>
                </c:pt>
                <c:pt idx="611">
                  <c:v>-56.258000000000003</c:v>
                </c:pt>
                <c:pt idx="612">
                  <c:v>-56.073999999999998</c:v>
                </c:pt>
                <c:pt idx="613">
                  <c:v>-55.951999999999998</c:v>
                </c:pt>
                <c:pt idx="614">
                  <c:v>-55.890999999999998</c:v>
                </c:pt>
                <c:pt idx="615">
                  <c:v>-55.890999999999998</c:v>
                </c:pt>
                <c:pt idx="616">
                  <c:v>-55.83</c:v>
                </c:pt>
                <c:pt idx="617">
                  <c:v>-55.768999999999998</c:v>
                </c:pt>
                <c:pt idx="618">
                  <c:v>-55.677999999999997</c:v>
                </c:pt>
                <c:pt idx="619">
                  <c:v>-55.707999999999998</c:v>
                </c:pt>
                <c:pt idx="620">
                  <c:v>-55.707999999999998</c:v>
                </c:pt>
                <c:pt idx="621">
                  <c:v>-55.8</c:v>
                </c:pt>
                <c:pt idx="622">
                  <c:v>-55.8</c:v>
                </c:pt>
                <c:pt idx="623">
                  <c:v>-55.768999999999998</c:v>
                </c:pt>
                <c:pt idx="624">
                  <c:v>-55.951999999999998</c:v>
                </c:pt>
                <c:pt idx="625">
                  <c:v>-56.104999999999997</c:v>
                </c:pt>
                <c:pt idx="626">
                  <c:v>-56.258000000000003</c:v>
                </c:pt>
                <c:pt idx="627">
                  <c:v>-56.226999999999997</c:v>
                </c:pt>
                <c:pt idx="628">
                  <c:v>-56.287999999999997</c:v>
                </c:pt>
                <c:pt idx="629">
                  <c:v>-56.348999999999997</c:v>
                </c:pt>
                <c:pt idx="630">
                  <c:v>-56.502000000000002</c:v>
                </c:pt>
                <c:pt idx="631">
                  <c:v>-56.531999999999996</c:v>
                </c:pt>
                <c:pt idx="632">
                  <c:v>-56.319000000000003</c:v>
                </c:pt>
                <c:pt idx="633">
                  <c:v>-56.226999999999997</c:v>
                </c:pt>
                <c:pt idx="634">
                  <c:v>-56.287999999999997</c:v>
                </c:pt>
                <c:pt idx="635">
                  <c:v>-56.348999999999997</c:v>
                </c:pt>
                <c:pt idx="636">
                  <c:v>-56.441000000000003</c:v>
                </c:pt>
                <c:pt idx="637">
                  <c:v>-56.502000000000002</c:v>
                </c:pt>
                <c:pt idx="638">
                  <c:v>-56.563000000000002</c:v>
                </c:pt>
                <c:pt idx="639">
                  <c:v>-56.715000000000003</c:v>
                </c:pt>
                <c:pt idx="640">
                  <c:v>-56.929000000000002</c:v>
                </c:pt>
                <c:pt idx="641">
                  <c:v>-56.807000000000002</c:v>
                </c:pt>
                <c:pt idx="642">
                  <c:v>-56.837000000000003</c:v>
                </c:pt>
                <c:pt idx="643">
                  <c:v>-56.837000000000003</c:v>
                </c:pt>
                <c:pt idx="644">
                  <c:v>-56.868000000000002</c:v>
                </c:pt>
                <c:pt idx="645">
                  <c:v>-56.929000000000002</c:v>
                </c:pt>
                <c:pt idx="646">
                  <c:v>-56.99</c:v>
                </c:pt>
                <c:pt idx="647">
                  <c:v>-56.898000000000003</c:v>
                </c:pt>
                <c:pt idx="648">
                  <c:v>-56.868000000000002</c:v>
                </c:pt>
                <c:pt idx="649">
                  <c:v>-56.898000000000003</c:v>
                </c:pt>
                <c:pt idx="650">
                  <c:v>-56.99</c:v>
                </c:pt>
                <c:pt idx="651">
                  <c:v>-57.021000000000001</c:v>
                </c:pt>
                <c:pt idx="652">
                  <c:v>-56.99</c:v>
                </c:pt>
                <c:pt idx="653">
                  <c:v>-57.021000000000001</c:v>
                </c:pt>
                <c:pt idx="654">
                  <c:v>-57.051000000000002</c:v>
                </c:pt>
                <c:pt idx="655">
                  <c:v>-56.99</c:v>
                </c:pt>
                <c:pt idx="656">
                  <c:v>-56.959000000000003</c:v>
                </c:pt>
                <c:pt idx="657">
                  <c:v>-56.807000000000002</c:v>
                </c:pt>
                <c:pt idx="658">
                  <c:v>-56.807000000000002</c:v>
                </c:pt>
                <c:pt idx="659">
                  <c:v>-56.898000000000003</c:v>
                </c:pt>
                <c:pt idx="660">
                  <c:v>-56.99</c:v>
                </c:pt>
                <c:pt idx="661">
                  <c:v>-56.959000000000003</c:v>
                </c:pt>
                <c:pt idx="662">
                  <c:v>-56.959000000000003</c:v>
                </c:pt>
                <c:pt idx="663">
                  <c:v>-57.112000000000002</c:v>
                </c:pt>
                <c:pt idx="664">
                  <c:v>-57.265000000000001</c:v>
                </c:pt>
                <c:pt idx="665">
                  <c:v>-56.868000000000002</c:v>
                </c:pt>
                <c:pt idx="666">
                  <c:v>-56.165999999999997</c:v>
                </c:pt>
                <c:pt idx="667">
                  <c:v>-55.616999999999997</c:v>
                </c:pt>
                <c:pt idx="668">
                  <c:v>-55.097999999999999</c:v>
                </c:pt>
                <c:pt idx="669">
                  <c:v>-54.243000000000002</c:v>
                </c:pt>
                <c:pt idx="670">
                  <c:v>-53.267000000000003</c:v>
                </c:pt>
                <c:pt idx="671">
                  <c:v>-52.320999999999998</c:v>
                </c:pt>
                <c:pt idx="672">
                  <c:v>-51.588000000000001</c:v>
                </c:pt>
                <c:pt idx="673">
                  <c:v>-51.314</c:v>
                </c:pt>
                <c:pt idx="674">
                  <c:v>-51.222000000000001</c:v>
                </c:pt>
                <c:pt idx="675">
                  <c:v>-50.856000000000002</c:v>
                </c:pt>
                <c:pt idx="676">
                  <c:v>-50.185000000000002</c:v>
                </c:pt>
                <c:pt idx="677">
                  <c:v>-49.695999999999998</c:v>
                </c:pt>
                <c:pt idx="678">
                  <c:v>-49.268999999999998</c:v>
                </c:pt>
                <c:pt idx="679">
                  <c:v>-48.902999999999999</c:v>
                </c:pt>
                <c:pt idx="680">
                  <c:v>-48.567</c:v>
                </c:pt>
                <c:pt idx="681">
                  <c:v>-48.201000000000001</c:v>
                </c:pt>
                <c:pt idx="682">
                  <c:v>-47.469000000000001</c:v>
                </c:pt>
                <c:pt idx="683">
                  <c:v>-47.011000000000003</c:v>
                </c:pt>
                <c:pt idx="684">
                  <c:v>-46.064999999999998</c:v>
                </c:pt>
                <c:pt idx="685">
                  <c:v>-43.073999999999998</c:v>
                </c:pt>
                <c:pt idx="686">
                  <c:v>-7.1852999999999998</c:v>
                </c:pt>
                <c:pt idx="687">
                  <c:v>-1.4784999999999999</c:v>
                </c:pt>
                <c:pt idx="688">
                  <c:v>-13.106</c:v>
                </c:pt>
                <c:pt idx="689">
                  <c:v>-27.907</c:v>
                </c:pt>
                <c:pt idx="690">
                  <c:v>-40.296999999999997</c:v>
                </c:pt>
                <c:pt idx="691">
                  <c:v>-47.591000000000001</c:v>
                </c:pt>
                <c:pt idx="692">
                  <c:v>-51.588000000000001</c:v>
                </c:pt>
                <c:pt idx="693">
                  <c:v>-53.999000000000002</c:v>
                </c:pt>
                <c:pt idx="694">
                  <c:v>-55.524999999999999</c:v>
                </c:pt>
                <c:pt idx="695">
                  <c:v>-56.441000000000003</c:v>
                </c:pt>
                <c:pt idx="696">
                  <c:v>-56.99</c:v>
                </c:pt>
                <c:pt idx="697">
                  <c:v>-57.509</c:v>
                </c:pt>
                <c:pt idx="698">
                  <c:v>-57.783000000000001</c:v>
                </c:pt>
                <c:pt idx="699">
                  <c:v>-57.661000000000001</c:v>
                </c:pt>
                <c:pt idx="700">
                  <c:v>-57.905999999999999</c:v>
                </c:pt>
                <c:pt idx="701">
                  <c:v>-57.905999999999999</c:v>
                </c:pt>
                <c:pt idx="702">
                  <c:v>-58.058</c:v>
                </c:pt>
                <c:pt idx="703">
                  <c:v>-58.119</c:v>
                </c:pt>
                <c:pt idx="704">
                  <c:v>-58.058</c:v>
                </c:pt>
                <c:pt idx="705">
                  <c:v>-57.966999999999999</c:v>
                </c:pt>
                <c:pt idx="706">
                  <c:v>-57.997</c:v>
                </c:pt>
                <c:pt idx="707">
                  <c:v>-58.027999999999999</c:v>
                </c:pt>
                <c:pt idx="708">
                  <c:v>-57.997</c:v>
                </c:pt>
                <c:pt idx="709">
                  <c:v>-58.027999999999999</c:v>
                </c:pt>
                <c:pt idx="710">
                  <c:v>-57.936</c:v>
                </c:pt>
                <c:pt idx="711">
                  <c:v>-57.814</c:v>
                </c:pt>
                <c:pt idx="712">
                  <c:v>-57.966999999999999</c:v>
                </c:pt>
                <c:pt idx="713">
                  <c:v>-57.783000000000001</c:v>
                </c:pt>
                <c:pt idx="714">
                  <c:v>-57.509</c:v>
                </c:pt>
                <c:pt idx="715">
                  <c:v>-57.417000000000002</c:v>
                </c:pt>
                <c:pt idx="716">
                  <c:v>-57.387</c:v>
                </c:pt>
                <c:pt idx="717">
                  <c:v>-57.387</c:v>
                </c:pt>
                <c:pt idx="718">
                  <c:v>-57.417000000000002</c:v>
                </c:pt>
                <c:pt idx="719">
                  <c:v>-57.356000000000002</c:v>
                </c:pt>
                <c:pt idx="720">
                  <c:v>-57.234000000000002</c:v>
                </c:pt>
                <c:pt idx="721">
                  <c:v>-57.265000000000001</c:v>
                </c:pt>
                <c:pt idx="722">
                  <c:v>-57.295000000000002</c:v>
                </c:pt>
                <c:pt idx="723">
                  <c:v>-57.143000000000001</c:v>
                </c:pt>
                <c:pt idx="724">
                  <c:v>-56.959000000000003</c:v>
                </c:pt>
                <c:pt idx="725">
                  <c:v>-56.959000000000003</c:v>
                </c:pt>
                <c:pt idx="726">
                  <c:v>-56.929000000000002</c:v>
                </c:pt>
                <c:pt idx="727">
                  <c:v>-56.959000000000003</c:v>
                </c:pt>
                <c:pt idx="728">
                  <c:v>-56.807000000000002</c:v>
                </c:pt>
                <c:pt idx="729">
                  <c:v>-56.746000000000002</c:v>
                </c:pt>
                <c:pt idx="730">
                  <c:v>-56.715000000000003</c:v>
                </c:pt>
                <c:pt idx="731">
                  <c:v>-56.898000000000003</c:v>
                </c:pt>
                <c:pt idx="732">
                  <c:v>-56.807000000000002</c:v>
                </c:pt>
                <c:pt idx="733">
                  <c:v>-56.654000000000003</c:v>
                </c:pt>
                <c:pt idx="734">
                  <c:v>-56.593000000000004</c:v>
                </c:pt>
                <c:pt idx="735">
                  <c:v>-56.470999999999997</c:v>
                </c:pt>
                <c:pt idx="736">
                  <c:v>-56.41</c:v>
                </c:pt>
                <c:pt idx="737">
                  <c:v>-56.348999999999997</c:v>
                </c:pt>
                <c:pt idx="738">
                  <c:v>-54.396000000000001</c:v>
                </c:pt>
                <c:pt idx="739">
                  <c:v>-52.84</c:v>
                </c:pt>
                <c:pt idx="740">
                  <c:v>-52.106999999999999</c:v>
                </c:pt>
                <c:pt idx="741">
                  <c:v>-51.68</c:v>
                </c:pt>
                <c:pt idx="742">
                  <c:v>-51.558</c:v>
                </c:pt>
                <c:pt idx="743">
                  <c:v>-51.436</c:v>
                </c:pt>
                <c:pt idx="744">
                  <c:v>-51.283000000000001</c:v>
                </c:pt>
                <c:pt idx="745">
                  <c:v>-51.436</c:v>
                </c:pt>
                <c:pt idx="746">
                  <c:v>-51.527000000000001</c:v>
                </c:pt>
                <c:pt idx="747">
                  <c:v>-51.436</c:v>
                </c:pt>
                <c:pt idx="748">
                  <c:v>-51.314</c:v>
                </c:pt>
                <c:pt idx="749">
                  <c:v>-51.253</c:v>
                </c:pt>
                <c:pt idx="750">
                  <c:v>-51.192</c:v>
                </c:pt>
                <c:pt idx="751">
                  <c:v>-51.131</c:v>
                </c:pt>
                <c:pt idx="752">
                  <c:v>-51.131</c:v>
                </c:pt>
                <c:pt idx="753">
                  <c:v>-51.1</c:v>
                </c:pt>
                <c:pt idx="754">
                  <c:v>-51.1</c:v>
                </c:pt>
                <c:pt idx="755">
                  <c:v>-51.283000000000001</c:v>
                </c:pt>
                <c:pt idx="756">
                  <c:v>-51.436</c:v>
                </c:pt>
                <c:pt idx="757">
                  <c:v>-51.222000000000001</c:v>
                </c:pt>
                <c:pt idx="758">
                  <c:v>-51.253</c:v>
                </c:pt>
                <c:pt idx="759">
                  <c:v>-51.283000000000001</c:v>
                </c:pt>
                <c:pt idx="760">
                  <c:v>-51.344000000000001</c:v>
                </c:pt>
                <c:pt idx="761">
                  <c:v>-51.405000000000001</c:v>
                </c:pt>
                <c:pt idx="762">
                  <c:v>-51.527000000000001</c:v>
                </c:pt>
                <c:pt idx="763">
                  <c:v>-51.588000000000001</c:v>
                </c:pt>
                <c:pt idx="764">
                  <c:v>-51.68</c:v>
                </c:pt>
                <c:pt idx="765">
                  <c:v>-51.923999999999999</c:v>
                </c:pt>
                <c:pt idx="766">
                  <c:v>-51.832999999999998</c:v>
                </c:pt>
                <c:pt idx="767">
                  <c:v>-51.893999999999998</c:v>
                </c:pt>
                <c:pt idx="768">
                  <c:v>-51.741</c:v>
                </c:pt>
                <c:pt idx="769">
                  <c:v>-51.497</c:v>
                </c:pt>
                <c:pt idx="770">
                  <c:v>-51.375</c:v>
                </c:pt>
                <c:pt idx="771">
                  <c:v>-51.161000000000001</c:v>
                </c:pt>
                <c:pt idx="772">
                  <c:v>-50.948</c:v>
                </c:pt>
                <c:pt idx="773">
                  <c:v>-50.886000000000003</c:v>
                </c:pt>
                <c:pt idx="774">
                  <c:v>-51.1</c:v>
                </c:pt>
                <c:pt idx="775">
                  <c:v>-51.222000000000001</c:v>
                </c:pt>
                <c:pt idx="776">
                  <c:v>-51.375</c:v>
                </c:pt>
                <c:pt idx="777">
                  <c:v>-51.375</c:v>
                </c:pt>
                <c:pt idx="778">
                  <c:v>-51.405000000000001</c:v>
                </c:pt>
                <c:pt idx="779">
                  <c:v>-51.405000000000001</c:v>
                </c:pt>
                <c:pt idx="780">
                  <c:v>-51.405000000000001</c:v>
                </c:pt>
                <c:pt idx="781">
                  <c:v>-51.283000000000001</c:v>
                </c:pt>
                <c:pt idx="782">
                  <c:v>-51.1</c:v>
                </c:pt>
                <c:pt idx="783">
                  <c:v>-51.436</c:v>
                </c:pt>
                <c:pt idx="784">
                  <c:v>-51.68</c:v>
                </c:pt>
                <c:pt idx="785">
                  <c:v>-51.71</c:v>
                </c:pt>
                <c:pt idx="786">
                  <c:v>-51.771000000000001</c:v>
                </c:pt>
                <c:pt idx="787">
                  <c:v>-51.71</c:v>
                </c:pt>
                <c:pt idx="788">
                  <c:v>-51.863</c:v>
                </c:pt>
                <c:pt idx="789">
                  <c:v>-52.106999999999999</c:v>
                </c:pt>
                <c:pt idx="790">
                  <c:v>-52.29</c:v>
                </c:pt>
                <c:pt idx="791">
                  <c:v>-52.29</c:v>
                </c:pt>
                <c:pt idx="792">
                  <c:v>-52.442999999999998</c:v>
                </c:pt>
                <c:pt idx="793">
                  <c:v>-52.503999999999998</c:v>
                </c:pt>
                <c:pt idx="794">
                  <c:v>-52.625999999999998</c:v>
                </c:pt>
                <c:pt idx="795">
                  <c:v>-52.747999999999998</c:v>
                </c:pt>
                <c:pt idx="796">
                  <c:v>-52.779000000000003</c:v>
                </c:pt>
                <c:pt idx="797">
                  <c:v>-52.962000000000003</c:v>
                </c:pt>
                <c:pt idx="798">
                  <c:v>-53.235999999999997</c:v>
                </c:pt>
                <c:pt idx="799">
                  <c:v>-53.296999999999997</c:v>
                </c:pt>
                <c:pt idx="800">
                  <c:v>-53.45</c:v>
                </c:pt>
                <c:pt idx="801">
                  <c:v>-53.45</c:v>
                </c:pt>
                <c:pt idx="802">
                  <c:v>-53.48</c:v>
                </c:pt>
                <c:pt idx="803">
                  <c:v>-53.664000000000001</c:v>
                </c:pt>
                <c:pt idx="804">
                  <c:v>-53.786000000000001</c:v>
                </c:pt>
                <c:pt idx="805">
                  <c:v>-53.877000000000002</c:v>
                </c:pt>
                <c:pt idx="806">
                  <c:v>-53.45</c:v>
                </c:pt>
                <c:pt idx="807">
                  <c:v>-53.328000000000003</c:v>
                </c:pt>
                <c:pt idx="808">
                  <c:v>-53.418999999999997</c:v>
                </c:pt>
                <c:pt idx="809">
                  <c:v>-53.572000000000003</c:v>
                </c:pt>
                <c:pt idx="810">
                  <c:v>-53.633000000000003</c:v>
                </c:pt>
                <c:pt idx="811">
                  <c:v>-53.694000000000003</c:v>
                </c:pt>
                <c:pt idx="812">
                  <c:v>-53.938000000000002</c:v>
                </c:pt>
                <c:pt idx="813">
                  <c:v>-54.091000000000001</c:v>
                </c:pt>
                <c:pt idx="814">
                  <c:v>-54.243000000000002</c:v>
                </c:pt>
                <c:pt idx="815">
                  <c:v>-54.182000000000002</c:v>
                </c:pt>
                <c:pt idx="816">
                  <c:v>-54.274000000000001</c:v>
                </c:pt>
                <c:pt idx="817">
                  <c:v>-54.365000000000002</c:v>
                </c:pt>
                <c:pt idx="818">
                  <c:v>-54.427</c:v>
                </c:pt>
                <c:pt idx="819">
                  <c:v>-54.61</c:v>
                </c:pt>
                <c:pt idx="820">
                  <c:v>-54.792999999999999</c:v>
                </c:pt>
                <c:pt idx="821">
                  <c:v>-54.853999999999999</c:v>
                </c:pt>
                <c:pt idx="822">
                  <c:v>-55.25</c:v>
                </c:pt>
                <c:pt idx="823">
                  <c:v>-54.945</c:v>
                </c:pt>
                <c:pt idx="824">
                  <c:v>-54.518000000000001</c:v>
                </c:pt>
                <c:pt idx="825">
                  <c:v>-54.243000000000002</c:v>
                </c:pt>
                <c:pt idx="826">
                  <c:v>-54.121000000000002</c:v>
                </c:pt>
                <c:pt idx="827">
                  <c:v>-54.121000000000002</c:v>
                </c:pt>
                <c:pt idx="828">
                  <c:v>-54.182000000000002</c:v>
                </c:pt>
                <c:pt idx="829">
                  <c:v>-54.152000000000001</c:v>
                </c:pt>
                <c:pt idx="830">
                  <c:v>-54.03</c:v>
                </c:pt>
                <c:pt idx="831">
                  <c:v>-54.182000000000002</c:v>
                </c:pt>
                <c:pt idx="832">
                  <c:v>-54.274000000000001</c:v>
                </c:pt>
                <c:pt idx="833">
                  <c:v>-54.396000000000001</c:v>
                </c:pt>
                <c:pt idx="834">
                  <c:v>-54.518000000000001</c:v>
                </c:pt>
                <c:pt idx="835">
                  <c:v>-54.518000000000001</c:v>
                </c:pt>
                <c:pt idx="836">
                  <c:v>-54.488</c:v>
                </c:pt>
                <c:pt idx="837">
                  <c:v>-54.61</c:v>
                </c:pt>
                <c:pt idx="838">
                  <c:v>-54.335000000000001</c:v>
                </c:pt>
                <c:pt idx="839">
                  <c:v>-53.999000000000002</c:v>
                </c:pt>
                <c:pt idx="840">
                  <c:v>-53.938000000000002</c:v>
                </c:pt>
                <c:pt idx="841">
                  <c:v>-54.03</c:v>
                </c:pt>
                <c:pt idx="842">
                  <c:v>-54.091000000000001</c:v>
                </c:pt>
                <c:pt idx="843">
                  <c:v>-54.03</c:v>
                </c:pt>
                <c:pt idx="844">
                  <c:v>-53.999000000000002</c:v>
                </c:pt>
                <c:pt idx="845">
                  <c:v>-53.603000000000002</c:v>
                </c:pt>
                <c:pt idx="846">
                  <c:v>-53.572000000000003</c:v>
                </c:pt>
                <c:pt idx="847">
                  <c:v>-53.816000000000003</c:v>
                </c:pt>
                <c:pt idx="848">
                  <c:v>-53.877000000000002</c:v>
                </c:pt>
                <c:pt idx="849">
                  <c:v>-53.816000000000003</c:v>
                </c:pt>
                <c:pt idx="850">
                  <c:v>-53.847000000000001</c:v>
                </c:pt>
                <c:pt idx="851">
                  <c:v>-53.877000000000002</c:v>
                </c:pt>
                <c:pt idx="852">
                  <c:v>-53.938000000000002</c:v>
                </c:pt>
                <c:pt idx="853">
                  <c:v>-53.999000000000002</c:v>
                </c:pt>
                <c:pt idx="854">
                  <c:v>-53.938000000000002</c:v>
                </c:pt>
                <c:pt idx="855">
                  <c:v>-54.121000000000002</c:v>
                </c:pt>
                <c:pt idx="856">
                  <c:v>-54.396000000000001</c:v>
                </c:pt>
                <c:pt idx="857">
                  <c:v>-54.427</c:v>
                </c:pt>
                <c:pt idx="858">
                  <c:v>-54.518000000000001</c:v>
                </c:pt>
                <c:pt idx="859">
                  <c:v>-54.61</c:v>
                </c:pt>
                <c:pt idx="860">
                  <c:v>-54.64</c:v>
                </c:pt>
                <c:pt idx="861">
                  <c:v>-54.64</c:v>
                </c:pt>
                <c:pt idx="862">
                  <c:v>-54.762</c:v>
                </c:pt>
                <c:pt idx="863">
                  <c:v>-54.61</c:v>
                </c:pt>
                <c:pt idx="864">
                  <c:v>-54.488</c:v>
                </c:pt>
                <c:pt idx="865">
                  <c:v>-54.61</c:v>
                </c:pt>
                <c:pt idx="866">
                  <c:v>-54.64</c:v>
                </c:pt>
                <c:pt idx="867">
                  <c:v>-54.61</c:v>
                </c:pt>
                <c:pt idx="868">
                  <c:v>-54.670999999999999</c:v>
                </c:pt>
                <c:pt idx="869">
                  <c:v>-54.701000000000001</c:v>
                </c:pt>
                <c:pt idx="870">
                  <c:v>-54.792999999999999</c:v>
                </c:pt>
                <c:pt idx="871">
                  <c:v>-54.945</c:v>
                </c:pt>
                <c:pt idx="872">
                  <c:v>-55.097999999999999</c:v>
                </c:pt>
                <c:pt idx="873">
                  <c:v>-55.067</c:v>
                </c:pt>
                <c:pt idx="874">
                  <c:v>-55.128</c:v>
                </c:pt>
                <c:pt idx="875">
                  <c:v>-55.097999999999999</c:v>
                </c:pt>
                <c:pt idx="876">
                  <c:v>-55.280999999999999</c:v>
                </c:pt>
                <c:pt idx="877">
                  <c:v>-55.189</c:v>
                </c:pt>
                <c:pt idx="878">
                  <c:v>-55.189</c:v>
                </c:pt>
                <c:pt idx="879">
                  <c:v>-55.128</c:v>
                </c:pt>
                <c:pt idx="880">
                  <c:v>-54.975999999999999</c:v>
                </c:pt>
                <c:pt idx="881">
                  <c:v>-55.067</c:v>
                </c:pt>
                <c:pt idx="882">
                  <c:v>-54.884</c:v>
                </c:pt>
                <c:pt idx="883">
                  <c:v>-54.853999999999999</c:v>
                </c:pt>
                <c:pt idx="884">
                  <c:v>-54.792999999999999</c:v>
                </c:pt>
                <c:pt idx="885">
                  <c:v>-54.762</c:v>
                </c:pt>
                <c:pt idx="886">
                  <c:v>-54.304000000000002</c:v>
                </c:pt>
                <c:pt idx="887">
                  <c:v>-53.908000000000001</c:v>
                </c:pt>
                <c:pt idx="888">
                  <c:v>-53.511000000000003</c:v>
                </c:pt>
                <c:pt idx="889">
                  <c:v>-53.296999999999997</c:v>
                </c:pt>
                <c:pt idx="890">
                  <c:v>-52.962000000000003</c:v>
                </c:pt>
                <c:pt idx="891">
                  <c:v>-52.87</c:v>
                </c:pt>
                <c:pt idx="892">
                  <c:v>-52.594999999999999</c:v>
                </c:pt>
                <c:pt idx="893">
                  <c:v>-52.350999999999999</c:v>
                </c:pt>
                <c:pt idx="894">
                  <c:v>-52.106999999999999</c:v>
                </c:pt>
                <c:pt idx="895">
                  <c:v>-52.076999999999998</c:v>
                </c:pt>
                <c:pt idx="896">
                  <c:v>-52.015999999999998</c:v>
                </c:pt>
                <c:pt idx="897">
                  <c:v>-51.893999999999998</c:v>
                </c:pt>
                <c:pt idx="898">
                  <c:v>-51.893999999999998</c:v>
                </c:pt>
                <c:pt idx="899">
                  <c:v>-51.923999999999999</c:v>
                </c:pt>
                <c:pt idx="900">
                  <c:v>-52.045999999999999</c:v>
                </c:pt>
                <c:pt idx="901">
                  <c:v>-52.137999999999998</c:v>
                </c:pt>
                <c:pt idx="902">
                  <c:v>-52.106999999999999</c:v>
                </c:pt>
                <c:pt idx="903">
                  <c:v>-52.106999999999999</c:v>
                </c:pt>
                <c:pt idx="904">
                  <c:v>-52.26</c:v>
                </c:pt>
                <c:pt idx="905">
                  <c:v>-52.350999999999999</c:v>
                </c:pt>
                <c:pt idx="906">
                  <c:v>-52.29</c:v>
                </c:pt>
                <c:pt idx="907">
                  <c:v>-52.26</c:v>
                </c:pt>
                <c:pt idx="908">
                  <c:v>-52.533999999999999</c:v>
                </c:pt>
                <c:pt idx="909">
                  <c:v>-52.686999999999998</c:v>
                </c:pt>
                <c:pt idx="910">
                  <c:v>-52.84</c:v>
                </c:pt>
                <c:pt idx="911">
                  <c:v>-52.808999999999997</c:v>
                </c:pt>
                <c:pt idx="912">
                  <c:v>-52.84</c:v>
                </c:pt>
                <c:pt idx="913">
                  <c:v>-52.901000000000003</c:v>
                </c:pt>
                <c:pt idx="914">
                  <c:v>-53.235999999999997</c:v>
                </c:pt>
                <c:pt idx="915">
                  <c:v>-53.328000000000003</c:v>
                </c:pt>
                <c:pt idx="916">
                  <c:v>-53.084000000000003</c:v>
                </c:pt>
                <c:pt idx="917">
                  <c:v>-53.023000000000003</c:v>
                </c:pt>
                <c:pt idx="918">
                  <c:v>-52.962000000000003</c:v>
                </c:pt>
                <c:pt idx="919">
                  <c:v>-53.023000000000003</c:v>
                </c:pt>
                <c:pt idx="920">
                  <c:v>-52.686999999999998</c:v>
                </c:pt>
                <c:pt idx="921">
                  <c:v>-52.350999999999999</c:v>
                </c:pt>
                <c:pt idx="922">
                  <c:v>-52.198999999999998</c:v>
                </c:pt>
                <c:pt idx="923">
                  <c:v>-52.26</c:v>
                </c:pt>
                <c:pt idx="924">
                  <c:v>-52.411999999999999</c:v>
                </c:pt>
                <c:pt idx="925">
                  <c:v>-52.625999999999998</c:v>
                </c:pt>
                <c:pt idx="926">
                  <c:v>-52.564999999999998</c:v>
                </c:pt>
                <c:pt idx="927">
                  <c:v>-52.594999999999999</c:v>
                </c:pt>
                <c:pt idx="928">
                  <c:v>-52.779000000000003</c:v>
                </c:pt>
                <c:pt idx="929">
                  <c:v>-53.084000000000003</c:v>
                </c:pt>
                <c:pt idx="930">
                  <c:v>-53.023000000000003</c:v>
                </c:pt>
                <c:pt idx="931">
                  <c:v>-52.930999999999997</c:v>
                </c:pt>
                <c:pt idx="932">
                  <c:v>-52.901000000000003</c:v>
                </c:pt>
                <c:pt idx="933">
                  <c:v>-52.901000000000003</c:v>
                </c:pt>
                <c:pt idx="934">
                  <c:v>-52.779000000000003</c:v>
                </c:pt>
                <c:pt idx="935">
                  <c:v>-52.84</c:v>
                </c:pt>
                <c:pt idx="936">
                  <c:v>-52.747999999999998</c:v>
                </c:pt>
                <c:pt idx="937">
                  <c:v>-52.625999999999998</c:v>
                </c:pt>
                <c:pt idx="938">
                  <c:v>-52.779000000000003</c:v>
                </c:pt>
                <c:pt idx="939">
                  <c:v>-52.87</c:v>
                </c:pt>
                <c:pt idx="940">
                  <c:v>-52.84</c:v>
                </c:pt>
                <c:pt idx="941">
                  <c:v>-52.901000000000003</c:v>
                </c:pt>
                <c:pt idx="942">
                  <c:v>-52.901000000000003</c:v>
                </c:pt>
                <c:pt idx="943">
                  <c:v>-53.084000000000003</c:v>
                </c:pt>
                <c:pt idx="944">
                  <c:v>-53.235999999999997</c:v>
                </c:pt>
                <c:pt idx="945">
                  <c:v>-53.296999999999997</c:v>
                </c:pt>
                <c:pt idx="946">
                  <c:v>-53.235999999999997</c:v>
                </c:pt>
                <c:pt idx="947">
                  <c:v>-53.45</c:v>
                </c:pt>
                <c:pt idx="948">
                  <c:v>-53.572000000000003</c:v>
                </c:pt>
                <c:pt idx="949">
                  <c:v>-53.572000000000003</c:v>
                </c:pt>
                <c:pt idx="950">
                  <c:v>-53.755000000000003</c:v>
                </c:pt>
                <c:pt idx="951">
                  <c:v>-53.786000000000001</c:v>
                </c:pt>
                <c:pt idx="952">
                  <c:v>-53.786000000000001</c:v>
                </c:pt>
                <c:pt idx="953">
                  <c:v>-53.847000000000001</c:v>
                </c:pt>
                <c:pt idx="954">
                  <c:v>-53.969000000000001</c:v>
                </c:pt>
                <c:pt idx="955">
                  <c:v>-53.908000000000001</c:v>
                </c:pt>
                <c:pt idx="956">
                  <c:v>-53.755000000000003</c:v>
                </c:pt>
                <c:pt idx="957">
                  <c:v>-53.603000000000002</c:v>
                </c:pt>
                <c:pt idx="958">
                  <c:v>-53.816000000000003</c:v>
                </c:pt>
                <c:pt idx="959">
                  <c:v>-53.938000000000002</c:v>
                </c:pt>
                <c:pt idx="960">
                  <c:v>-53.877000000000002</c:v>
                </c:pt>
                <c:pt idx="961">
                  <c:v>-53.908000000000001</c:v>
                </c:pt>
                <c:pt idx="962">
                  <c:v>-53.847000000000001</c:v>
                </c:pt>
                <c:pt idx="963">
                  <c:v>-53.999000000000002</c:v>
                </c:pt>
                <c:pt idx="964">
                  <c:v>-53.969000000000001</c:v>
                </c:pt>
                <c:pt idx="965">
                  <c:v>-53.847000000000001</c:v>
                </c:pt>
                <c:pt idx="966">
                  <c:v>-53.938000000000002</c:v>
                </c:pt>
                <c:pt idx="967">
                  <c:v>-53.969000000000001</c:v>
                </c:pt>
                <c:pt idx="968">
                  <c:v>-53.908000000000001</c:v>
                </c:pt>
                <c:pt idx="969">
                  <c:v>-53.969000000000001</c:v>
                </c:pt>
                <c:pt idx="970">
                  <c:v>-53.877000000000002</c:v>
                </c:pt>
                <c:pt idx="971">
                  <c:v>-53.908000000000001</c:v>
                </c:pt>
                <c:pt idx="972">
                  <c:v>-54.182000000000002</c:v>
                </c:pt>
                <c:pt idx="973">
                  <c:v>-54.182000000000002</c:v>
                </c:pt>
                <c:pt idx="974">
                  <c:v>-54.091000000000001</c:v>
                </c:pt>
                <c:pt idx="975">
                  <c:v>-54.152000000000001</c:v>
                </c:pt>
                <c:pt idx="976">
                  <c:v>-54.213000000000001</c:v>
                </c:pt>
                <c:pt idx="977">
                  <c:v>-54.335000000000001</c:v>
                </c:pt>
                <c:pt idx="978">
                  <c:v>-54.396000000000001</c:v>
                </c:pt>
                <c:pt idx="979">
                  <c:v>-54.518000000000001</c:v>
                </c:pt>
                <c:pt idx="980">
                  <c:v>-54.488</c:v>
                </c:pt>
                <c:pt idx="981">
                  <c:v>-54.579000000000001</c:v>
                </c:pt>
                <c:pt idx="982">
                  <c:v>-54.670999999999999</c:v>
                </c:pt>
                <c:pt idx="983">
                  <c:v>-54.61</c:v>
                </c:pt>
                <c:pt idx="984">
                  <c:v>-54.488</c:v>
                </c:pt>
                <c:pt idx="985">
                  <c:v>-54.548999999999999</c:v>
                </c:pt>
                <c:pt idx="986">
                  <c:v>-54.518000000000001</c:v>
                </c:pt>
                <c:pt idx="987">
                  <c:v>-54.701000000000001</c:v>
                </c:pt>
                <c:pt idx="988">
                  <c:v>-54.731999999999999</c:v>
                </c:pt>
                <c:pt idx="989">
                  <c:v>-54.61</c:v>
                </c:pt>
                <c:pt idx="990">
                  <c:v>-54.579000000000001</c:v>
                </c:pt>
                <c:pt idx="991">
                  <c:v>-54.762</c:v>
                </c:pt>
                <c:pt idx="992">
                  <c:v>-54.823</c:v>
                </c:pt>
                <c:pt idx="993">
                  <c:v>-54.914999999999999</c:v>
                </c:pt>
                <c:pt idx="994">
                  <c:v>-54.945</c:v>
                </c:pt>
                <c:pt idx="995">
                  <c:v>-54.945</c:v>
                </c:pt>
                <c:pt idx="996">
                  <c:v>-55.097999999999999</c:v>
                </c:pt>
                <c:pt idx="997">
                  <c:v>-55.189</c:v>
                </c:pt>
                <c:pt idx="998">
                  <c:v>-54.945</c:v>
                </c:pt>
                <c:pt idx="999">
                  <c:v>-54.884</c:v>
                </c:pt>
                <c:pt idx="1000">
                  <c:v>-54.853999999999999</c:v>
                </c:pt>
                <c:pt idx="1001">
                  <c:v>-54.853999999999999</c:v>
                </c:pt>
                <c:pt idx="1002">
                  <c:v>-54.975999999999999</c:v>
                </c:pt>
                <c:pt idx="1003">
                  <c:v>-54.792999999999999</c:v>
                </c:pt>
                <c:pt idx="1004">
                  <c:v>-54.762</c:v>
                </c:pt>
                <c:pt idx="1005">
                  <c:v>-54.853999999999999</c:v>
                </c:pt>
                <c:pt idx="1006">
                  <c:v>-54.884</c:v>
                </c:pt>
                <c:pt idx="1007">
                  <c:v>-54.762</c:v>
                </c:pt>
                <c:pt idx="1008">
                  <c:v>-54.762</c:v>
                </c:pt>
                <c:pt idx="1009">
                  <c:v>-54.731999999999999</c:v>
                </c:pt>
                <c:pt idx="1010">
                  <c:v>-54.823</c:v>
                </c:pt>
                <c:pt idx="1011">
                  <c:v>-54.823</c:v>
                </c:pt>
                <c:pt idx="1012">
                  <c:v>-54.823</c:v>
                </c:pt>
                <c:pt idx="1013">
                  <c:v>-54.670999999999999</c:v>
                </c:pt>
                <c:pt idx="1014">
                  <c:v>-54.762</c:v>
                </c:pt>
                <c:pt idx="1015">
                  <c:v>-54.884</c:v>
                </c:pt>
                <c:pt idx="1016">
                  <c:v>-55.006</c:v>
                </c:pt>
                <c:pt idx="1017">
                  <c:v>-55.097999999999999</c:v>
                </c:pt>
                <c:pt idx="1018">
                  <c:v>-54.884</c:v>
                </c:pt>
                <c:pt idx="1019">
                  <c:v>-54.914999999999999</c:v>
                </c:pt>
                <c:pt idx="1020">
                  <c:v>-54.975999999999999</c:v>
                </c:pt>
                <c:pt idx="1021">
                  <c:v>-54.975999999999999</c:v>
                </c:pt>
                <c:pt idx="1022">
                  <c:v>-55.006</c:v>
                </c:pt>
                <c:pt idx="1023">
                  <c:v>-54.975999999999999</c:v>
                </c:pt>
                <c:pt idx="1024">
                  <c:v>-55.128</c:v>
                </c:pt>
                <c:pt idx="1025">
                  <c:v>-55.311999999999998</c:v>
                </c:pt>
                <c:pt idx="1026">
                  <c:v>-55.341999999999999</c:v>
                </c:pt>
                <c:pt idx="1027">
                  <c:v>-55.402999999999999</c:v>
                </c:pt>
                <c:pt idx="1028">
                  <c:v>-55.341999999999999</c:v>
                </c:pt>
                <c:pt idx="1029">
                  <c:v>-55.433999999999997</c:v>
                </c:pt>
                <c:pt idx="1030">
                  <c:v>-55.524999999999999</c:v>
                </c:pt>
                <c:pt idx="1031">
                  <c:v>-55.311999999999998</c:v>
                </c:pt>
                <c:pt idx="1032">
                  <c:v>-55.006</c:v>
                </c:pt>
                <c:pt idx="1033">
                  <c:v>-54.884</c:v>
                </c:pt>
                <c:pt idx="1034">
                  <c:v>-54.792999999999999</c:v>
                </c:pt>
                <c:pt idx="1035">
                  <c:v>-54.914999999999999</c:v>
                </c:pt>
                <c:pt idx="1036">
                  <c:v>-54.823</c:v>
                </c:pt>
                <c:pt idx="1037">
                  <c:v>-54.701000000000001</c:v>
                </c:pt>
                <c:pt idx="1038">
                  <c:v>-54.762</c:v>
                </c:pt>
                <c:pt idx="1039">
                  <c:v>-54.853999999999999</c:v>
                </c:pt>
                <c:pt idx="1040">
                  <c:v>-54.884</c:v>
                </c:pt>
                <c:pt idx="1041">
                  <c:v>-54.823</c:v>
                </c:pt>
                <c:pt idx="1042">
                  <c:v>-54.701000000000001</c:v>
                </c:pt>
                <c:pt idx="1043">
                  <c:v>-54.670999999999999</c:v>
                </c:pt>
                <c:pt idx="1044">
                  <c:v>-54.701000000000001</c:v>
                </c:pt>
                <c:pt idx="1045">
                  <c:v>-54.823</c:v>
                </c:pt>
                <c:pt idx="1046">
                  <c:v>-54.213000000000001</c:v>
                </c:pt>
                <c:pt idx="1047">
                  <c:v>-53.725000000000001</c:v>
                </c:pt>
                <c:pt idx="1048">
                  <c:v>-53.603000000000002</c:v>
                </c:pt>
                <c:pt idx="1049">
                  <c:v>-53.328000000000003</c:v>
                </c:pt>
                <c:pt idx="1050">
                  <c:v>-53.235999999999997</c:v>
                </c:pt>
                <c:pt idx="1051">
                  <c:v>-53.113999999999997</c:v>
                </c:pt>
                <c:pt idx="1052">
                  <c:v>-52.991999999999997</c:v>
                </c:pt>
                <c:pt idx="1053">
                  <c:v>-53.023000000000003</c:v>
                </c:pt>
                <c:pt idx="1054">
                  <c:v>-53.174999999999997</c:v>
                </c:pt>
                <c:pt idx="1055">
                  <c:v>-53.174999999999997</c:v>
                </c:pt>
                <c:pt idx="1056">
                  <c:v>-52.930999999999997</c:v>
                </c:pt>
                <c:pt idx="1057">
                  <c:v>-52.991999999999997</c:v>
                </c:pt>
                <c:pt idx="1058">
                  <c:v>-53.113999999999997</c:v>
                </c:pt>
                <c:pt idx="1059">
                  <c:v>-53.267000000000003</c:v>
                </c:pt>
                <c:pt idx="1060">
                  <c:v>-53.389000000000003</c:v>
                </c:pt>
                <c:pt idx="1061">
                  <c:v>-53.418999999999997</c:v>
                </c:pt>
                <c:pt idx="1062">
                  <c:v>-53.389000000000003</c:v>
                </c:pt>
                <c:pt idx="1063">
                  <c:v>-53.511000000000003</c:v>
                </c:pt>
                <c:pt idx="1064">
                  <c:v>-53.572000000000003</c:v>
                </c:pt>
                <c:pt idx="1065">
                  <c:v>-53.48</c:v>
                </c:pt>
                <c:pt idx="1066">
                  <c:v>-53.48</c:v>
                </c:pt>
                <c:pt idx="1067">
                  <c:v>-53.572000000000003</c:v>
                </c:pt>
                <c:pt idx="1068">
                  <c:v>-53.664000000000001</c:v>
                </c:pt>
                <c:pt idx="1069">
                  <c:v>-53.694000000000003</c:v>
                </c:pt>
                <c:pt idx="1070">
                  <c:v>-53.694000000000003</c:v>
                </c:pt>
                <c:pt idx="1071">
                  <c:v>-53.664000000000001</c:v>
                </c:pt>
                <c:pt idx="1072">
                  <c:v>-53.786000000000001</c:v>
                </c:pt>
                <c:pt idx="1073">
                  <c:v>-53.969000000000001</c:v>
                </c:pt>
                <c:pt idx="1074">
                  <c:v>-53.969000000000001</c:v>
                </c:pt>
                <c:pt idx="1075">
                  <c:v>-54.121000000000002</c:v>
                </c:pt>
                <c:pt idx="1076">
                  <c:v>-54.152000000000001</c:v>
                </c:pt>
                <c:pt idx="1077">
                  <c:v>-54.152000000000001</c:v>
                </c:pt>
                <c:pt idx="1078">
                  <c:v>-54.121000000000002</c:v>
                </c:pt>
                <c:pt idx="1079">
                  <c:v>-54.182000000000002</c:v>
                </c:pt>
                <c:pt idx="1080">
                  <c:v>-54.182000000000002</c:v>
                </c:pt>
                <c:pt idx="1081">
                  <c:v>-54.213000000000001</c:v>
                </c:pt>
                <c:pt idx="1082">
                  <c:v>-54.243000000000002</c:v>
                </c:pt>
                <c:pt idx="1083">
                  <c:v>-54.304000000000002</c:v>
                </c:pt>
                <c:pt idx="1084">
                  <c:v>-54.152000000000001</c:v>
                </c:pt>
                <c:pt idx="1085">
                  <c:v>-54.182000000000002</c:v>
                </c:pt>
                <c:pt idx="1086">
                  <c:v>-54.213000000000001</c:v>
                </c:pt>
                <c:pt idx="1087">
                  <c:v>-54.213000000000001</c:v>
                </c:pt>
                <c:pt idx="1088">
                  <c:v>-54.274000000000001</c:v>
                </c:pt>
                <c:pt idx="1089">
                  <c:v>-54.213000000000001</c:v>
                </c:pt>
                <c:pt idx="1090">
                  <c:v>-54.121000000000002</c:v>
                </c:pt>
                <c:pt idx="1091">
                  <c:v>-54.182000000000002</c:v>
                </c:pt>
                <c:pt idx="1092">
                  <c:v>-54.213000000000001</c:v>
                </c:pt>
                <c:pt idx="1093">
                  <c:v>-54.213000000000001</c:v>
                </c:pt>
                <c:pt idx="1094">
                  <c:v>-54.274000000000001</c:v>
                </c:pt>
                <c:pt idx="1095">
                  <c:v>-54.365000000000002</c:v>
                </c:pt>
                <c:pt idx="1096">
                  <c:v>-54.488</c:v>
                </c:pt>
                <c:pt idx="1097">
                  <c:v>-54.518000000000001</c:v>
                </c:pt>
                <c:pt idx="1098">
                  <c:v>-54.427</c:v>
                </c:pt>
                <c:pt idx="1099">
                  <c:v>-54.488</c:v>
                </c:pt>
                <c:pt idx="1100">
                  <c:v>-54.518000000000001</c:v>
                </c:pt>
                <c:pt idx="1101">
                  <c:v>-54.64</c:v>
                </c:pt>
                <c:pt idx="1102">
                  <c:v>-54.762</c:v>
                </c:pt>
                <c:pt idx="1103">
                  <c:v>-54.884</c:v>
                </c:pt>
                <c:pt idx="1104">
                  <c:v>-54.731999999999999</c:v>
                </c:pt>
                <c:pt idx="1105">
                  <c:v>-54.731999999999999</c:v>
                </c:pt>
                <c:pt idx="1106">
                  <c:v>-54.762</c:v>
                </c:pt>
                <c:pt idx="1107">
                  <c:v>-54.762</c:v>
                </c:pt>
                <c:pt idx="1108">
                  <c:v>-54.792999999999999</c:v>
                </c:pt>
                <c:pt idx="1109">
                  <c:v>-54.365000000000002</c:v>
                </c:pt>
                <c:pt idx="1110">
                  <c:v>-54.182000000000002</c:v>
                </c:pt>
                <c:pt idx="1111">
                  <c:v>-54.243000000000002</c:v>
                </c:pt>
                <c:pt idx="1112">
                  <c:v>-54.06</c:v>
                </c:pt>
                <c:pt idx="1113">
                  <c:v>-53.938000000000002</c:v>
                </c:pt>
                <c:pt idx="1114">
                  <c:v>-53.877000000000002</c:v>
                </c:pt>
                <c:pt idx="1115">
                  <c:v>-53.847000000000001</c:v>
                </c:pt>
                <c:pt idx="1116">
                  <c:v>-53.816000000000003</c:v>
                </c:pt>
                <c:pt idx="1117">
                  <c:v>-53.755000000000003</c:v>
                </c:pt>
                <c:pt idx="1118">
                  <c:v>-53.633000000000003</c:v>
                </c:pt>
                <c:pt idx="1119">
                  <c:v>-53.511000000000003</c:v>
                </c:pt>
                <c:pt idx="1120">
                  <c:v>-53.418999999999997</c:v>
                </c:pt>
                <c:pt idx="1121">
                  <c:v>-53.145000000000003</c:v>
                </c:pt>
                <c:pt idx="1122">
                  <c:v>-52.655999999999999</c:v>
                </c:pt>
                <c:pt idx="1123">
                  <c:v>-52.320999999999998</c:v>
                </c:pt>
                <c:pt idx="1124">
                  <c:v>-52.106999999999999</c:v>
                </c:pt>
                <c:pt idx="1125">
                  <c:v>-51.954999999999998</c:v>
                </c:pt>
                <c:pt idx="1126">
                  <c:v>-51.984999999999999</c:v>
                </c:pt>
                <c:pt idx="1127">
                  <c:v>-51.954999999999998</c:v>
                </c:pt>
                <c:pt idx="1128">
                  <c:v>-51.68</c:v>
                </c:pt>
                <c:pt idx="1129">
                  <c:v>-51.222000000000001</c:v>
                </c:pt>
                <c:pt idx="1130">
                  <c:v>-51.1</c:v>
                </c:pt>
                <c:pt idx="1131">
                  <c:v>-50.825000000000003</c:v>
                </c:pt>
                <c:pt idx="1132">
                  <c:v>-50.612000000000002</c:v>
                </c:pt>
                <c:pt idx="1133">
                  <c:v>-50.612000000000002</c:v>
                </c:pt>
                <c:pt idx="1134">
                  <c:v>-50.581000000000003</c:v>
                </c:pt>
                <c:pt idx="1135">
                  <c:v>-50.703000000000003</c:v>
                </c:pt>
                <c:pt idx="1136">
                  <c:v>-50.795000000000002</c:v>
                </c:pt>
                <c:pt idx="1137">
                  <c:v>-50.825000000000003</c:v>
                </c:pt>
                <c:pt idx="1138">
                  <c:v>-50.948</c:v>
                </c:pt>
                <c:pt idx="1139">
                  <c:v>-51.405000000000001</c:v>
                </c:pt>
                <c:pt idx="1140">
                  <c:v>-51.863</c:v>
                </c:pt>
                <c:pt idx="1141">
                  <c:v>-52.26</c:v>
                </c:pt>
                <c:pt idx="1142">
                  <c:v>-52.625999999999998</c:v>
                </c:pt>
                <c:pt idx="1143">
                  <c:v>-52.808999999999997</c:v>
                </c:pt>
                <c:pt idx="1144">
                  <c:v>-53.023000000000003</c:v>
                </c:pt>
                <c:pt idx="1145">
                  <c:v>-53.328000000000003</c:v>
                </c:pt>
                <c:pt idx="1146">
                  <c:v>-53.48</c:v>
                </c:pt>
                <c:pt idx="1147">
                  <c:v>-53.603000000000002</c:v>
                </c:pt>
                <c:pt idx="1148">
                  <c:v>-53.633000000000003</c:v>
                </c:pt>
                <c:pt idx="1149">
                  <c:v>-53.48</c:v>
                </c:pt>
                <c:pt idx="1150">
                  <c:v>-53.45</c:v>
                </c:pt>
                <c:pt idx="1151">
                  <c:v>-53.511000000000003</c:v>
                </c:pt>
                <c:pt idx="1152">
                  <c:v>-53.633000000000003</c:v>
                </c:pt>
                <c:pt idx="1153">
                  <c:v>-53.847000000000001</c:v>
                </c:pt>
                <c:pt idx="1154">
                  <c:v>-54.121000000000002</c:v>
                </c:pt>
                <c:pt idx="1155">
                  <c:v>-54.335000000000001</c:v>
                </c:pt>
                <c:pt idx="1156">
                  <c:v>-54.396000000000001</c:v>
                </c:pt>
                <c:pt idx="1157">
                  <c:v>-54.427</c:v>
                </c:pt>
                <c:pt idx="1158">
                  <c:v>-54.670999999999999</c:v>
                </c:pt>
                <c:pt idx="1159">
                  <c:v>-54.792999999999999</c:v>
                </c:pt>
                <c:pt idx="1160">
                  <c:v>-54.945</c:v>
                </c:pt>
                <c:pt idx="1161">
                  <c:v>-55.158999999999999</c:v>
                </c:pt>
                <c:pt idx="1162">
                  <c:v>-55.189</c:v>
                </c:pt>
                <c:pt idx="1163">
                  <c:v>-55.372999999999998</c:v>
                </c:pt>
                <c:pt idx="1164">
                  <c:v>-55.494999999999997</c:v>
                </c:pt>
                <c:pt idx="1165">
                  <c:v>-55.463999999999999</c:v>
                </c:pt>
                <c:pt idx="1166">
                  <c:v>-55.341999999999999</c:v>
                </c:pt>
                <c:pt idx="1167">
                  <c:v>-55.372999999999998</c:v>
                </c:pt>
                <c:pt idx="1168">
                  <c:v>-55.402999999999999</c:v>
                </c:pt>
                <c:pt idx="1169">
                  <c:v>-55.463999999999999</c:v>
                </c:pt>
                <c:pt idx="1170">
                  <c:v>-55.494999999999997</c:v>
                </c:pt>
                <c:pt idx="1171">
                  <c:v>-55.372999999999998</c:v>
                </c:pt>
                <c:pt idx="1172">
                  <c:v>-55.494999999999997</c:v>
                </c:pt>
                <c:pt idx="1173">
                  <c:v>-55.768999999999998</c:v>
                </c:pt>
                <c:pt idx="1174">
                  <c:v>-55.83</c:v>
                </c:pt>
                <c:pt idx="1175">
                  <c:v>-55.982999999999997</c:v>
                </c:pt>
                <c:pt idx="1176">
                  <c:v>-55.982999999999997</c:v>
                </c:pt>
                <c:pt idx="1177">
                  <c:v>-55.83</c:v>
                </c:pt>
                <c:pt idx="1178">
                  <c:v>-55.494999999999997</c:v>
                </c:pt>
                <c:pt idx="1179">
                  <c:v>-55.402999999999999</c:v>
                </c:pt>
                <c:pt idx="1180">
                  <c:v>-55.189</c:v>
                </c:pt>
                <c:pt idx="1181">
                  <c:v>-55.006</c:v>
                </c:pt>
                <c:pt idx="1182">
                  <c:v>-55.006</c:v>
                </c:pt>
                <c:pt idx="1183">
                  <c:v>-55.097999999999999</c:v>
                </c:pt>
                <c:pt idx="1184">
                  <c:v>-55.067</c:v>
                </c:pt>
                <c:pt idx="1185">
                  <c:v>-54.914999999999999</c:v>
                </c:pt>
                <c:pt idx="1186">
                  <c:v>-54.884</c:v>
                </c:pt>
                <c:pt idx="1187">
                  <c:v>-54.884</c:v>
                </c:pt>
                <c:pt idx="1188">
                  <c:v>-54.945</c:v>
                </c:pt>
                <c:pt idx="1189">
                  <c:v>-54.762</c:v>
                </c:pt>
                <c:pt idx="1190">
                  <c:v>-54.701000000000001</c:v>
                </c:pt>
                <c:pt idx="1191">
                  <c:v>-54.61</c:v>
                </c:pt>
                <c:pt idx="1192">
                  <c:v>-54.152000000000001</c:v>
                </c:pt>
                <c:pt idx="1193">
                  <c:v>-53.633000000000003</c:v>
                </c:pt>
                <c:pt idx="1194">
                  <c:v>-53.267000000000003</c:v>
                </c:pt>
                <c:pt idx="1195">
                  <c:v>-53.113999999999997</c:v>
                </c:pt>
                <c:pt idx="1196">
                  <c:v>-53.084000000000003</c:v>
                </c:pt>
                <c:pt idx="1197">
                  <c:v>-53.296999999999997</c:v>
                </c:pt>
                <c:pt idx="1198">
                  <c:v>-53.296999999999997</c:v>
                </c:pt>
                <c:pt idx="1199">
                  <c:v>-52.901000000000003</c:v>
                </c:pt>
                <c:pt idx="1200">
                  <c:v>-52.625999999999998</c:v>
                </c:pt>
                <c:pt idx="1201">
                  <c:v>-52.564999999999998</c:v>
                </c:pt>
                <c:pt idx="1202">
                  <c:v>-52.472999999999999</c:v>
                </c:pt>
                <c:pt idx="1203">
                  <c:v>-52.533999999999999</c:v>
                </c:pt>
                <c:pt idx="1204">
                  <c:v>-52.442999999999998</c:v>
                </c:pt>
                <c:pt idx="1205">
                  <c:v>-52.442999999999998</c:v>
                </c:pt>
                <c:pt idx="1206">
                  <c:v>-52.594999999999999</c:v>
                </c:pt>
                <c:pt idx="1207">
                  <c:v>-52.655999999999999</c:v>
                </c:pt>
                <c:pt idx="1208">
                  <c:v>-52.808999999999997</c:v>
                </c:pt>
                <c:pt idx="1209">
                  <c:v>-52.718000000000004</c:v>
                </c:pt>
                <c:pt idx="1210">
                  <c:v>-52.808999999999997</c:v>
                </c:pt>
                <c:pt idx="1211">
                  <c:v>-52.87</c:v>
                </c:pt>
                <c:pt idx="1212">
                  <c:v>-52.962000000000003</c:v>
                </c:pt>
                <c:pt idx="1213">
                  <c:v>-53.084000000000003</c:v>
                </c:pt>
                <c:pt idx="1214">
                  <c:v>-52.962000000000003</c:v>
                </c:pt>
                <c:pt idx="1215">
                  <c:v>-52.930999999999997</c:v>
                </c:pt>
                <c:pt idx="1216">
                  <c:v>-52.718000000000004</c:v>
                </c:pt>
                <c:pt idx="1217">
                  <c:v>-52.718000000000004</c:v>
                </c:pt>
                <c:pt idx="1218">
                  <c:v>-52.655999999999999</c:v>
                </c:pt>
                <c:pt idx="1219">
                  <c:v>-52.718000000000004</c:v>
                </c:pt>
                <c:pt idx="1220">
                  <c:v>-52.808999999999997</c:v>
                </c:pt>
                <c:pt idx="1221">
                  <c:v>-53.023000000000003</c:v>
                </c:pt>
                <c:pt idx="1222">
                  <c:v>-53.084000000000003</c:v>
                </c:pt>
                <c:pt idx="1223">
                  <c:v>-53.113999999999997</c:v>
                </c:pt>
                <c:pt idx="1224">
                  <c:v>-52.991999999999997</c:v>
                </c:pt>
                <c:pt idx="1225">
                  <c:v>-53.023000000000003</c:v>
                </c:pt>
                <c:pt idx="1226">
                  <c:v>-53.235999999999997</c:v>
                </c:pt>
                <c:pt idx="1227">
                  <c:v>-53.357999999999997</c:v>
                </c:pt>
                <c:pt idx="1228">
                  <c:v>-53.48</c:v>
                </c:pt>
                <c:pt idx="1229">
                  <c:v>-53.511000000000003</c:v>
                </c:pt>
                <c:pt idx="1230">
                  <c:v>-53.664000000000001</c:v>
                </c:pt>
                <c:pt idx="1231">
                  <c:v>-53.847000000000001</c:v>
                </c:pt>
                <c:pt idx="1232">
                  <c:v>-53.816000000000003</c:v>
                </c:pt>
                <c:pt idx="1233">
                  <c:v>-53.969000000000001</c:v>
                </c:pt>
                <c:pt idx="1234">
                  <c:v>-53.969000000000001</c:v>
                </c:pt>
                <c:pt idx="1235">
                  <c:v>-53.999000000000002</c:v>
                </c:pt>
                <c:pt idx="1236">
                  <c:v>-54.06</c:v>
                </c:pt>
                <c:pt idx="1237">
                  <c:v>-54.06</c:v>
                </c:pt>
                <c:pt idx="1238">
                  <c:v>-54.06</c:v>
                </c:pt>
                <c:pt idx="1239">
                  <c:v>-54.152000000000001</c:v>
                </c:pt>
                <c:pt idx="1240">
                  <c:v>-54.274000000000001</c:v>
                </c:pt>
                <c:pt idx="1241">
                  <c:v>-54.427</c:v>
                </c:pt>
                <c:pt idx="1242">
                  <c:v>-54.64</c:v>
                </c:pt>
                <c:pt idx="1243">
                  <c:v>-54.701000000000001</c:v>
                </c:pt>
                <c:pt idx="1244">
                  <c:v>-54.701000000000001</c:v>
                </c:pt>
                <c:pt idx="1245">
                  <c:v>-54.884</c:v>
                </c:pt>
                <c:pt idx="1246">
                  <c:v>-55.006</c:v>
                </c:pt>
                <c:pt idx="1247">
                  <c:v>-54.975999999999999</c:v>
                </c:pt>
                <c:pt idx="1248">
                  <c:v>-54.945</c:v>
                </c:pt>
                <c:pt idx="1249">
                  <c:v>-55.097999999999999</c:v>
                </c:pt>
                <c:pt idx="1250">
                  <c:v>-55.189</c:v>
                </c:pt>
                <c:pt idx="1251">
                  <c:v>-55.280999999999999</c:v>
                </c:pt>
                <c:pt idx="1252">
                  <c:v>-55.22</c:v>
                </c:pt>
                <c:pt idx="1253">
                  <c:v>-55.128</c:v>
                </c:pt>
                <c:pt idx="1254">
                  <c:v>-55.311999999999998</c:v>
                </c:pt>
                <c:pt idx="1255">
                  <c:v>-55.494999999999997</c:v>
                </c:pt>
                <c:pt idx="1256">
                  <c:v>-55.524999999999999</c:v>
                </c:pt>
                <c:pt idx="1257">
                  <c:v>-55.463999999999999</c:v>
                </c:pt>
                <c:pt idx="1258">
                  <c:v>-55.585999999999999</c:v>
                </c:pt>
                <c:pt idx="1259">
                  <c:v>-55.555999999999997</c:v>
                </c:pt>
                <c:pt idx="1260">
                  <c:v>-55.677999999999997</c:v>
                </c:pt>
                <c:pt idx="1261">
                  <c:v>-55.707999999999998</c:v>
                </c:pt>
                <c:pt idx="1262">
                  <c:v>-55.677999999999997</c:v>
                </c:pt>
                <c:pt idx="1263">
                  <c:v>-55.585999999999999</c:v>
                </c:pt>
                <c:pt idx="1264">
                  <c:v>-55.738999999999997</c:v>
                </c:pt>
                <c:pt idx="1265">
                  <c:v>-55.616999999999997</c:v>
                </c:pt>
                <c:pt idx="1266">
                  <c:v>-55.463999999999999</c:v>
                </c:pt>
                <c:pt idx="1267">
                  <c:v>-55.22</c:v>
                </c:pt>
                <c:pt idx="1268">
                  <c:v>-55.067</c:v>
                </c:pt>
                <c:pt idx="1269">
                  <c:v>-55.067</c:v>
                </c:pt>
                <c:pt idx="1270">
                  <c:v>-55.22</c:v>
                </c:pt>
                <c:pt idx="1271">
                  <c:v>-55.128</c:v>
                </c:pt>
                <c:pt idx="1272">
                  <c:v>-54.914999999999999</c:v>
                </c:pt>
                <c:pt idx="1273">
                  <c:v>-54.853999999999999</c:v>
                </c:pt>
                <c:pt idx="1274">
                  <c:v>-54.884</c:v>
                </c:pt>
                <c:pt idx="1275">
                  <c:v>-54.975999999999999</c:v>
                </c:pt>
                <c:pt idx="1276">
                  <c:v>-55.158999999999999</c:v>
                </c:pt>
                <c:pt idx="1277">
                  <c:v>-55.158999999999999</c:v>
                </c:pt>
                <c:pt idx="1278">
                  <c:v>-55.22</c:v>
                </c:pt>
                <c:pt idx="1279">
                  <c:v>-55.372999999999998</c:v>
                </c:pt>
                <c:pt idx="1280">
                  <c:v>-55.280999999999999</c:v>
                </c:pt>
                <c:pt idx="1281">
                  <c:v>-55.158999999999999</c:v>
                </c:pt>
                <c:pt idx="1282">
                  <c:v>-55.067</c:v>
                </c:pt>
                <c:pt idx="1283">
                  <c:v>-55.128</c:v>
                </c:pt>
                <c:pt idx="1284">
                  <c:v>-55.128</c:v>
                </c:pt>
                <c:pt idx="1285">
                  <c:v>-55.158999999999999</c:v>
                </c:pt>
                <c:pt idx="1286">
                  <c:v>-55.097999999999999</c:v>
                </c:pt>
                <c:pt idx="1287">
                  <c:v>-55.036999999999999</c:v>
                </c:pt>
                <c:pt idx="1288">
                  <c:v>-55.128</c:v>
                </c:pt>
                <c:pt idx="1289">
                  <c:v>-55.22</c:v>
                </c:pt>
                <c:pt idx="1290">
                  <c:v>-55.128</c:v>
                </c:pt>
                <c:pt idx="1291">
                  <c:v>-55.158999999999999</c:v>
                </c:pt>
                <c:pt idx="1292">
                  <c:v>-55.341999999999999</c:v>
                </c:pt>
                <c:pt idx="1293">
                  <c:v>-55.341999999999999</c:v>
                </c:pt>
                <c:pt idx="1294">
                  <c:v>-55.280999999999999</c:v>
                </c:pt>
                <c:pt idx="1295">
                  <c:v>-55.341999999999999</c:v>
                </c:pt>
                <c:pt idx="1296">
                  <c:v>-55.311999999999998</c:v>
                </c:pt>
                <c:pt idx="1297">
                  <c:v>-55.372999999999998</c:v>
                </c:pt>
                <c:pt idx="1298">
                  <c:v>-55.494999999999997</c:v>
                </c:pt>
                <c:pt idx="1299">
                  <c:v>-55.524999999999999</c:v>
                </c:pt>
                <c:pt idx="1300">
                  <c:v>-55.524999999999999</c:v>
                </c:pt>
                <c:pt idx="1301">
                  <c:v>-55.524999999999999</c:v>
                </c:pt>
                <c:pt idx="1302">
                  <c:v>-55.433999999999997</c:v>
                </c:pt>
                <c:pt idx="1303">
                  <c:v>-55.494999999999997</c:v>
                </c:pt>
                <c:pt idx="1304">
                  <c:v>-55.524999999999999</c:v>
                </c:pt>
                <c:pt idx="1305">
                  <c:v>-55.494999999999997</c:v>
                </c:pt>
                <c:pt idx="1306">
                  <c:v>-55.433999999999997</c:v>
                </c:pt>
                <c:pt idx="1307">
                  <c:v>-55.433999999999997</c:v>
                </c:pt>
                <c:pt idx="1308">
                  <c:v>-55.555999999999997</c:v>
                </c:pt>
                <c:pt idx="1309">
                  <c:v>-55.524999999999999</c:v>
                </c:pt>
                <c:pt idx="1310">
                  <c:v>-55.585999999999999</c:v>
                </c:pt>
                <c:pt idx="1311">
                  <c:v>-55.463999999999999</c:v>
                </c:pt>
                <c:pt idx="1312">
                  <c:v>-55.433999999999997</c:v>
                </c:pt>
                <c:pt idx="1313">
                  <c:v>-55.494999999999997</c:v>
                </c:pt>
                <c:pt idx="1314">
                  <c:v>-55.433999999999997</c:v>
                </c:pt>
                <c:pt idx="1315">
                  <c:v>-55.22</c:v>
                </c:pt>
                <c:pt idx="1316">
                  <c:v>-55.189</c:v>
                </c:pt>
                <c:pt idx="1317">
                  <c:v>-55.25</c:v>
                </c:pt>
                <c:pt idx="1318">
                  <c:v>-54.884</c:v>
                </c:pt>
                <c:pt idx="1319">
                  <c:v>-54.579000000000001</c:v>
                </c:pt>
                <c:pt idx="1320">
                  <c:v>-54.518000000000001</c:v>
                </c:pt>
                <c:pt idx="1321">
                  <c:v>-54.488</c:v>
                </c:pt>
                <c:pt idx="1322">
                  <c:v>-54.64</c:v>
                </c:pt>
                <c:pt idx="1323">
                  <c:v>-54.64</c:v>
                </c:pt>
                <c:pt idx="1324">
                  <c:v>-54.548999999999999</c:v>
                </c:pt>
                <c:pt idx="1325">
                  <c:v>-54.548999999999999</c:v>
                </c:pt>
                <c:pt idx="1326">
                  <c:v>-54.670999999999999</c:v>
                </c:pt>
                <c:pt idx="1327">
                  <c:v>-54.762</c:v>
                </c:pt>
                <c:pt idx="1328">
                  <c:v>-54.823</c:v>
                </c:pt>
                <c:pt idx="1329">
                  <c:v>-54.792999999999999</c:v>
                </c:pt>
                <c:pt idx="1330">
                  <c:v>-54.427</c:v>
                </c:pt>
                <c:pt idx="1331">
                  <c:v>-54.335000000000001</c:v>
                </c:pt>
                <c:pt idx="1332">
                  <c:v>-54.335000000000001</c:v>
                </c:pt>
                <c:pt idx="1333">
                  <c:v>-54.365000000000002</c:v>
                </c:pt>
                <c:pt idx="1334">
                  <c:v>-54.243000000000002</c:v>
                </c:pt>
                <c:pt idx="1335">
                  <c:v>-54.274000000000001</c:v>
                </c:pt>
                <c:pt idx="1336">
                  <c:v>-54.274000000000001</c:v>
                </c:pt>
                <c:pt idx="1337">
                  <c:v>-54.335000000000001</c:v>
                </c:pt>
                <c:pt idx="1338">
                  <c:v>-54.274000000000001</c:v>
                </c:pt>
                <c:pt idx="1339">
                  <c:v>-54.274000000000001</c:v>
                </c:pt>
                <c:pt idx="1340">
                  <c:v>-54.152000000000001</c:v>
                </c:pt>
                <c:pt idx="1341">
                  <c:v>-54.335000000000001</c:v>
                </c:pt>
                <c:pt idx="1342">
                  <c:v>-54.457000000000001</c:v>
                </c:pt>
                <c:pt idx="1343">
                  <c:v>-54.548999999999999</c:v>
                </c:pt>
                <c:pt idx="1344">
                  <c:v>-54.579000000000001</c:v>
                </c:pt>
                <c:pt idx="1345">
                  <c:v>-54.61</c:v>
                </c:pt>
                <c:pt idx="1346">
                  <c:v>-54.762</c:v>
                </c:pt>
                <c:pt idx="1347">
                  <c:v>-54.823</c:v>
                </c:pt>
                <c:pt idx="1348">
                  <c:v>-54.579000000000001</c:v>
                </c:pt>
                <c:pt idx="1349">
                  <c:v>-54.488</c:v>
                </c:pt>
                <c:pt idx="1350">
                  <c:v>-54.548999999999999</c:v>
                </c:pt>
                <c:pt idx="1351">
                  <c:v>-54.518000000000001</c:v>
                </c:pt>
                <c:pt idx="1352">
                  <c:v>-54.457000000000001</c:v>
                </c:pt>
                <c:pt idx="1353">
                  <c:v>-54.396000000000001</c:v>
                </c:pt>
                <c:pt idx="1354">
                  <c:v>-54.304000000000002</c:v>
                </c:pt>
                <c:pt idx="1355">
                  <c:v>-54.488</c:v>
                </c:pt>
                <c:pt idx="1356">
                  <c:v>-54.488</c:v>
                </c:pt>
                <c:pt idx="1357">
                  <c:v>-54.427</c:v>
                </c:pt>
                <c:pt idx="1358">
                  <c:v>-54.427</c:v>
                </c:pt>
                <c:pt idx="1359">
                  <c:v>-54.335000000000001</c:v>
                </c:pt>
                <c:pt idx="1360">
                  <c:v>-54.152000000000001</c:v>
                </c:pt>
                <c:pt idx="1361">
                  <c:v>-54.243000000000002</c:v>
                </c:pt>
                <c:pt idx="1362">
                  <c:v>-54.213000000000001</c:v>
                </c:pt>
                <c:pt idx="1363">
                  <c:v>-53.999000000000002</c:v>
                </c:pt>
                <c:pt idx="1364">
                  <c:v>-53.938000000000002</c:v>
                </c:pt>
                <c:pt idx="1365">
                  <c:v>-53.847000000000001</c:v>
                </c:pt>
                <c:pt idx="1366">
                  <c:v>-53.725000000000001</c:v>
                </c:pt>
                <c:pt idx="1367">
                  <c:v>-53.572000000000003</c:v>
                </c:pt>
                <c:pt idx="1368">
                  <c:v>-53.418999999999997</c:v>
                </c:pt>
                <c:pt idx="1369">
                  <c:v>-53.418999999999997</c:v>
                </c:pt>
                <c:pt idx="1370">
                  <c:v>-53.389000000000003</c:v>
                </c:pt>
                <c:pt idx="1371">
                  <c:v>-53.357999999999997</c:v>
                </c:pt>
                <c:pt idx="1372">
                  <c:v>-53.267000000000003</c:v>
                </c:pt>
                <c:pt idx="1373">
                  <c:v>-53.145000000000003</c:v>
                </c:pt>
                <c:pt idx="1374">
                  <c:v>-53.328000000000003</c:v>
                </c:pt>
                <c:pt idx="1375">
                  <c:v>-53.511000000000003</c:v>
                </c:pt>
                <c:pt idx="1376">
                  <c:v>-53.542000000000002</c:v>
                </c:pt>
                <c:pt idx="1377">
                  <c:v>-53.542000000000002</c:v>
                </c:pt>
                <c:pt idx="1378">
                  <c:v>-53.664000000000001</c:v>
                </c:pt>
                <c:pt idx="1379">
                  <c:v>-53.816000000000003</c:v>
                </c:pt>
                <c:pt idx="1380">
                  <c:v>-53.969000000000001</c:v>
                </c:pt>
                <c:pt idx="1381">
                  <c:v>-53.877000000000002</c:v>
                </c:pt>
                <c:pt idx="1382">
                  <c:v>-53.633000000000003</c:v>
                </c:pt>
                <c:pt idx="1383">
                  <c:v>-53.664000000000001</c:v>
                </c:pt>
                <c:pt idx="1384">
                  <c:v>-53.633000000000003</c:v>
                </c:pt>
                <c:pt idx="1385">
                  <c:v>-53.418999999999997</c:v>
                </c:pt>
                <c:pt idx="1386">
                  <c:v>-53.267000000000003</c:v>
                </c:pt>
                <c:pt idx="1387">
                  <c:v>-52.901000000000003</c:v>
                </c:pt>
                <c:pt idx="1388">
                  <c:v>-52.747999999999998</c:v>
                </c:pt>
                <c:pt idx="1389">
                  <c:v>-52.87</c:v>
                </c:pt>
                <c:pt idx="1390">
                  <c:v>-52.779000000000003</c:v>
                </c:pt>
                <c:pt idx="1391">
                  <c:v>-52.625999999999998</c:v>
                </c:pt>
                <c:pt idx="1392">
                  <c:v>-52.655999999999999</c:v>
                </c:pt>
                <c:pt idx="1393">
                  <c:v>-52.655999999999999</c:v>
                </c:pt>
                <c:pt idx="1394">
                  <c:v>-52.718000000000004</c:v>
                </c:pt>
                <c:pt idx="1395">
                  <c:v>-52.718000000000004</c:v>
                </c:pt>
                <c:pt idx="1396">
                  <c:v>-52.686999999999998</c:v>
                </c:pt>
                <c:pt idx="1397">
                  <c:v>-52.779000000000003</c:v>
                </c:pt>
                <c:pt idx="1398">
                  <c:v>-52.901000000000003</c:v>
                </c:pt>
                <c:pt idx="1399">
                  <c:v>-52.930999999999997</c:v>
                </c:pt>
                <c:pt idx="1400">
                  <c:v>-53.023000000000003</c:v>
                </c:pt>
                <c:pt idx="1401">
                  <c:v>-53.052999999999997</c:v>
                </c:pt>
                <c:pt idx="1402">
                  <c:v>-52.991999999999997</c:v>
                </c:pt>
                <c:pt idx="1403">
                  <c:v>-53.084000000000003</c:v>
                </c:pt>
                <c:pt idx="1404">
                  <c:v>-52.962000000000003</c:v>
                </c:pt>
                <c:pt idx="1405">
                  <c:v>-53.052999999999997</c:v>
                </c:pt>
                <c:pt idx="1406">
                  <c:v>-53.113999999999997</c:v>
                </c:pt>
                <c:pt idx="1407">
                  <c:v>-53.174999999999997</c:v>
                </c:pt>
                <c:pt idx="1408">
                  <c:v>-53.328000000000003</c:v>
                </c:pt>
                <c:pt idx="1409">
                  <c:v>-53.357999999999997</c:v>
                </c:pt>
                <c:pt idx="1410">
                  <c:v>-53.418999999999997</c:v>
                </c:pt>
                <c:pt idx="1411">
                  <c:v>-53.357999999999997</c:v>
                </c:pt>
                <c:pt idx="1412">
                  <c:v>-53.418999999999997</c:v>
                </c:pt>
                <c:pt idx="1413">
                  <c:v>-53.45</c:v>
                </c:pt>
                <c:pt idx="1414">
                  <c:v>-53.357999999999997</c:v>
                </c:pt>
                <c:pt idx="1415">
                  <c:v>-53.235999999999997</c:v>
                </c:pt>
                <c:pt idx="1416">
                  <c:v>-53.267000000000003</c:v>
                </c:pt>
                <c:pt idx="1417">
                  <c:v>-53.174999999999997</c:v>
                </c:pt>
                <c:pt idx="1418">
                  <c:v>-53.113999999999997</c:v>
                </c:pt>
                <c:pt idx="1419">
                  <c:v>-52.87</c:v>
                </c:pt>
                <c:pt idx="1420">
                  <c:v>-52.718000000000004</c:v>
                </c:pt>
                <c:pt idx="1421">
                  <c:v>-52.718000000000004</c:v>
                </c:pt>
                <c:pt idx="1422">
                  <c:v>-53.023000000000003</c:v>
                </c:pt>
                <c:pt idx="1423">
                  <c:v>-53.206000000000003</c:v>
                </c:pt>
                <c:pt idx="1424">
                  <c:v>-53.113999999999997</c:v>
                </c:pt>
                <c:pt idx="1425">
                  <c:v>-53.113999999999997</c:v>
                </c:pt>
                <c:pt idx="1426">
                  <c:v>-53.084000000000003</c:v>
                </c:pt>
                <c:pt idx="1427">
                  <c:v>-53.023000000000003</c:v>
                </c:pt>
                <c:pt idx="1428">
                  <c:v>-53.023000000000003</c:v>
                </c:pt>
                <c:pt idx="1429">
                  <c:v>-53.084000000000003</c:v>
                </c:pt>
                <c:pt idx="1430">
                  <c:v>-53.084000000000003</c:v>
                </c:pt>
                <c:pt idx="1431">
                  <c:v>-53.145000000000003</c:v>
                </c:pt>
                <c:pt idx="1432">
                  <c:v>-53.145000000000003</c:v>
                </c:pt>
                <c:pt idx="1433">
                  <c:v>-53.206000000000003</c:v>
                </c:pt>
                <c:pt idx="1434">
                  <c:v>-53.145000000000003</c:v>
                </c:pt>
                <c:pt idx="1435">
                  <c:v>-53.084000000000003</c:v>
                </c:pt>
                <c:pt idx="1436">
                  <c:v>-53.084000000000003</c:v>
                </c:pt>
                <c:pt idx="1437">
                  <c:v>-53.267000000000003</c:v>
                </c:pt>
                <c:pt idx="1438">
                  <c:v>-53.296999999999997</c:v>
                </c:pt>
                <c:pt idx="1439">
                  <c:v>-53.206000000000003</c:v>
                </c:pt>
                <c:pt idx="1440">
                  <c:v>-53.206000000000003</c:v>
                </c:pt>
                <c:pt idx="1441">
                  <c:v>-53.389000000000003</c:v>
                </c:pt>
                <c:pt idx="1442">
                  <c:v>-53.48</c:v>
                </c:pt>
                <c:pt idx="1443">
                  <c:v>-53.389000000000003</c:v>
                </c:pt>
                <c:pt idx="1444">
                  <c:v>-53.389000000000003</c:v>
                </c:pt>
                <c:pt idx="1445">
                  <c:v>-53.296999999999997</c:v>
                </c:pt>
                <c:pt idx="1446">
                  <c:v>-53.267000000000003</c:v>
                </c:pt>
                <c:pt idx="1447">
                  <c:v>-52.991999999999997</c:v>
                </c:pt>
                <c:pt idx="1448">
                  <c:v>-52.747999999999998</c:v>
                </c:pt>
                <c:pt idx="1449">
                  <c:v>-52.747999999999998</c:v>
                </c:pt>
                <c:pt idx="1450">
                  <c:v>-52.747999999999998</c:v>
                </c:pt>
                <c:pt idx="1451">
                  <c:v>-52.594999999999999</c:v>
                </c:pt>
                <c:pt idx="1452">
                  <c:v>-52.655999999999999</c:v>
                </c:pt>
                <c:pt idx="1453">
                  <c:v>-52.533999999999999</c:v>
                </c:pt>
                <c:pt idx="1454">
                  <c:v>-52.442999999999998</c:v>
                </c:pt>
                <c:pt idx="1455">
                  <c:v>-52.655999999999999</c:v>
                </c:pt>
                <c:pt idx="1456">
                  <c:v>-52.625999999999998</c:v>
                </c:pt>
                <c:pt idx="1457">
                  <c:v>-52.564999999999998</c:v>
                </c:pt>
                <c:pt idx="1458">
                  <c:v>-52.655999999999999</c:v>
                </c:pt>
                <c:pt idx="1459">
                  <c:v>-52.655999999999999</c:v>
                </c:pt>
                <c:pt idx="1460">
                  <c:v>-52.655999999999999</c:v>
                </c:pt>
                <c:pt idx="1461">
                  <c:v>-52.625999999999998</c:v>
                </c:pt>
                <c:pt idx="1462">
                  <c:v>-52.655999999999999</c:v>
                </c:pt>
                <c:pt idx="1463">
                  <c:v>-52.594999999999999</c:v>
                </c:pt>
                <c:pt idx="1464">
                  <c:v>-52.686999999999998</c:v>
                </c:pt>
                <c:pt idx="1465">
                  <c:v>-52.718000000000004</c:v>
                </c:pt>
                <c:pt idx="1466">
                  <c:v>-52.779000000000003</c:v>
                </c:pt>
                <c:pt idx="1467">
                  <c:v>-52.718000000000004</c:v>
                </c:pt>
                <c:pt idx="1468">
                  <c:v>-52.381999999999998</c:v>
                </c:pt>
                <c:pt idx="1469">
                  <c:v>-52.198999999999998</c:v>
                </c:pt>
                <c:pt idx="1470">
                  <c:v>-52.045999999999999</c:v>
                </c:pt>
                <c:pt idx="1471">
                  <c:v>-51.954999999999998</c:v>
                </c:pt>
                <c:pt idx="1472">
                  <c:v>-51.893999999999998</c:v>
                </c:pt>
                <c:pt idx="1473">
                  <c:v>-51.771000000000001</c:v>
                </c:pt>
                <c:pt idx="1474">
                  <c:v>-52.137999999999998</c:v>
                </c:pt>
                <c:pt idx="1475">
                  <c:v>-52.167999999999999</c:v>
                </c:pt>
                <c:pt idx="1476">
                  <c:v>-52.076999999999998</c:v>
                </c:pt>
                <c:pt idx="1477">
                  <c:v>-52.167999999999999</c:v>
                </c:pt>
                <c:pt idx="1478">
                  <c:v>-52.198999999999998</c:v>
                </c:pt>
                <c:pt idx="1479">
                  <c:v>-52.29</c:v>
                </c:pt>
                <c:pt idx="1480">
                  <c:v>-51.832999999999998</c:v>
                </c:pt>
                <c:pt idx="1481">
                  <c:v>-51.497</c:v>
                </c:pt>
                <c:pt idx="1482">
                  <c:v>-51.1</c:v>
                </c:pt>
                <c:pt idx="1483">
                  <c:v>-50.856000000000002</c:v>
                </c:pt>
                <c:pt idx="1484">
                  <c:v>-50.764000000000003</c:v>
                </c:pt>
                <c:pt idx="1485">
                  <c:v>-50.52</c:v>
                </c:pt>
                <c:pt idx="1486">
                  <c:v>-50.398000000000003</c:v>
                </c:pt>
                <c:pt idx="1487">
                  <c:v>-50.429000000000002</c:v>
                </c:pt>
                <c:pt idx="1488">
                  <c:v>-50.49</c:v>
                </c:pt>
                <c:pt idx="1489">
                  <c:v>-50.673000000000002</c:v>
                </c:pt>
                <c:pt idx="1490">
                  <c:v>-50.734000000000002</c:v>
                </c:pt>
                <c:pt idx="1491">
                  <c:v>-50.825000000000003</c:v>
                </c:pt>
                <c:pt idx="1492">
                  <c:v>-50.734000000000002</c:v>
                </c:pt>
                <c:pt idx="1493">
                  <c:v>-51.009</c:v>
                </c:pt>
                <c:pt idx="1494">
                  <c:v>-51.161000000000001</c:v>
                </c:pt>
                <c:pt idx="1495">
                  <c:v>-51.253</c:v>
                </c:pt>
                <c:pt idx="1496">
                  <c:v>-51.314</c:v>
                </c:pt>
                <c:pt idx="1497">
                  <c:v>-51.344000000000001</c:v>
                </c:pt>
                <c:pt idx="1498">
                  <c:v>-51.497</c:v>
                </c:pt>
                <c:pt idx="1499">
                  <c:v>-51.741</c:v>
                </c:pt>
                <c:pt idx="1500">
                  <c:v>-51.923999999999999</c:v>
                </c:pt>
                <c:pt idx="1501">
                  <c:v>-51.863</c:v>
                </c:pt>
                <c:pt idx="1502">
                  <c:v>-52.015999999999998</c:v>
                </c:pt>
                <c:pt idx="1503">
                  <c:v>-52.29</c:v>
                </c:pt>
                <c:pt idx="1504">
                  <c:v>-52.442999999999998</c:v>
                </c:pt>
                <c:pt idx="1505">
                  <c:v>-52.472999999999999</c:v>
                </c:pt>
                <c:pt idx="1506">
                  <c:v>-52.625999999999998</c:v>
                </c:pt>
                <c:pt idx="1507">
                  <c:v>-52.779000000000003</c:v>
                </c:pt>
                <c:pt idx="1508">
                  <c:v>-52.991999999999997</c:v>
                </c:pt>
                <c:pt idx="1509">
                  <c:v>-53.235999999999997</c:v>
                </c:pt>
                <c:pt idx="1510">
                  <c:v>-53.389000000000003</c:v>
                </c:pt>
                <c:pt idx="1511">
                  <c:v>-53.48</c:v>
                </c:pt>
                <c:pt idx="1512">
                  <c:v>-53.603000000000002</c:v>
                </c:pt>
                <c:pt idx="1513">
                  <c:v>-53.816000000000003</c:v>
                </c:pt>
                <c:pt idx="1514">
                  <c:v>-53.755000000000003</c:v>
                </c:pt>
                <c:pt idx="1515">
                  <c:v>-53.694000000000003</c:v>
                </c:pt>
                <c:pt idx="1516">
                  <c:v>-53.908000000000001</c:v>
                </c:pt>
                <c:pt idx="1517">
                  <c:v>-53.969000000000001</c:v>
                </c:pt>
                <c:pt idx="1518">
                  <c:v>-54.03</c:v>
                </c:pt>
                <c:pt idx="1519">
                  <c:v>-54.182000000000002</c:v>
                </c:pt>
                <c:pt idx="1520">
                  <c:v>-54.091000000000001</c:v>
                </c:pt>
                <c:pt idx="1521">
                  <c:v>-54.121000000000002</c:v>
                </c:pt>
                <c:pt idx="1522">
                  <c:v>-54.396000000000001</c:v>
                </c:pt>
                <c:pt idx="1523">
                  <c:v>-54.548999999999999</c:v>
                </c:pt>
                <c:pt idx="1524">
                  <c:v>-54.731999999999999</c:v>
                </c:pt>
                <c:pt idx="1525">
                  <c:v>-54.823</c:v>
                </c:pt>
                <c:pt idx="1526">
                  <c:v>-54.945</c:v>
                </c:pt>
                <c:pt idx="1527">
                  <c:v>-55.006</c:v>
                </c:pt>
                <c:pt idx="1528">
                  <c:v>-54.396000000000001</c:v>
                </c:pt>
                <c:pt idx="1529">
                  <c:v>-52.901000000000003</c:v>
                </c:pt>
                <c:pt idx="1530">
                  <c:v>-51.863</c:v>
                </c:pt>
                <c:pt idx="1531">
                  <c:v>-51.314</c:v>
                </c:pt>
                <c:pt idx="1532">
                  <c:v>-50.703000000000003</c:v>
                </c:pt>
                <c:pt idx="1533">
                  <c:v>-49.848999999999997</c:v>
                </c:pt>
                <c:pt idx="1534">
                  <c:v>-49.238999999999997</c:v>
                </c:pt>
                <c:pt idx="1535">
                  <c:v>-48.811</c:v>
                </c:pt>
                <c:pt idx="1536">
                  <c:v>-48.414999999999999</c:v>
                </c:pt>
                <c:pt idx="1537">
                  <c:v>-48.018000000000001</c:v>
                </c:pt>
                <c:pt idx="1538">
                  <c:v>-47.652000000000001</c:v>
                </c:pt>
                <c:pt idx="1539">
                  <c:v>-46.645000000000003</c:v>
                </c:pt>
                <c:pt idx="1540">
                  <c:v>-45.149000000000001</c:v>
                </c:pt>
                <c:pt idx="1541">
                  <c:v>-42.951999999999998</c:v>
                </c:pt>
                <c:pt idx="1542">
                  <c:v>-16.707000000000001</c:v>
                </c:pt>
                <c:pt idx="1543">
                  <c:v>1.6343000000000001</c:v>
                </c:pt>
                <c:pt idx="1544">
                  <c:v>-5.7815000000000003</c:v>
                </c:pt>
                <c:pt idx="1545">
                  <c:v>-21.864000000000001</c:v>
                </c:pt>
                <c:pt idx="1546">
                  <c:v>-36.878999999999998</c:v>
                </c:pt>
                <c:pt idx="1547">
                  <c:v>-46.37</c:v>
                </c:pt>
                <c:pt idx="1548">
                  <c:v>-51.405000000000001</c:v>
                </c:pt>
                <c:pt idx="1549">
                  <c:v>-53.969000000000001</c:v>
                </c:pt>
                <c:pt idx="1550">
                  <c:v>-55.25</c:v>
                </c:pt>
                <c:pt idx="1551">
                  <c:v>-56.258000000000003</c:v>
                </c:pt>
                <c:pt idx="1552">
                  <c:v>-56.99</c:v>
                </c:pt>
                <c:pt idx="1553">
                  <c:v>-57.265000000000001</c:v>
                </c:pt>
                <c:pt idx="1554">
                  <c:v>-57.387</c:v>
                </c:pt>
                <c:pt idx="1555">
                  <c:v>-57.722000000000001</c:v>
                </c:pt>
                <c:pt idx="1556">
                  <c:v>-57.966999999999999</c:v>
                </c:pt>
                <c:pt idx="1557">
                  <c:v>-58.088999999999999</c:v>
                </c:pt>
                <c:pt idx="1558">
                  <c:v>-58.15</c:v>
                </c:pt>
                <c:pt idx="1559">
                  <c:v>-58.302</c:v>
                </c:pt>
                <c:pt idx="1560">
                  <c:v>-58.454999999999998</c:v>
                </c:pt>
                <c:pt idx="1561">
                  <c:v>-58.637999999999998</c:v>
                </c:pt>
                <c:pt idx="1562">
                  <c:v>-58.667999999999999</c:v>
                </c:pt>
                <c:pt idx="1563">
                  <c:v>-58.606999999999999</c:v>
                </c:pt>
                <c:pt idx="1564">
                  <c:v>-58.698999999999998</c:v>
                </c:pt>
                <c:pt idx="1565">
                  <c:v>-58.698999999999998</c:v>
                </c:pt>
                <c:pt idx="1566">
                  <c:v>-58.790999999999997</c:v>
                </c:pt>
                <c:pt idx="1567">
                  <c:v>-58.698999999999998</c:v>
                </c:pt>
                <c:pt idx="1568">
                  <c:v>-58.698999999999998</c:v>
                </c:pt>
                <c:pt idx="1569">
                  <c:v>-58.820999999999998</c:v>
                </c:pt>
                <c:pt idx="1570">
                  <c:v>-58.698999999999998</c:v>
                </c:pt>
                <c:pt idx="1571">
                  <c:v>-58.881999999999998</c:v>
                </c:pt>
                <c:pt idx="1572">
                  <c:v>-58.728999999999999</c:v>
                </c:pt>
                <c:pt idx="1573">
                  <c:v>-58.454999999999998</c:v>
                </c:pt>
                <c:pt idx="1574">
                  <c:v>-58.545999999999999</c:v>
                </c:pt>
                <c:pt idx="1575">
                  <c:v>-58.698999999999998</c:v>
                </c:pt>
                <c:pt idx="1576">
                  <c:v>-58.637999999999998</c:v>
                </c:pt>
                <c:pt idx="1577">
                  <c:v>-58.576999999999998</c:v>
                </c:pt>
                <c:pt idx="1578">
                  <c:v>-58.302</c:v>
                </c:pt>
                <c:pt idx="1579">
                  <c:v>-58.18</c:v>
                </c:pt>
                <c:pt idx="1580">
                  <c:v>-58.302</c:v>
                </c:pt>
                <c:pt idx="1581">
                  <c:v>-58.119</c:v>
                </c:pt>
                <c:pt idx="1582">
                  <c:v>-57.783000000000001</c:v>
                </c:pt>
                <c:pt idx="1583">
                  <c:v>-57.173000000000002</c:v>
                </c:pt>
                <c:pt idx="1584">
                  <c:v>-56.563000000000002</c:v>
                </c:pt>
                <c:pt idx="1585">
                  <c:v>-56.104999999999997</c:v>
                </c:pt>
                <c:pt idx="1586">
                  <c:v>-55.646999999999998</c:v>
                </c:pt>
                <c:pt idx="1587">
                  <c:v>-55.067</c:v>
                </c:pt>
                <c:pt idx="1588">
                  <c:v>-54.701000000000001</c:v>
                </c:pt>
                <c:pt idx="1589">
                  <c:v>-54.548999999999999</c:v>
                </c:pt>
                <c:pt idx="1590">
                  <c:v>-54.488</c:v>
                </c:pt>
                <c:pt idx="1591">
                  <c:v>-54.274000000000001</c:v>
                </c:pt>
                <c:pt idx="1592">
                  <c:v>-53.969000000000001</c:v>
                </c:pt>
                <c:pt idx="1593">
                  <c:v>-53.755000000000003</c:v>
                </c:pt>
                <c:pt idx="1594">
                  <c:v>-53.664000000000001</c:v>
                </c:pt>
                <c:pt idx="1595">
                  <c:v>-53.48</c:v>
                </c:pt>
                <c:pt idx="1596">
                  <c:v>-53.328000000000003</c:v>
                </c:pt>
                <c:pt idx="1597">
                  <c:v>-53.235999999999997</c:v>
                </c:pt>
                <c:pt idx="1598">
                  <c:v>-53.145000000000003</c:v>
                </c:pt>
                <c:pt idx="1599">
                  <c:v>-52.962000000000003</c:v>
                </c:pt>
                <c:pt idx="1600">
                  <c:v>-52.87</c:v>
                </c:pt>
                <c:pt idx="1601">
                  <c:v>-52.87</c:v>
                </c:pt>
                <c:pt idx="1602">
                  <c:v>-52.779000000000003</c:v>
                </c:pt>
                <c:pt idx="1603">
                  <c:v>-52.747999999999998</c:v>
                </c:pt>
                <c:pt idx="1604">
                  <c:v>-52.808999999999997</c:v>
                </c:pt>
                <c:pt idx="1605">
                  <c:v>-52.655999999999999</c:v>
                </c:pt>
                <c:pt idx="1606">
                  <c:v>-52.381999999999998</c:v>
                </c:pt>
                <c:pt idx="1607">
                  <c:v>-52.29</c:v>
                </c:pt>
                <c:pt idx="1608">
                  <c:v>-52.167999999999999</c:v>
                </c:pt>
                <c:pt idx="1609">
                  <c:v>-52.198999999999998</c:v>
                </c:pt>
                <c:pt idx="1610">
                  <c:v>-52.26</c:v>
                </c:pt>
                <c:pt idx="1611">
                  <c:v>-52.076999999999998</c:v>
                </c:pt>
                <c:pt idx="1612">
                  <c:v>-52.076999999999998</c:v>
                </c:pt>
                <c:pt idx="1613">
                  <c:v>-52.26</c:v>
                </c:pt>
                <c:pt idx="1614">
                  <c:v>-52.320999999999998</c:v>
                </c:pt>
                <c:pt idx="1615">
                  <c:v>-52.137999999999998</c:v>
                </c:pt>
                <c:pt idx="1616">
                  <c:v>-52.198999999999998</c:v>
                </c:pt>
                <c:pt idx="1617">
                  <c:v>-52.106999999999999</c:v>
                </c:pt>
                <c:pt idx="1618">
                  <c:v>-52.137999999999998</c:v>
                </c:pt>
                <c:pt idx="1619">
                  <c:v>-52.198999999999998</c:v>
                </c:pt>
                <c:pt idx="1620">
                  <c:v>-51.832999999999998</c:v>
                </c:pt>
                <c:pt idx="1621">
                  <c:v>-51.497</c:v>
                </c:pt>
                <c:pt idx="1622">
                  <c:v>-51.527000000000001</c:v>
                </c:pt>
                <c:pt idx="1623">
                  <c:v>-51.649000000000001</c:v>
                </c:pt>
                <c:pt idx="1624">
                  <c:v>-51.741</c:v>
                </c:pt>
                <c:pt idx="1625">
                  <c:v>-51.832999999999998</c:v>
                </c:pt>
                <c:pt idx="1626">
                  <c:v>-51.741</c:v>
                </c:pt>
                <c:pt idx="1627">
                  <c:v>-51.771000000000001</c:v>
                </c:pt>
                <c:pt idx="1628">
                  <c:v>-51.863</c:v>
                </c:pt>
                <c:pt idx="1629">
                  <c:v>-51.923999999999999</c:v>
                </c:pt>
                <c:pt idx="1630">
                  <c:v>-51.923999999999999</c:v>
                </c:pt>
                <c:pt idx="1631">
                  <c:v>-51.832999999999998</c:v>
                </c:pt>
                <c:pt idx="1632">
                  <c:v>-51.954999999999998</c:v>
                </c:pt>
                <c:pt idx="1633">
                  <c:v>-52.015999999999998</c:v>
                </c:pt>
                <c:pt idx="1634">
                  <c:v>-52.198999999999998</c:v>
                </c:pt>
                <c:pt idx="1635">
                  <c:v>-52.137999999999998</c:v>
                </c:pt>
                <c:pt idx="1636">
                  <c:v>-52.137999999999998</c:v>
                </c:pt>
                <c:pt idx="1637">
                  <c:v>-52.167999999999999</c:v>
                </c:pt>
                <c:pt idx="1638">
                  <c:v>-52.381999999999998</c:v>
                </c:pt>
                <c:pt idx="1639">
                  <c:v>-51.954999999999998</c:v>
                </c:pt>
                <c:pt idx="1640">
                  <c:v>-51.832999999999998</c:v>
                </c:pt>
                <c:pt idx="1641">
                  <c:v>-51.893999999999998</c:v>
                </c:pt>
                <c:pt idx="1642">
                  <c:v>-51.832999999999998</c:v>
                </c:pt>
                <c:pt idx="1643">
                  <c:v>-51.893999999999998</c:v>
                </c:pt>
                <c:pt idx="1644">
                  <c:v>-51.863</c:v>
                </c:pt>
                <c:pt idx="1645">
                  <c:v>-51.863</c:v>
                </c:pt>
                <c:pt idx="1646">
                  <c:v>-52.076999999999998</c:v>
                </c:pt>
                <c:pt idx="1647">
                  <c:v>-52.381999999999998</c:v>
                </c:pt>
                <c:pt idx="1648">
                  <c:v>-52.472999999999999</c:v>
                </c:pt>
                <c:pt idx="1649">
                  <c:v>-52.533999999999999</c:v>
                </c:pt>
                <c:pt idx="1650">
                  <c:v>-52.533999999999999</c:v>
                </c:pt>
                <c:pt idx="1651">
                  <c:v>-52.564999999999998</c:v>
                </c:pt>
                <c:pt idx="1652">
                  <c:v>-52.686999999999998</c:v>
                </c:pt>
                <c:pt idx="1653">
                  <c:v>-52.747999999999998</c:v>
                </c:pt>
                <c:pt idx="1654">
                  <c:v>-52.808999999999997</c:v>
                </c:pt>
                <c:pt idx="1655">
                  <c:v>-52.84</c:v>
                </c:pt>
                <c:pt idx="1656">
                  <c:v>-52.962000000000003</c:v>
                </c:pt>
                <c:pt idx="1657">
                  <c:v>-53.206000000000003</c:v>
                </c:pt>
                <c:pt idx="1658">
                  <c:v>-53.418999999999997</c:v>
                </c:pt>
                <c:pt idx="1659">
                  <c:v>-53.45</c:v>
                </c:pt>
                <c:pt idx="1660">
                  <c:v>-53.572000000000003</c:v>
                </c:pt>
                <c:pt idx="1661">
                  <c:v>-53.572000000000003</c:v>
                </c:pt>
                <c:pt idx="1662">
                  <c:v>-53.877000000000002</c:v>
                </c:pt>
                <c:pt idx="1663">
                  <c:v>-53.908000000000001</c:v>
                </c:pt>
                <c:pt idx="1664">
                  <c:v>-53.786000000000001</c:v>
                </c:pt>
                <c:pt idx="1665">
                  <c:v>-53.877000000000002</c:v>
                </c:pt>
                <c:pt idx="1666">
                  <c:v>-53.938000000000002</c:v>
                </c:pt>
                <c:pt idx="1667">
                  <c:v>-53.664000000000001</c:v>
                </c:pt>
                <c:pt idx="1668">
                  <c:v>-53.694000000000003</c:v>
                </c:pt>
                <c:pt idx="1669">
                  <c:v>-53.755000000000003</c:v>
                </c:pt>
                <c:pt idx="1670">
                  <c:v>-53.877000000000002</c:v>
                </c:pt>
                <c:pt idx="1671">
                  <c:v>-54.06</c:v>
                </c:pt>
                <c:pt idx="1672">
                  <c:v>-54.213000000000001</c:v>
                </c:pt>
                <c:pt idx="1673">
                  <c:v>-54.152000000000001</c:v>
                </c:pt>
                <c:pt idx="1674">
                  <c:v>-54.121000000000002</c:v>
                </c:pt>
                <c:pt idx="1675">
                  <c:v>-54.121000000000002</c:v>
                </c:pt>
                <c:pt idx="1676">
                  <c:v>-54.182000000000002</c:v>
                </c:pt>
                <c:pt idx="1677">
                  <c:v>-54.243000000000002</c:v>
                </c:pt>
                <c:pt idx="1678">
                  <c:v>-54.152000000000001</c:v>
                </c:pt>
                <c:pt idx="1679">
                  <c:v>-54.243000000000002</c:v>
                </c:pt>
                <c:pt idx="1680">
                  <c:v>-54.274000000000001</c:v>
                </c:pt>
                <c:pt idx="1681">
                  <c:v>-54.335000000000001</c:v>
                </c:pt>
                <c:pt idx="1682">
                  <c:v>-54.274000000000001</c:v>
                </c:pt>
                <c:pt idx="1683">
                  <c:v>-54.243000000000002</c:v>
                </c:pt>
                <c:pt idx="1684">
                  <c:v>-54.365000000000002</c:v>
                </c:pt>
                <c:pt idx="1685">
                  <c:v>-54.335000000000001</c:v>
                </c:pt>
                <c:pt idx="1686">
                  <c:v>-54.274000000000001</c:v>
                </c:pt>
                <c:pt idx="1687">
                  <c:v>-54.427</c:v>
                </c:pt>
                <c:pt idx="1688">
                  <c:v>-54.243000000000002</c:v>
                </c:pt>
                <c:pt idx="1689">
                  <c:v>-54.274000000000001</c:v>
                </c:pt>
                <c:pt idx="1690">
                  <c:v>-54.427</c:v>
                </c:pt>
                <c:pt idx="1691">
                  <c:v>-54.64</c:v>
                </c:pt>
                <c:pt idx="1692">
                  <c:v>-54.701000000000001</c:v>
                </c:pt>
                <c:pt idx="1693">
                  <c:v>-54.488</c:v>
                </c:pt>
                <c:pt idx="1694">
                  <c:v>-54.243000000000002</c:v>
                </c:pt>
                <c:pt idx="1695">
                  <c:v>-54.121000000000002</c:v>
                </c:pt>
                <c:pt idx="1696">
                  <c:v>-53.969000000000001</c:v>
                </c:pt>
                <c:pt idx="1697">
                  <c:v>-53.877000000000002</c:v>
                </c:pt>
                <c:pt idx="1698">
                  <c:v>-53.786000000000001</c:v>
                </c:pt>
                <c:pt idx="1699">
                  <c:v>-53.786000000000001</c:v>
                </c:pt>
                <c:pt idx="1700">
                  <c:v>-53.847000000000001</c:v>
                </c:pt>
                <c:pt idx="1701">
                  <c:v>-53.816000000000003</c:v>
                </c:pt>
                <c:pt idx="1702">
                  <c:v>-53.816000000000003</c:v>
                </c:pt>
                <c:pt idx="1703">
                  <c:v>-53.694000000000003</c:v>
                </c:pt>
                <c:pt idx="1704">
                  <c:v>-53.816000000000003</c:v>
                </c:pt>
                <c:pt idx="1705">
                  <c:v>-54.06</c:v>
                </c:pt>
                <c:pt idx="1706">
                  <c:v>-54.274000000000001</c:v>
                </c:pt>
                <c:pt idx="1707">
                  <c:v>-54.091000000000001</c:v>
                </c:pt>
                <c:pt idx="1708">
                  <c:v>-54.091000000000001</c:v>
                </c:pt>
                <c:pt idx="1709">
                  <c:v>-54.182000000000002</c:v>
                </c:pt>
                <c:pt idx="1710">
                  <c:v>-54.213000000000001</c:v>
                </c:pt>
                <c:pt idx="1711">
                  <c:v>-54.213000000000001</c:v>
                </c:pt>
                <c:pt idx="1712">
                  <c:v>-54.243000000000002</c:v>
                </c:pt>
                <c:pt idx="1713">
                  <c:v>-54.274000000000001</c:v>
                </c:pt>
                <c:pt idx="1714">
                  <c:v>-54.365000000000002</c:v>
                </c:pt>
                <c:pt idx="1715">
                  <c:v>-54.427</c:v>
                </c:pt>
                <c:pt idx="1716">
                  <c:v>-54.457000000000001</c:v>
                </c:pt>
                <c:pt idx="1717">
                  <c:v>-54.365000000000002</c:v>
                </c:pt>
                <c:pt idx="1718">
                  <c:v>-54.152000000000001</c:v>
                </c:pt>
                <c:pt idx="1719">
                  <c:v>-54.213000000000001</c:v>
                </c:pt>
                <c:pt idx="1720">
                  <c:v>-54.304000000000002</c:v>
                </c:pt>
                <c:pt idx="1721">
                  <c:v>-54.304000000000002</c:v>
                </c:pt>
                <c:pt idx="1722">
                  <c:v>-54.274000000000001</c:v>
                </c:pt>
                <c:pt idx="1723">
                  <c:v>-54.304000000000002</c:v>
                </c:pt>
                <c:pt idx="1724">
                  <c:v>-54.335000000000001</c:v>
                </c:pt>
                <c:pt idx="1725">
                  <c:v>-54.365000000000002</c:v>
                </c:pt>
                <c:pt idx="1726">
                  <c:v>-54.488</c:v>
                </c:pt>
                <c:pt idx="1727">
                  <c:v>-54.488</c:v>
                </c:pt>
                <c:pt idx="1728">
                  <c:v>-54.488</c:v>
                </c:pt>
                <c:pt idx="1729">
                  <c:v>-54.61</c:v>
                </c:pt>
                <c:pt idx="1730">
                  <c:v>-54.731999999999999</c:v>
                </c:pt>
                <c:pt idx="1731">
                  <c:v>-54.427</c:v>
                </c:pt>
                <c:pt idx="1732">
                  <c:v>-53.786000000000001</c:v>
                </c:pt>
                <c:pt idx="1733">
                  <c:v>-52.808999999999997</c:v>
                </c:pt>
                <c:pt idx="1734">
                  <c:v>-48.628</c:v>
                </c:pt>
                <c:pt idx="1735">
                  <c:v>-44.661000000000001</c:v>
                </c:pt>
                <c:pt idx="1736">
                  <c:v>-30.774999999999999</c:v>
                </c:pt>
                <c:pt idx="1737">
                  <c:v>2.4582999999999999</c:v>
                </c:pt>
                <c:pt idx="1738">
                  <c:v>-0.71557999999999999</c:v>
                </c:pt>
                <c:pt idx="1739">
                  <c:v>-16.431999999999999</c:v>
                </c:pt>
                <c:pt idx="1740">
                  <c:v>-32.362000000000002</c:v>
                </c:pt>
                <c:pt idx="1741">
                  <c:v>-42.951999999999998</c:v>
                </c:pt>
                <c:pt idx="1742">
                  <c:v>-48.75</c:v>
                </c:pt>
                <c:pt idx="1743">
                  <c:v>-51.863</c:v>
                </c:pt>
                <c:pt idx="1744">
                  <c:v>-53.816000000000003</c:v>
                </c:pt>
                <c:pt idx="1745">
                  <c:v>-54.945</c:v>
                </c:pt>
                <c:pt idx="1746">
                  <c:v>-55.280999999999999</c:v>
                </c:pt>
                <c:pt idx="1747">
                  <c:v>-55.067</c:v>
                </c:pt>
                <c:pt idx="1748">
                  <c:v>-55.067</c:v>
                </c:pt>
                <c:pt idx="1749">
                  <c:v>-55.22</c:v>
                </c:pt>
                <c:pt idx="1750">
                  <c:v>-55.311999999999998</c:v>
                </c:pt>
                <c:pt idx="1751">
                  <c:v>-55.22</c:v>
                </c:pt>
                <c:pt idx="1752">
                  <c:v>-55.341999999999999</c:v>
                </c:pt>
                <c:pt idx="1753">
                  <c:v>-55.433999999999997</c:v>
                </c:pt>
                <c:pt idx="1754">
                  <c:v>-55.555999999999997</c:v>
                </c:pt>
                <c:pt idx="1755">
                  <c:v>-55.463999999999999</c:v>
                </c:pt>
                <c:pt idx="1756">
                  <c:v>-55.372999999999998</c:v>
                </c:pt>
                <c:pt idx="1757">
                  <c:v>-55.433999999999997</c:v>
                </c:pt>
                <c:pt idx="1758">
                  <c:v>-55.494999999999997</c:v>
                </c:pt>
                <c:pt idx="1759">
                  <c:v>-55.616999999999997</c:v>
                </c:pt>
                <c:pt idx="1760">
                  <c:v>-55.555999999999997</c:v>
                </c:pt>
                <c:pt idx="1761">
                  <c:v>-55.555999999999997</c:v>
                </c:pt>
                <c:pt idx="1762">
                  <c:v>-55.494999999999997</c:v>
                </c:pt>
                <c:pt idx="1763">
                  <c:v>-55.494999999999997</c:v>
                </c:pt>
                <c:pt idx="1764">
                  <c:v>-55.341999999999999</c:v>
                </c:pt>
                <c:pt idx="1765">
                  <c:v>-55.25</c:v>
                </c:pt>
                <c:pt idx="1766">
                  <c:v>-55.128</c:v>
                </c:pt>
                <c:pt idx="1767">
                  <c:v>-55.067</c:v>
                </c:pt>
                <c:pt idx="1768">
                  <c:v>-54.365000000000002</c:v>
                </c:pt>
                <c:pt idx="1769">
                  <c:v>-54.213000000000001</c:v>
                </c:pt>
                <c:pt idx="1770">
                  <c:v>-53.999000000000002</c:v>
                </c:pt>
                <c:pt idx="1771">
                  <c:v>-53.969000000000001</c:v>
                </c:pt>
                <c:pt idx="1772">
                  <c:v>-54.091000000000001</c:v>
                </c:pt>
                <c:pt idx="1773">
                  <c:v>-54.06</c:v>
                </c:pt>
                <c:pt idx="1774">
                  <c:v>-54.06</c:v>
                </c:pt>
                <c:pt idx="1775">
                  <c:v>-53.969000000000001</c:v>
                </c:pt>
                <c:pt idx="1776">
                  <c:v>-53.816000000000003</c:v>
                </c:pt>
                <c:pt idx="1777">
                  <c:v>-53.786000000000001</c:v>
                </c:pt>
                <c:pt idx="1778">
                  <c:v>-53.816000000000003</c:v>
                </c:pt>
                <c:pt idx="1779">
                  <c:v>-53.694000000000003</c:v>
                </c:pt>
                <c:pt idx="1780">
                  <c:v>-53.48</c:v>
                </c:pt>
                <c:pt idx="1781">
                  <c:v>-53.48</c:v>
                </c:pt>
                <c:pt idx="1782">
                  <c:v>-53.389000000000003</c:v>
                </c:pt>
                <c:pt idx="1783">
                  <c:v>-53.084000000000003</c:v>
                </c:pt>
                <c:pt idx="1784">
                  <c:v>-52.779000000000003</c:v>
                </c:pt>
                <c:pt idx="1785">
                  <c:v>-52.29</c:v>
                </c:pt>
                <c:pt idx="1786">
                  <c:v>-51.558</c:v>
                </c:pt>
                <c:pt idx="1787">
                  <c:v>-50.734000000000002</c:v>
                </c:pt>
                <c:pt idx="1788">
                  <c:v>-49.94</c:v>
                </c:pt>
                <c:pt idx="1789">
                  <c:v>-49.024999999999999</c:v>
                </c:pt>
                <c:pt idx="1790">
                  <c:v>-48.414999999999999</c:v>
                </c:pt>
                <c:pt idx="1791">
                  <c:v>-47.743000000000002</c:v>
                </c:pt>
                <c:pt idx="1792">
                  <c:v>-47.377000000000002</c:v>
                </c:pt>
                <c:pt idx="1793">
                  <c:v>-46.95</c:v>
                </c:pt>
                <c:pt idx="1794">
                  <c:v>-46.247999999999998</c:v>
                </c:pt>
                <c:pt idx="1795">
                  <c:v>-45.637</c:v>
                </c:pt>
                <c:pt idx="1796">
                  <c:v>-44.508000000000003</c:v>
                </c:pt>
                <c:pt idx="1797">
                  <c:v>-42.646999999999998</c:v>
                </c:pt>
                <c:pt idx="1798">
                  <c:v>-24.396999999999998</c:v>
                </c:pt>
                <c:pt idx="1799">
                  <c:v>-1.2343999999999999</c:v>
                </c:pt>
                <c:pt idx="1800">
                  <c:v>-3.0653999999999999</c:v>
                </c:pt>
                <c:pt idx="1801">
                  <c:v>-15.272</c:v>
                </c:pt>
                <c:pt idx="1802">
                  <c:v>-29.798999999999999</c:v>
                </c:pt>
                <c:pt idx="1803">
                  <c:v>-40.938000000000002</c:v>
                </c:pt>
                <c:pt idx="1804">
                  <c:v>-47.53</c:v>
                </c:pt>
                <c:pt idx="1805">
                  <c:v>-51.436</c:v>
                </c:pt>
                <c:pt idx="1806">
                  <c:v>-53.908000000000001</c:v>
                </c:pt>
                <c:pt idx="1807">
                  <c:v>-55.524999999999999</c:v>
                </c:pt>
                <c:pt idx="1808">
                  <c:v>-56.563000000000002</c:v>
                </c:pt>
                <c:pt idx="1809">
                  <c:v>-57.173000000000002</c:v>
                </c:pt>
                <c:pt idx="1810">
                  <c:v>-57.631</c:v>
                </c:pt>
                <c:pt idx="1811">
                  <c:v>-58.027999999999999</c:v>
                </c:pt>
                <c:pt idx="1812">
                  <c:v>-58.271999999999998</c:v>
                </c:pt>
                <c:pt idx="1813">
                  <c:v>-58.423999999999999</c:v>
                </c:pt>
                <c:pt idx="1814">
                  <c:v>-58.545999999999999</c:v>
                </c:pt>
                <c:pt idx="1815">
                  <c:v>-58.667999999999999</c:v>
                </c:pt>
                <c:pt idx="1816">
                  <c:v>-58.881999999999998</c:v>
                </c:pt>
                <c:pt idx="1817">
                  <c:v>-58.881999999999998</c:v>
                </c:pt>
                <c:pt idx="1818">
                  <c:v>-58.790999999999997</c:v>
                </c:pt>
                <c:pt idx="1819">
                  <c:v>-58.698999999999998</c:v>
                </c:pt>
                <c:pt idx="1820">
                  <c:v>-58.576999999999998</c:v>
                </c:pt>
                <c:pt idx="1821">
                  <c:v>-58.484999999999999</c:v>
                </c:pt>
                <c:pt idx="1822">
                  <c:v>-58.363</c:v>
                </c:pt>
                <c:pt idx="1823">
                  <c:v>-58.332999999999998</c:v>
                </c:pt>
                <c:pt idx="1824">
                  <c:v>-58.302</c:v>
                </c:pt>
                <c:pt idx="1825">
                  <c:v>-58.302</c:v>
                </c:pt>
                <c:pt idx="1826">
                  <c:v>-58.210999999999999</c:v>
                </c:pt>
                <c:pt idx="1827">
                  <c:v>-58.088999999999999</c:v>
                </c:pt>
                <c:pt idx="1828">
                  <c:v>-57.966999999999999</c:v>
                </c:pt>
                <c:pt idx="1829">
                  <c:v>-58.088999999999999</c:v>
                </c:pt>
                <c:pt idx="1830">
                  <c:v>-58.15</c:v>
                </c:pt>
                <c:pt idx="1831">
                  <c:v>-57.997</c:v>
                </c:pt>
                <c:pt idx="1832">
                  <c:v>-57.661000000000001</c:v>
                </c:pt>
                <c:pt idx="1833">
                  <c:v>-57.448</c:v>
                </c:pt>
                <c:pt idx="1834">
                  <c:v>-57.295000000000002</c:v>
                </c:pt>
                <c:pt idx="1835">
                  <c:v>-57.143000000000001</c:v>
                </c:pt>
                <c:pt idx="1836">
                  <c:v>-56.99</c:v>
                </c:pt>
                <c:pt idx="1837">
                  <c:v>-56.624000000000002</c:v>
                </c:pt>
                <c:pt idx="1838">
                  <c:v>-56.654000000000003</c:v>
                </c:pt>
                <c:pt idx="1839">
                  <c:v>-56.654000000000003</c:v>
                </c:pt>
                <c:pt idx="1840">
                  <c:v>-56.531999999999996</c:v>
                </c:pt>
                <c:pt idx="1841">
                  <c:v>-56.502000000000002</c:v>
                </c:pt>
                <c:pt idx="1842">
                  <c:v>-56.287999999999997</c:v>
                </c:pt>
                <c:pt idx="1843">
                  <c:v>-56.258000000000003</c:v>
                </c:pt>
                <c:pt idx="1844">
                  <c:v>-56.287999999999997</c:v>
                </c:pt>
                <c:pt idx="1845">
                  <c:v>-56.226999999999997</c:v>
                </c:pt>
                <c:pt idx="1846">
                  <c:v>-56.043999999999997</c:v>
                </c:pt>
                <c:pt idx="1847">
                  <c:v>-55.982999999999997</c:v>
                </c:pt>
                <c:pt idx="1848">
                  <c:v>-55.890999999999998</c:v>
                </c:pt>
                <c:pt idx="1849">
                  <c:v>-55.860999999999997</c:v>
                </c:pt>
                <c:pt idx="1850">
                  <c:v>-55.921999999999997</c:v>
                </c:pt>
                <c:pt idx="1851">
                  <c:v>-55.83</c:v>
                </c:pt>
                <c:pt idx="1852">
                  <c:v>-55.555999999999997</c:v>
                </c:pt>
                <c:pt idx="1853">
                  <c:v>-55.372999999999998</c:v>
                </c:pt>
                <c:pt idx="1854">
                  <c:v>-55.25</c:v>
                </c:pt>
                <c:pt idx="1855">
                  <c:v>-55.067</c:v>
                </c:pt>
                <c:pt idx="1856">
                  <c:v>-54.853999999999999</c:v>
                </c:pt>
                <c:pt idx="1857">
                  <c:v>-54.884</c:v>
                </c:pt>
                <c:pt idx="1858">
                  <c:v>-54.945</c:v>
                </c:pt>
                <c:pt idx="1859">
                  <c:v>-55.067</c:v>
                </c:pt>
                <c:pt idx="1860">
                  <c:v>-54.975999999999999</c:v>
                </c:pt>
                <c:pt idx="1861">
                  <c:v>-54.853999999999999</c:v>
                </c:pt>
                <c:pt idx="1862">
                  <c:v>-54.701000000000001</c:v>
                </c:pt>
                <c:pt idx="1863">
                  <c:v>-54.731999999999999</c:v>
                </c:pt>
                <c:pt idx="1864">
                  <c:v>-54.670999999999999</c:v>
                </c:pt>
                <c:pt idx="1865">
                  <c:v>-54.427</c:v>
                </c:pt>
                <c:pt idx="1866">
                  <c:v>-54.427</c:v>
                </c:pt>
                <c:pt idx="1867">
                  <c:v>-54.304000000000002</c:v>
                </c:pt>
                <c:pt idx="1868">
                  <c:v>-54.335000000000001</c:v>
                </c:pt>
                <c:pt idx="1869">
                  <c:v>-54.152000000000001</c:v>
                </c:pt>
                <c:pt idx="1870">
                  <c:v>-54.03</c:v>
                </c:pt>
                <c:pt idx="1871">
                  <c:v>-53.877000000000002</c:v>
                </c:pt>
                <c:pt idx="1872">
                  <c:v>-54.03</c:v>
                </c:pt>
                <c:pt idx="1873">
                  <c:v>-54.091000000000001</c:v>
                </c:pt>
                <c:pt idx="1874">
                  <c:v>-54.06</c:v>
                </c:pt>
                <c:pt idx="1875">
                  <c:v>-54.06</c:v>
                </c:pt>
                <c:pt idx="1876">
                  <c:v>-53.969000000000001</c:v>
                </c:pt>
                <c:pt idx="1877">
                  <c:v>-53.908000000000001</c:v>
                </c:pt>
                <c:pt idx="1878">
                  <c:v>-53.938000000000002</c:v>
                </c:pt>
                <c:pt idx="1879">
                  <c:v>-53.877000000000002</c:v>
                </c:pt>
                <c:pt idx="1880">
                  <c:v>-53.542000000000002</c:v>
                </c:pt>
                <c:pt idx="1881">
                  <c:v>-53.389000000000003</c:v>
                </c:pt>
                <c:pt idx="1882">
                  <c:v>-53.418999999999997</c:v>
                </c:pt>
                <c:pt idx="1883">
                  <c:v>-53.418999999999997</c:v>
                </c:pt>
                <c:pt idx="1884">
                  <c:v>-53.267000000000003</c:v>
                </c:pt>
                <c:pt idx="1885">
                  <c:v>-53.174999999999997</c:v>
                </c:pt>
                <c:pt idx="1886">
                  <c:v>-53.113999999999997</c:v>
                </c:pt>
                <c:pt idx="1887">
                  <c:v>-52.962000000000003</c:v>
                </c:pt>
                <c:pt idx="1888">
                  <c:v>-52.930999999999997</c:v>
                </c:pt>
                <c:pt idx="1889">
                  <c:v>-52.718000000000004</c:v>
                </c:pt>
                <c:pt idx="1890">
                  <c:v>-52.625999999999998</c:v>
                </c:pt>
                <c:pt idx="1891">
                  <c:v>-52.686999999999998</c:v>
                </c:pt>
                <c:pt idx="1892">
                  <c:v>-52.594999999999999</c:v>
                </c:pt>
                <c:pt idx="1893">
                  <c:v>-52.625999999999998</c:v>
                </c:pt>
                <c:pt idx="1894">
                  <c:v>-52.625999999999998</c:v>
                </c:pt>
                <c:pt idx="1895">
                  <c:v>-52.686999999999998</c:v>
                </c:pt>
                <c:pt idx="1896">
                  <c:v>-52.625999999999998</c:v>
                </c:pt>
                <c:pt idx="1897">
                  <c:v>-52.686999999999998</c:v>
                </c:pt>
                <c:pt idx="1898">
                  <c:v>-52.411999999999999</c:v>
                </c:pt>
                <c:pt idx="1899">
                  <c:v>-52.29</c:v>
                </c:pt>
                <c:pt idx="1900">
                  <c:v>-52.26</c:v>
                </c:pt>
                <c:pt idx="1901">
                  <c:v>-52.198999999999998</c:v>
                </c:pt>
                <c:pt idx="1902">
                  <c:v>-52.228999999999999</c:v>
                </c:pt>
                <c:pt idx="1903">
                  <c:v>-52.26</c:v>
                </c:pt>
                <c:pt idx="1904">
                  <c:v>-52.106999999999999</c:v>
                </c:pt>
                <c:pt idx="1905">
                  <c:v>-51.923999999999999</c:v>
                </c:pt>
                <c:pt idx="1906">
                  <c:v>-50.612000000000002</c:v>
                </c:pt>
                <c:pt idx="1907">
                  <c:v>-49.970999999999997</c:v>
                </c:pt>
                <c:pt idx="1908">
                  <c:v>-49.726999999999997</c:v>
                </c:pt>
                <c:pt idx="1909">
                  <c:v>-49.634999999999998</c:v>
                </c:pt>
                <c:pt idx="1910">
                  <c:v>-49.390999999999998</c:v>
                </c:pt>
                <c:pt idx="1911">
                  <c:v>-49.33</c:v>
                </c:pt>
                <c:pt idx="1912">
                  <c:v>-48.963999999999999</c:v>
                </c:pt>
                <c:pt idx="1913">
                  <c:v>-48.597999999999999</c:v>
                </c:pt>
                <c:pt idx="1914">
                  <c:v>-48.384</c:v>
                </c:pt>
                <c:pt idx="1915">
                  <c:v>-48.14</c:v>
                </c:pt>
                <c:pt idx="1916">
                  <c:v>-48.109000000000002</c:v>
                </c:pt>
                <c:pt idx="1917">
                  <c:v>-47.713000000000001</c:v>
                </c:pt>
                <c:pt idx="1918">
                  <c:v>-47.499000000000002</c:v>
                </c:pt>
                <c:pt idx="1919">
                  <c:v>-47.072000000000003</c:v>
                </c:pt>
                <c:pt idx="1920">
                  <c:v>-46.828000000000003</c:v>
                </c:pt>
                <c:pt idx="1921">
                  <c:v>-46.247999999999998</c:v>
                </c:pt>
                <c:pt idx="1922">
                  <c:v>-45.027000000000001</c:v>
                </c:pt>
                <c:pt idx="1923">
                  <c:v>-43.256999999999998</c:v>
                </c:pt>
                <c:pt idx="1924">
                  <c:v>-39.167999999999999</c:v>
                </c:pt>
                <c:pt idx="1925">
                  <c:v>-8.8026999999999997</c:v>
                </c:pt>
                <c:pt idx="1926">
                  <c:v>-0.13574</c:v>
                </c:pt>
                <c:pt idx="1927">
                  <c:v>-9.4131</c:v>
                </c:pt>
                <c:pt idx="1928">
                  <c:v>-24.062000000000001</c:v>
                </c:pt>
                <c:pt idx="1929">
                  <c:v>-37.154000000000003</c:v>
                </c:pt>
                <c:pt idx="1930">
                  <c:v>-45.850999999999999</c:v>
                </c:pt>
                <c:pt idx="1931">
                  <c:v>-50.825000000000003</c:v>
                </c:pt>
                <c:pt idx="1932">
                  <c:v>-53.664000000000001</c:v>
                </c:pt>
                <c:pt idx="1933">
                  <c:v>-55.25</c:v>
                </c:pt>
                <c:pt idx="1934">
                  <c:v>-56.226999999999997</c:v>
                </c:pt>
                <c:pt idx="1935">
                  <c:v>-56.868000000000002</c:v>
                </c:pt>
                <c:pt idx="1936">
                  <c:v>-57.326000000000001</c:v>
                </c:pt>
                <c:pt idx="1937">
                  <c:v>-57.478000000000002</c:v>
                </c:pt>
                <c:pt idx="1938">
                  <c:v>-57.814</c:v>
                </c:pt>
                <c:pt idx="1939">
                  <c:v>-58.15</c:v>
                </c:pt>
                <c:pt idx="1940">
                  <c:v>-58.363</c:v>
                </c:pt>
                <c:pt idx="1941">
                  <c:v>-58.545999999999999</c:v>
                </c:pt>
                <c:pt idx="1942">
                  <c:v>-58.698999999999998</c:v>
                </c:pt>
                <c:pt idx="1943">
                  <c:v>-58.698999999999998</c:v>
                </c:pt>
                <c:pt idx="1944">
                  <c:v>-58.820999999999998</c:v>
                </c:pt>
                <c:pt idx="1945">
                  <c:v>-58.942999999999998</c:v>
                </c:pt>
                <c:pt idx="1946">
                  <c:v>-58.881999999999998</c:v>
                </c:pt>
                <c:pt idx="1947">
                  <c:v>-58.851999999999997</c:v>
                </c:pt>
                <c:pt idx="1948">
                  <c:v>-58.76</c:v>
                </c:pt>
                <c:pt idx="1949">
                  <c:v>-58.76</c:v>
                </c:pt>
                <c:pt idx="1950">
                  <c:v>-58.728999999999999</c:v>
                </c:pt>
                <c:pt idx="1951">
                  <c:v>-58.576999999999998</c:v>
                </c:pt>
                <c:pt idx="1952">
                  <c:v>-58.484999999999999</c:v>
                </c:pt>
                <c:pt idx="1953">
                  <c:v>-58.515999999999998</c:v>
                </c:pt>
                <c:pt idx="1954">
                  <c:v>-58.576999999999998</c:v>
                </c:pt>
                <c:pt idx="1955">
                  <c:v>-58.576999999999998</c:v>
                </c:pt>
                <c:pt idx="1956">
                  <c:v>-58.302</c:v>
                </c:pt>
                <c:pt idx="1957">
                  <c:v>-58.18</c:v>
                </c:pt>
                <c:pt idx="1958">
                  <c:v>-58.088999999999999</c:v>
                </c:pt>
                <c:pt idx="1959">
                  <c:v>-58.15</c:v>
                </c:pt>
                <c:pt idx="1960">
                  <c:v>-58.15</c:v>
                </c:pt>
                <c:pt idx="1961">
                  <c:v>-58.058</c:v>
                </c:pt>
                <c:pt idx="1962">
                  <c:v>-57.875</c:v>
                </c:pt>
                <c:pt idx="1963">
                  <c:v>-57.936</c:v>
                </c:pt>
                <c:pt idx="1964">
                  <c:v>-57.936</c:v>
                </c:pt>
                <c:pt idx="1965">
                  <c:v>-57.722000000000001</c:v>
                </c:pt>
                <c:pt idx="1966">
                  <c:v>-57.814</c:v>
                </c:pt>
                <c:pt idx="1967">
                  <c:v>-57.692</c:v>
                </c:pt>
                <c:pt idx="1968">
                  <c:v>-57.539000000000001</c:v>
                </c:pt>
                <c:pt idx="1969">
                  <c:v>-57.6</c:v>
                </c:pt>
                <c:pt idx="1970">
                  <c:v>-57.6</c:v>
                </c:pt>
                <c:pt idx="1971">
                  <c:v>-56.898000000000003</c:v>
                </c:pt>
                <c:pt idx="1972">
                  <c:v>-55.738999999999997</c:v>
                </c:pt>
                <c:pt idx="1973">
                  <c:v>-55.189</c:v>
                </c:pt>
                <c:pt idx="1974">
                  <c:v>-55.036999999999999</c:v>
                </c:pt>
                <c:pt idx="1975">
                  <c:v>-55.036999999999999</c:v>
                </c:pt>
                <c:pt idx="1976">
                  <c:v>-54.762</c:v>
                </c:pt>
                <c:pt idx="1977">
                  <c:v>-54.06</c:v>
                </c:pt>
                <c:pt idx="1978">
                  <c:v>-53.908000000000001</c:v>
                </c:pt>
                <c:pt idx="1979">
                  <c:v>-53.511000000000003</c:v>
                </c:pt>
                <c:pt idx="1980">
                  <c:v>-53.296999999999997</c:v>
                </c:pt>
                <c:pt idx="1981">
                  <c:v>-53.174999999999997</c:v>
                </c:pt>
                <c:pt idx="1982">
                  <c:v>-52.686999999999998</c:v>
                </c:pt>
                <c:pt idx="1983">
                  <c:v>-52.381999999999998</c:v>
                </c:pt>
                <c:pt idx="1984">
                  <c:v>-52.167999999999999</c:v>
                </c:pt>
                <c:pt idx="1985">
                  <c:v>-52.106999999999999</c:v>
                </c:pt>
                <c:pt idx="1986">
                  <c:v>-51.923999999999999</c:v>
                </c:pt>
                <c:pt idx="1987">
                  <c:v>-51.771000000000001</c:v>
                </c:pt>
                <c:pt idx="1988">
                  <c:v>-51.984999999999999</c:v>
                </c:pt>
                <c:pt idx="1989">
                  <c:v>-51.222000000000001</c:v>
                </c:pt>
                <c:pt idx="1990">
                  <c:v>-50.581000000000003</c:v>
                </c:pt>
                <c:pt idx="1991">
                  <c:v>-50.368000000000002</c:v>
                </c:pt>
                <c:pt idx="1992">
                  <c:v>-50.124000000000002</c:v>
                </c:pt>
                <c:pt idx="1993">
                  <c:v>-49.756999999999998</c:v>
                </c:pt>
                <c:pt idx="1994">
                  <c:v>-49.543999999999997</c:v>
                </c:pt>
                <c:pt idx="1995">
                  <c:v>-49.33</c:v>
                </c:pt>
                <c:pt idx="1996">
                  <c:v>-49.055</c:v>
                </c:pt>
                <c:pt idx="1997">
                  <c:v>-48.994</c:v>
                </c:pt>
                <c:pt idx="1998">
                  <c:v>-48.811</c:v>
                </c:pt>
                <c:pt idx="1999">
                  <c:v>-48.567</c:v>
                </c:pt>
                <c:pt idx="2000">
                  <c:v>-48.14</c:v>
                </c:pt>
                <c:pt idx="2001">
                  <c:v>-47.987000000000002</c:v>
                </c:pt>
                <c:pt idx="2002">
                  <c:v>-47.896000000000001</c:v>
                </c:pt>
                <c:pt idx="2003">
                  <c:v>-47.774000000000001</c:v>
                </c:pt>
                <c:pt idx="2004">
                  <c:v>-47.53</c:v>
                </c:pt>
                <c:pt idx="2005">
                  <c:v>-47.316000000000003</c:v>
                </c:pt>
                <c:pt idx="2006">
                  <c:v>-47.162999999999997</c:v>
                </c:pt>
                <c:pt idx="2007">
                  <c:v>-47.194000000000003</c:v>
                </c:pt>
                <c:pt idx="2008">
                  <c:v>-47.011000000000003</c:v>
                </c:pt>
                <c:pt idx="2009">
                  <c:v>-46.889000000000003</c:v>
                </c:pt>
                <c:pt idx="2010">
                  <c:v>-46.645000000000003</c:v>
                </c:pt>
                <c:pt idx="2011">
                  <c:v>-46.552999999999997</c:v>
                </c:pt>
                <c:pt idx="2012">
                  <c:v>-46.216999999999999</c:v>
                </c:pt>
                <c:pt idx="2013">
                  <c:v>-46.064999999999998</c:v>
                </c:pt>
                <c:pt idx="2014">
                  <c:v>-45.576000000000001</c:v>
                </c:pt>
                <c:pt idx="2015">
                  <c:v>-45.119</c:v>
                </c:pt>
                <c:pt idx="2016">
                  <c:v>-44.936</c:v>
                </c:pt>
                <c:pt idx="2017">
                  <c:v>-44.325000000000003</c:v>
                </c:pt>
                <c:pt idx="2018">
                  <c:v>-43.776000000000003</c:v>
                </c:pt>
                <c:pt idx="2019">
                  <c:v>-43.012999999999998</c:v>
                </c:pt>
                <c:pt idx="2020">
                  <c:v>-41.853000000000002</c:v>
                </c:pt>
                <c:pt idx="2021">
                  <c:v>-38.71</c:v>
                </c:pt>
                <c:pt idx="2022">
                  <c:v>-13.257999999999999</c:v>
                </c:pt>
                <c:pt idx="2023">
                  <c:v>-1.8447</c:v>
                </c:pt>
                <c:pt idx="2024">
                  <c:v>-7.7040999999999986</c:v>
                </c:pt>
                <c:pt idx="2025">
                  <c:v>-21.405999999999999</c:v>
                </c:pt>
                <c:pt idx="2026">
                  <c:v>-34.743000000000002</c:v>
                </c:pt>
                <c:pt idx="2027">
                  <c:v>-43.99</c:v>
                </c:pt>
                <c:pt idx="2028">
                  <c:v>-49.543999999999997</c:v>
                </c:pt>
                <c:pt idx="2029">
                  <c:v>-52.808999999999997</c:v>
                </c:pt>
                <c:pt idx="2030">
                  <c:v>-54.945</c:v>
                </c:pt>
                <c:pt idx="2031">
                  <c:v>-56.226999999999997</c:v>
                </c:pt>
                <c:pt idx="2032">
                  <c:v>-57.112000000000002</c:v>
                </c:pt>
                <c:pt idx="2033">
                  <c:v>-57.783000000000001</c:v>
                </c:pt>
                <c:pt idx="2034">
                  <c:v>-58.18</c:v>
                </c:pt>
                <c:pt idx="2035">
                  <c:v>-58.484999999999999</c:v>
                </c:pt>
                <c:pt idx="2036">
                  <c:v>-58.820999999999998</c:v>
                </c:pt>
                <c:pt idx="2037">
                  <c:v>-58.912999999999997</c:v>
                </c:pt>
                <c:pt idx="2038">
                  <c:v>-59.034999999999997</c:v>
                </c:pt>
                <c:pt idx="2039">
                  <c:v>-59.125999999999998</c:v>
                </c:pt>
                <c:pt idx="2040">
                  <c:v>-58.637999999999998</c:v>
                </c:pt>
                <c:pt idx="2041">
                  <c:v>-58.454999999999998</c:v>
                </c:pt>
                <c:pt idx="2042">
                  <c:v>-58.423999999999999</c:v>
                </c:pt>
                <c:pt idx="2043">
                  <c:v>-58.393999999999998</c:v>
                </c:pt>
                <c:pt idx="2044">
                  <c:v>-58.332999999999998</c:v>
                </c:pt>
                <c:pt idx="2045">
                  <c:v>-58.484999999999999</c:v>
                </c:pt>
                <c:pt idx="2046">
                  <c:v>-58.637999999999998</c:v>
                </c:pt>
                <c:pt idx="2047">
                  <c:v>-58.576999999999998</c:v>
                </c:pt>
                <c:pt idx="2048">
                  <c:v>-58.332999999999998</c:v>
                </c:pt>
                <c:pt idx="2049">
                  <c:v>-58.302</c:v>
                </c:pt>
                <c:pt idx="2050">
                  <c:v>-58.241</c:v>
                </c:pt>
                <c:pt idx="2051">
                  <c:v>-58.058</c:v>
                </c:pt>
                <c:pt idx="2052">
                  <c:v>-57.783000000000001</c:v>
                </c:pt>
                <c:pt idx="2053">
                  <c:v>-57.631</c:v>
                </c:pt>
                <c:pt idx="2054">
                  <c:v>-57.661000000000001</c:v>
                </c:pt>
                <c:pt idx="2055">
                  <c:v>-57.814</c:v>
                </c:pt>
                <c:pt idx="2056">
                  <c:v>-57.783000000000001</c:v>
                </c:pt>
                <c:pt idx="2057">
                  <c:v>-57.661000000000001</c:v>
                </c:pt>
                <c:pt idx="2058">
                  <c:v>-57.448</c:v>
                </c:pt>
                <c:pt idx="2059">
                  <c:v>-57.143000000000001</c:v>
                </c:pt>
                <c:pt idx="2060">
                  <c:v>-57.143000000000001</c:v>
                </c:pt>
                <c:pt idx="2061">
                  <c:v>-57.265000000000001</c:v>
                </c:pt>
                <c:pt idx="2062">
                  <c:v>-56.837000000000003</c:v>
                </c:pt>
                <c:pt idx="2063">
                  <c:v>-56.654000000000003</c:v>
                </c:pt>
                <c:pt idx="2064">
                  <c:v>-56.654000000000003</c:v>
                </c:pt>
                <c:pt idx="2065">
                  <c:v>-56.624000000000002</c:v>
                </c:pt>
                <c:pt idx="2066">
                  <c:v>-56.531999999999996</c:v>
                </c:pt>
                <c:pt idx="2067">
                  <c:v>-56.134999999999998</c:v>
                </c:pt>
                <c:pt idx="2068">
                  <c:v>-56.043999999999997</c:v>
                </c:pt>
                <c:pt idx="2069">
                  <c:v>-56.104999999999997</c:v>
                </c:pt>
                <c:pt idx="2070">
                  <c:v>-55.707999999999998</c:v>
                </c:pt>
                <c:pt idx="2071">
                  <c:v>-54.975999999999999</c:v>
                </c:pt>
                <c:pt idx="2072">
                  <c:v>-54.335000000000001</c:v>
                </c:pt>
                <c:pt idx="2073">
                  <c:v>-53.999000000000002</c:v>
                </c:pt>
                <c:pt idx="2074">
                  <c:v>-53.664000000000001</c:v>
                </c:pt>
                <c:pt idx="2075">
                  <c:v>-53.542000000000002</c:v>
                </c:pt>
                <c:pt idx="2076">
                  <c:v>-53.48</c:v>
                </c:pt>
                <c:pt idx="2077">
                  <c:v>-53.389000000000003</c:v>
                </c:pt>
                <c:pt idx="2078">
                  <c:v>-53.328000000000003</c:v>
                </c:pt>
                <c:pt idx="2079">
                  <c:v>-53.357999999999997</c:v>
                </c:pt>
                <c:pt idx="2080">
                  <c:v>-53.328000000000003</c:v>
                </c:pt>
                <c:pt idx="2081">
                  <c:v>-53.145000000000003</c:v>
                </c:pt>
                <c:pt idx="2082">
                  <c:v>-53.174999999999997</c:v>
                </c:pt>
                <c:pt idx="2083">
                  <c:v>-53.235999999999997</c:v>
                </c:pt>
                <c:pt idx="2084">
                  <c:v>-53.296999999999997</c:v>
                </c:pt>
                <c:pt idx="2085">
                  <c:v>-53.235999999999997</c:v>
                </c:pt>
                <c:pt idx="2086">
                  <c:v>-53.023000000000003</c:v>
                </c:pt>
                <c:pt idx="2087">
                  <c:v>-52.991999999999997</c:v>
                </c:pt>
                <c:pt idx="2088">
                  <c:v>-52.84</c:v>
                </c:pt>
                <c:pt idx="2089">
                  <c:v>-52.747999999999998</c:v>
                </c:pt>
                <c:pt idx="2090">
                  <c:v>-52.503999999999998</c:v>
                </c:pt>
                <c:pt idx="2091">
                  <c:v>-52.29</c:v>
                </c:pt>
                <c:pt idx="2092">
                  <c:v>-52.137999999999998</c:v>
                </c:pt>
                <c:pt idx="2093">
                  <c:v>-51.893999999999998</c:v>
                </c:pt>
                <c:pt idx="2094">
                  <c:v>-51.771000000000001</c:v>
                </c:pt>
                <c:pt idx="2095">
                  <c:v>-51.619</c:v>
                </c:pt>
                <c:pt idx="2096">
                  <c:v>-51.283000000000001</c:v>
                </c:pt>
                <c:pt idx="2097">
                  <c:v>-51.131</c:v>
                </c:pt>
                <c:pt idx="2098">
                  <c:v>-51.131</c:v>
                </c:pt>
                <c:pt idx="2099">
                  <c:v>-51.039000000000001</c:v>
                </c:pt>
                <c:pt idx="2100">
                  <c:v>-50.856000000000002</c:v>
                </c:pt>
                <c:pt idx="2101">
                  <c:v>-50.703000000000003</c:v>
                </c:pt>
                <c:pt idx="2102">
                  <c:v>-50.52</c:v>
                </c:pt>
                <c:pt idx="2103">
                  <c:v>-50.49</c:v>
                </c:pt>
                <c:pt idx="2104">
                  <c:v>-50.459000000000003</c:v>
                </c:pt>
                <c:pt idx="2105">
                  <c:v>-50.307000000000002</c:v>
                </c:pt>
                <c:pt idx="2106">
                  <c:v>-50.185000000000002</c:v>
                </c:pt>
                <c:pt idx="2107">
                  <c:v>-50.429000000000002</c:v>
                </c:pt>
                <c:pt idx="2108">
                  <c:v>-50.52</c:v>
                </c:pt>
                <c:pt idx="2109">
                  <c:v>-50.581000000000003</c:v>
                </c:pt>
                <c:pt idx="2110">
                  <c:v>-50.551000000000002</c:v>
                </c:pt>
                <c:pt idx="2111">
                  <c:v>-50.642000000000003</c:v>
                </c:pt>
                <c:pt idx="2112">
                  <c:v>-50.734000000000002</c:v>
                </c:pt>
                <c:pt idx="2113">
                  <c:v>-51.009</c:v>
                </c:pt>
                <c:pt idx="2114">
                  <c:v>-51.161000000000001</c:v>
                </c:pt>
                <c:pt idx="2115">
                  <c:v>-51.192</c:v>
                </c:pt>
                <c:pt idx="2116">
                  <c:v>-51.161000000000001</c:v>
                </c:pt>
                <c:pt idx="2117">
                  <c:v>-51.375</c:v>
                </c:pt>
                <c:pt idx="2118">
                  <c:v>-51.497</c:v>
                </c:pt>
                <c:pt idx="2119">
                  <c:v>-51.07</c:v>
                </c:pt>
                <c:pt idx="2120">
                  <c:v>-50.154000000000003</c:v>
                </c:pt>
                <c:pt idx="2121">
                  <c:v>-49.604999999999997</c:v>
                </c:pt>
                <c:pt idx="2122">
                  <c:v>-49.268999999999998</c:v>
                </c:pt>
                <c:pt idx="2123">
                  <c:v>-48.994</c:v>
                </c:pt>
                <c:pt idx="2124">
                  <c:v>-48.72</c:v>
                </c:pt>
                <c:pt idx="2125">
                  <c:v>-48.597999999999999</c:v>
                </c:pt>
                <c:pt idx="2126">
                  <c:v>-48.414999999999999</c:v>
                </c:pt>
                <c:pt idx="2127">
                  <c:v>-48.14</c:v>
                </c:pt>
                <c:pt idx="2128">
                  <c:v>-47.865000000000002</c:v>
                </c:pt>
                <c:pt idx="2129">
                  <c:v>-47.652000000000001</c:v>
                </c:pt>
                <c:pt idx="2130">
                  <c:v>-47.316000000000003</c:v>
                </c:pt>
                <c:pt idx="2131">
                  <c:v>-47.011000000000003</c:v>
                </c:pt>
                <c:pt idx="2132">
                  <c:v>-46.95</c:v>
                </c:pt>
                <c:pt idx="2133">
                  <c:v>-46.98</c:v>
                </c:pt>
                <c:pt idx="2134">
                  <c:v>-46.918999999999997</c:v>
                </c:pt>
                <c:pt idx="2135">
                  <c:v>-46.918999999999997</c:v>
                </c:pt>
                <c:pt idx="2136">
                  <c:v>-47.040999999999997</c:v>
                </c:pt>
                <c:pt idx="2137">
                  <c:v>-47.011000000000003</c:v>
                </c:pt>
                <c:pt idx="2138">
                  <c:v>-47.040999999999997</c:v>
                </c:pt>
                <c:pt idx="2139">
                  <c:v>-46.95</c:v>
                </c:pt>
                <c:pt idx="2140">
                  <c:v>-47.040999999999997</c:v>
                </c:pt>
                <c:pt idx="2141">
                  <c:v>-47.255000000000003</c:v>
                </c:pt>
                <c:pt idx="2142">
                  <c:v>-47.284999999999997</c:v>
                </c:pt>
                <c:pt idx="2143">
                  <c:v>-47.133000000000003</c:v>
                </c:pt>
                <c:pt idx="2144">
                  <c:v>-47.101999999999997</c:v>
                </c:pt>
                <c:pt idx="2145">
                  <c:v>-47.284999999999997</c:v>
                </c:pt>
                <c:pt idx="2146">
                  <c:v>-47.652000000000001</c:v>
                </c:pt>
                <c:pt idx="2147">
                  <c:v>-47.865000000000002</c:v>
                </c:pt>
                <c:pt idx="2148">
                  <c:v>-47.957000000000001</c:v>
                </c:pt>
                <c:pt idx="2149">
                  <c:v>-48.018000000000001</c:v>
                </c:pt>
                <c:pt idx="2150">
                  <c:v>-48.079000000000001</c:v>
                </c:pt>
                <c:pt idx="2151">
                  <c:v>-48.323</c:v>
                </c:pt>
                <c:pt idx="2152">
                  <c:v>-48.506</c:v>
                </c:pt>
                <c:pt idx="2153">
                  <c:v>-48.658999999999999</c:v>
                </c:pt>
                <c:pt idx="2154">
                  <c:v>-48.689</c:v>
                </c:pt>
                <c:pt idx="2155">
                  <c:v>-48.963999999999999</c:v>
                </c:pt>
                <c:pt idx="2156">
                  <c:v>-49.390999999999998</c:v>
                </c:pt>
                <c:pt idx="2157">
                  <c:v>-49.695999999999998</c:v>
                </c:pt>
                <c:pt idx="2158">
                  <c:v>-49.787999999999997</c:v>
                </c:pt>
                <c:pt idx="2159">
                  <c:v>-49.878999999999998</c:v>
                </c:pt>
                <c:pt idx="2160">
                  <c:v>-50.093000000000004</c:v>
                </c:pt>
                <c:pt idx="2161">
                  <c:v>-50.398000000000003</c:v>
                </c:pt>
                <c:pt idx="2162">
                  <c:v>-50.581000000000003</c:v>
                </c:pt>
                <c:pt idx="2163">
                  <c:v>-50.703000000000003</c:v>
                </c:pt>
                <c:pt idx="2164">
                  <c:v>-50.856000000000002</c:v>
                </c:pt>
                <c:pt idx="2165">
                  <c:v>-51.039000000000001</c:v>
                </c:pt>
                <c:pt idx="2166">
                  <c:v>-51.314</c:v>
                </c:pt>
                <c:pt idx="2167">
                  <c:v>-51.405000000000001</c:v>
                </c:pt>
                <c:pt idx="2168">
                  <c:v>-51.619</c:v>
                </c:pt>
                <c:pt idx="2169">
                  <c:v>-51.192</c:v>
                </c:pt>
                <c:pt idx="2170">
                  <c:v>-51.253</c:v>
                </c:pt>
                <c:pt idx="2171">
                  <c:v>-51.497</c:v>
                </c:pt>
                <c:pt idx="2172">
                  <c:v>-51.71</c:v>
                </c:pt>
                <c:pt idx="2173">
                  <c:v>-51.71</c:v>
                </c:pt>
                <c:pt idx="2174">
                  <c:v>-51.71</c:v>
                </c:pt>
                <c:pt idx="2175">
                  <c:v>-51.832999999999998</c:v>
                </c:pt>
                <c:pt idx="2176">
                  <c:v>-52.106999999999999</c:v>
                </c:pt>
                <c:pt idx="2177">
                  <c:v>-52.228999999999999</c:v>
                </c:pt>
                <c:pt idx="2178">
                  <c:v>-52.26</c:v>
                </c:pt>
                <c:pt idx="2179">
                  <c:v>-52.442999999999998</c:v>
                </c:pt>
                <c:pt idx="2180">
                  <c:v>-52.718000000000004</c:v>
                </c:pt>
                <c:pt idx="2181">
                  <c:v>-52.718000000000004</c:v>
                </c:pt>
                <c:pt idx="2182">
                  <c:v>-52.686999999999998</c:v>
                </c:pt>
                <c:pt idx="2183">
                  <c:v>-52.779000000000003</c:v>
                </c:pt>
                <c:pt idx="2184">
                  <c:v>-52.901000000000003</c:v>
                </c:pt>
                <c:pt idx="2185">
                  <c:v>-53.052999999999997</c:v>
                </c:pt>
                <c:pt idx="2186">
                  <c:v>-53.174999999999997</c:v>
                </c:pt>
                <c:pt idx="2187">
                  <c:v>-53.145000000000003</c:v>
                </c:pt>
                <c:pt idx="2188">
                  <c:v>-53.206000000000003</c:v>
                </c:pt>
                <c:pt idx="2189">
                  <c:v>-53.572000000000003</c:v>
                </c:pt>
                <c:pt idx="2190">
                  <c:v>-53.694000000000003</c:v>
                </c:pt>
                <c:pt idx="2191">
                  <c:v>-53.847000000000001</c:v>
                </c:pt>
                <c:pt idx="2192">
                  <c:v>-53.908000000000001</c:v>
                </c:pt>
                <c:pt idx="2193">
                  <c:v>-53.877000000000002</c:v>
                </c:pt>
                <c:pt idx="2194">
                  <c:v>-53.908000000000001</c:v>
                </c:pt>
                <c:pt idx="2195">
                  <c:v>-53.999000000000002</c:v>
                </c:pt>
                <c:pt idx="2196">
                  <c:v>-53.908000000000001</c:v>
                </c:pt>
                <c:pt idx="2197">
                  <c:v>-53.816000000000003</c:v>
                </c:pt>
                <c:pt idx="2198">
                  <c:v>-53.816000000000003</c:v>
                </c:pt>
                <c:pt idx="2199">
                  <c:v>-53.938000000000002</c:v>
                </c:pt>
                <c:pt idx="2200">
                  <c:v>-53.908000000000001</c:v>
                </c:pt>
                <c:pt idx="2201">
                  <c:v>-54.152000000000001</c:v>
                </c:pt>
                <c:pt idx="2202">
                  <c:v>-53.877000000000002</c:v>
                </c:pt>
                <c:pt idx="2203">
                  <c:v>-53.511000000000003</c:v>
                </c:pt>
                <c:pt idx="2204">
                  <c:v>-53.48</c:v>
                </c:pt>
                <c:pt idx="2205">
                  <c:v>-53.542000000000002</c:v>
                </c:pt>
                <c:pt idx="2206">
                  <c:v>-53.542000000000002</c:v>
                </c:pt>
                <c:pt idx="2207">
                  <c:v>-53.328000000000003</c:v>
                </c:pt>
                <c:pt idx="2208">
                  <c:v>-53.296999999999997</c:v>
                </c:pt>
                <c:pt idx="2209">
                  <c:v>-53.296999999999997</c:v>
                </c:pt>
                <c:pt idx="2210">
                  <c:v>-53.145000000000003</c:v>
                </c:pt>
                <c:pt idx="2211">
                  <c:v>-53.235999999999997</c:v>
                </c:pt>
                <c:pt idx="2212">
                  <c:v>-53.113999999999997</c:v>
                </c:pt>
                <c:pt idx="2213">
                  <c:v>-53.267000000000003</c:v>
                </c:pt>
                <c:pt idx="2214">
                  <c:v>-53.418999999999997</c:v>
                </c:pt>
                <c:pt idx="2215">
                  <c:v>-53.418999999999997</c:v>
                </c:pt>
                <c:pt idx="2216">
                  <c:v>-53.389000000000003</c:v>
                </c:pt>
                <c:pt idx="2217">
                  <c:v>-53.235999999999997</c:v>
                </c:pt>
                <c:pt idx="2218">
                  <c:v>-53.235999999999997</c:v>
                </c:pt>
                <c:pt idx="2219">
                  <c:v>-53.174999999999997</c:v>
                </c:pt>
                <c:pt idx="2220">
                  <c:v>-53.235999999999997</c:v>
                </c:pt>
                <c:pt idx="2221">
                  <c:v>-52.594999999999999</c:v>
                </c:pt>
                <c:pt idx="2222">
                  <c:v>-52.076999999999998</c:v>
                </c:pt>
                <c:pt idx="2223">
                  <c:v>-51.771000000000001</c:v>
                </c:pt>
                <c:pt idx="2224">
                  <c:v>-51.68</c:v>
                </c:pt>
                <c:pt idx="2225">
                  <c:v>-51.558</c:v>
                </c:pt>
                <c:pt idx="2226">
                  <c:v>-51.436</c:v>
                </c:pt>
                <c:pt idx="2227">
                  <c:v>-51.436</c:v>
                </c:pt>
                <c:pt idx="2228">
                  <c:v>-51.436</c:v>
                </c:pt>
                <c:pt idx="2229">
                  <c:v>-51.375</c:v>
                </c:pt>
                <c:pt idx="2230">
                  <c:v>-51.314</c:v>
                </c:pt>
                <c:pt idx="2231">
                  <c:v>-51.161000000000001</c:v>
                </c:pt>
                <c:pt idx="2232">
                  <c:v>-51.161000000000001</c:v>
                </c:pt>
                <c:pt idx="2233">
                  <c:v>-51.192</c:v>
                </c:pt>
                <c:pt idx="2234">
                  <c:v>-51.253</c:v>
                </c:pt>
                <c:pt idx="2235">
                  <c:v>-51.222000000000001</c:v>
                </c:pt>
                <c:pt idx="2236">
                  <c:v>-51.161000000000001</c:v>
                </c:pt>
                <c:pt idx="2237">
                  <c:v>-51.222000000000001</c:v>
                </c:pt>
                <c:pt idx="2238">
                  <c:v>-51.314</c:v>
                </c:pt>
                <c:pt idx="2239">
                  <c:v>-51.314</c:v>
                </c:pt>
                <c:pt idx="2240">
                  <c:v>-51.344000000000001</c:v>
                </c:pt>
                <c:pt idx="2241">
                  <c:v>-51.436</c:v>
                </c:pt>
                <c:pt idx="2242">
                  <c:v>-51.558</c:v>
                </c:pt>
                <c:pt idx="2243">
                  <c:v>-51.527000000000001</c:v>
                </c:pt>
                <c:pt idx="2244">
                  <c:v>-51.619</c:v>
                </c:pt>
                <c:pt idx="2245">
                  <c:v>-51.802</c:v>
                </c:pt>
                <c:pt idx="2246">
                  <c:v>-52.167999999999999</c:v>
                </c:pt>
                <c:pt idx="2247">
                  <c:v>-52.381999999999998</c:v>
                </c:pt>
                <c:pt idx="2248">
                  <c:v>-52.381999999999998</c:v>
                </c:pt>
                <c:pt idx="2249">
                  <c:v>-52.594999999999999</c:v>
                </c:pt>
                <c:pt idx="2250">
                  <c:v>-52.747999999999998</c:v>
                </c:pt>
                <c:pt idx="2251">
                  <c:v>-53.052999999999997</c:v>
                </c:pt>
                <c:pt idx="2252">
                  <c:v>-53.418999999999997</c:v>
                </c:pt>
                <c:pt idx="2253">
                  <c:v>-53.725000000000001</c:v>
                </c:pt>
                <c:pt idx="2254">
                  <c:v>-53.969000000000001</c:v>
                </c:pt>
                <c:pt idx="2255">
                  <c:v>-54.121000000000002</c:v>
                </c:pt>
                <c:pt idx="2256">
                  <c:v>-54.488</c:v>
                </c:pt>
                <c:pt idx="2257">
                  <c:v>-54.762</c:v>
                </c:pt>
                <c:pt idx="2258">
                  <c:v>-55.097999999999999</c:v>
                </c:pt>
                <c:pt idx="2259">
                  <c:v>-55.25</c:v>
                </c:pt>
                <c:pt idx="2260">
                  <c:v>-55.22</c:v>
                </c:pt>
                <c:pt idx="2261">
                  <c:v>-55.311999999999998</c:v>
                </c:pt>
                <c:pt idx="2262">
                  <c:v>-55.494999999999997</c:v>
                </c:pt>
                <c:pt idx="2263">
                  <c:v>-55.585999999999999</c:v>
                </c:pt>
                <c:pt idx="2264">
                  <c:v>-55.585999999999999</c:v>
                </c:pt>
                <c:pt idx="2265">
                  <c:v>-55.677999999999997</c:v>
                </c:pt>
                <c:pt idx="2266">
                  <c:v>-55.738999999999997</c:v>
                </c:pt>
                <c:pt idx="2267">
                  <c:v>-55.83</c:v>
                </c:pt>
                <c:pt idx="2268">
                  <c:v>-55.8</c:v>
                </c:pt>
                <c:pt idx="2269">
                  <c:v>-55.890999999999998</c:v>
                </c:pt>
                <c:pt idx="2270">
                  <c:v>-56.073999999999998</c:v>
                </c:pt>
                <c:pt idx="2271">
                  <c:v>-56.319000000000003</c:v>
                </c:pt>
                <c:pt idx="2272">
                  <c:v>-56.470999999999997</c:v>
                </c:pt>
                <c:pt idx="2273">
                  <c:v>-56.441000000000003</c:v>
                </c:pt>
                <c:pt idx="2274">
                  <c:v>-56.41</c:v>
                </c:pt>
                <c:pt idx="2275">
                  <c:v>-56.502000000000002</c:v>
                </c:pt>
                <c:pt idx="2276">
                  <c:v>-56.563000000000002</c:v>
                </c:pt>
                <c:pt idx="2277">
                  <c:v>-56.563000000000002</c:v>
                </c:pt>
                <c:pt idx="2278">
                  <c:v>-56.654000000000003</c:v>
                </c:pt>
                <c:pt idx="2279">
                  <c:v>-56.624000000000002</c:v>
                </c:pt>
                <c:pt idx="2280">
                  <c:v>-56.654000000000003</c:v>
                </c:pt>
                <c:pt idx="2281">
                  <c:v>-56.685000000000002</c:v>
                </c:pt>
                <c:pt idx="2282">
                  <c:v>-56.563000000000002</c:v>
                </c:pt>
                <c:pt idx="2283">
                  <c:v>-56.563000000000002</c:v>
                </c:pt>
                <c:pt idx="2284">
                  <c:v>-56.654000000000003</c:v>
                </c:pt>
                <c:pt idx="2285">
                  <c:v>-56.624000000000002</c:v>
                </c:pt>
                <c:pt idx="2286">
                  <c:v>-56.654000000000003</c:v>
                </c:pt>
                <c:pt idx="2287">
                  <c:v>-56.685000000000002</c:v>
                </c:pt>
                <c:pt idx="2288">
                  <c:v>-56.593000000000004</c:v>
                </c:pt>
                <c:pt idx="2289">
                  <c:v>-56.654000000000003</c:v>
                </c:pt>
                <c:pt idx="2290">
                  <c:v>-56.837000000000003</c:v>
                </c:pt>
                <c:pt idx="2291">
                  <c:v>-56.807000000000002</c:v>
                </c:pt>
                <c:pt idx="2292">
                  <c:v>-56.868000000000002</c:v>
                </c:pt>
                <c:pt idx="2293">
                  <c:v>-56.868000000000002</c:v>
                </c:pt>
                <c:pt idx="2294">
                  <c:v>-56.776000000000003</c:v>
                </c:pt>
                <c:pt idx="2295">
                  <c:v>-56.715000000000003</c:v>
                </c:pt>
                <c:pt idx="2296">
                  <c:v>-56.624000000000002</c:v>
                </c:pt>
                <c:pt idx="2297">
                  <c:v>-56.258000000000003</c:v>
                </c:pt>
                <c:pt idx="2298">
                  <c:v>-56.043999999999997</c:v>
                </c:pt>
                <c:pt idx="2299">
                  <c:v>-56.043999999999997</c:v>
                </c:pt>
                <c:pt idx="2300">
                  <c:v>-56.104999999999997</c:v>
                </c:pt>
                <c:pt idx="2301">
                  <c:v>-56.043999999999997</c:v>
                </c:pt>
                <c:pt idx="2302">
                  <c:v>-55.921999999999997</c:v>
                </c:pt>
                <c:pt idx="2303">
                  <c:v>-55.768999999999998</c:v>
                </c:pt>
                <c:pt idx="2304">
                  <c:v>-55.83</c:v>
                </c:pt>
                <c:pt idx="2305">
                  <c:v>-55.890999999999998</c:v>
                </c:pt>
                <c:pt idx="2306">
                  <c:v>-55.646999999999998</c:v>
                </c:pt>
                <c:pt idx="2307">
                  <c:v>-55.341999999999999</c:v>
                </c:pt>
                <c:pt idx="2308">
                  <c:v>-55.189</c:v>
                </c:pt>
                <c:pt idx="2309">
                  <c:v>-55.189</c:v>
                </c:pt>
                <c:pt idx="2310">
                  <c:v>-55.128</c:v>
                </c:pt>
                <c:pt idx="2311">
                  <c:v>-55.189</c:v>
                </c:pt>
                <c:pt idx="2312">
                  <c:v>-55.036999999999999</c:v>
                </c:pt>
                <c:pt idx="2313">
                  <c:v>-55.067</c:v>
                </c:pt>
                <c:pt idx="2314">
                  <c:v>-55.097999999999999</c:v>
                </c:pt>
                <c:pt idx="2315">
                  <c:v>-55.25</c:v>
                </c:pt>
                <c:pt idx="2316">
                  <c:v>-55.25</c:v>
                </c:pt>
                <c:pt idx="2317">
                  <c:v>-55.189</c:v>
                </c:pt>
                <c:pt idx="2318">
                  <c:v>-55.097999999999999</c:v>
                </c:pt>
                <c:pt idx="2319">
                  <c:v>-55.067</c:v>
                </c:pt>
                <c:pt idx="2320">
                  <c:v>-55.25</c:v>
                </c:pt>
                <c:pt idx="2321">
                  <c:v>-55.097999999999999</c:v>
                </c:pt>
                <c:pt idx="2322">
                  <c:v>-55.036999999999999</c:v>
                </c:pt>
                <c:pt idx="2323">
                  <c:v>-55.097999999999999</c:v>
                </c:pt>
                <c:pt idx="2324">
                  <c:v>-55.128</c:v>
                </c:pt>
                <c:pt idx="2325">
                  <c:v>-54.975999999999999</c:v>
                </c:pt>
                <c:pt idx="2326">
                  <c:v>-54.945</c:v>
                </c:pt>
                <c:pt idx="2327">
                  <c:v>-54.853999999999999</c:v>
                </c:pt>
                <c:pt idx="2328">
                  <c:v>-54.975999999999999</c:v>
                </c:pt>
                <c:pt idx="2329">
                  <c:v>-55.067</c:v>
                </c:pt>
                <c:pt idx="2330">
                  <c:v>-55.036999999999999</c:v>
                </c:pt>
                <c:pt idx="2331">
                  <c:v>-54.823</c:v>
                </c:pt>
                <c:pt idx="2332">
                  <c:v>-54.731999999999999</c:v>
                </c:pt>
                <c:pt idx="2333">
                  <c:v>-54.61</c:v>
                </c:pt>
                <c:pt idx="2334">
                  <c:v>-54.548999999999999</c:v>
                </c:pt>
                <c:pt idx="2335">
                  <c:v>-54.518000000000001</c:v>
                </c:pt>
                <c:pt idx="2336">
                  <c:v>-54.579000000000001</c:v>
                </c:pt>
                <c:pt idx="2337">
                  <c:v>-54.579000000000001</c:v>
                </c:pt>
                <c:pt idx="2338">
                  <c:v>-54.701000000000001</c:v>
                </c:pt>
                <c:pt idx="2339">
                  <c:v>-54.792999999999999</c:v>
                </c:pt>
                <c:pt idx="2340">
                  <c:v>-54.670999999999999</c:v>
                </c:pt>
                <c:pt idx="2341">
                  <c:v>-54.61</c:v>
                </c:pt>
                <c:pt idx="2342">
                  <c:v>-54.64</c:v>
                </c:pt>
                <c:pt idx="2343">
                  <c:v>-54.731999999999999</c:v>
                </c:pt>
                <c:pt idx="2344">
                  <c:v>-54.762</c:v>
                </c:pt>
                <c:pt idx="2345">
                  <c:v>-54.792999999999999</c:v>
                </c:pt>
                <c:pt idx="2346">
                  <c:v>-54.792999999999999</c:v>
                </c:pt>
                <c:pt idx="2347">
                  <c:v>-54.701000000000001</c:v>
                </c:pt>
                <c:pt idx="2348">
                  <c:v>-54.701000000000001</c:v>
                </c:pt>
                <c:pt idx="2349">
                  <c:v>-54.823</c:v>
                </c:pt>
                <c:pt idx="2350">
                  <c:v>-54.792999999999999</c:v>
                </c:pt>
                <c:pt idx="2351">
                  <c:v>-54.853999999999999</c:v>
                </c:pt>
                <c:pt idx="2352">
                  <c:v>-54.853999999999999</c:v>
                </c:pt>
                <c:pt idx="2353">
                  <c:v>-54.914999999999999</c:v>
                </c:pt>
                <c:pt idx="2354">
                  <c:v>-54.884</c:v>
                </c:pt>
                <c:pt idx="2355">
                  <c:v>-54.853999999999999</c:v>
                </c:pt>
                <c:pt idx="2356">
                  <c:v>-54.61</c:v>
                </c:pt>
                <c:pt idx="2357">
                  <c:v>-54.579000000000001</c:v>
                </c:pt>
                <c:pt idx="2358">
                  <c:v>-54.823</c:v>
                </c:pt>
                <c:pt idx="2359">
                  <c:v>-54.914999999999999</c:v>
                </c:pt>
                <c:pt idx="2360">
                  <c:v>-54.945</c:v>
                </c:pt>
                <c:pt idx="2361">
                  <c:v>-54.884</c:v>
                </c:pt>
                <c:pt idx="2362">
                  <c:v>-55.006</c:v>
                </c:pt>
                <c:pt idx="2363">
                  <c:v>-55.158999999999999</c:v>
                </c:pt>
                <c:pt idx="2364">
                  <c:v>-55.158999999999999</c:v>
                </c:pt>
                <c:pt idx="2365">
                  <c:v>-55.128</c:v>
                </c:pt>
                <c:pt idx="2366">
                  <c:v>-55.036999999999999</c:v>
                </c:pt>
                <c:pt idx="2367">
                  <c:v>-55.189</c:v>
                </c:pt>
                <c:pt idx="2368">
                  <c:v>-55.22</c:v>
                </c:pt>
                <c:pt idx="2369">
                  <c:v>-54.853999999999999</c:v>
                </c:pt>
                <c:pt idx="2370">
                  <c:v>-54.488</c:v>
                </c:pt>
                <c:pt idx="2371">
                  <c:v>-54.488</c:v>
                </c:pt>
                <c:pt idx="2372">
                  <c:v>-54.670999999999999</c:v>
                </c:pt>
                <c:pt idx="2373">
                  <c:v>-54.731999999999999</c:v>
                </c:pt>
                <c:pt idx="2374">
                  <c:v>-54.823</c:v>
                </c:pt>
                <c:pt idx="2375">
                  <c:v>-54.853999999999999</c:v>
                </c:pt>
                <c:pt idx="2376">
                  <c:v>-54.731999999999999</c:v>
                </c:pt>
                <c:pt idx="2377">
                  <c:v>-54.670999999999999</c:v>
                </c:pt>
                <c:pt idx="2378">
                  <c:v>-54.792999999999999</c:v>
                </c:pt>
                <c:pt idx="2379">
                  <c:v>-54.518000000000001</c:v>
                </c:pt>
                <c:pt idx="2380">
                  <c:v>-54.518000000000001</c:v>
                </c:pt>
                <c:pt idx="2381">
                  <c:v>-54.488</c:v>
                </c:pt>
                <c:pt idx="2382">
                  <c:v>-54.579000000000001</c:v>
                </c:pt>
                <c:pt idx="2383">
                  <c:v>-54.548999999999999</c:v>
                </c:pt>
                <c:pt idx="2384">
                  <c:v>-54.488</c:v>
                </c:pt>
                <c:pt idx="2385">
                  <c:v>-54.518000000000001</c:v>
                </c:pt>
                <c:pt idx="2386">
                  <c:v>-54.548999999999999</c:v>
                </c:pt>
                <c:pt idx="2387">
                  <c:v>-54.670999999999999</c:v>
                </c:pt>
                <c:pt idx="2388">
                  <c:v>-54.548999999999999</c:v>
                </c:pt>
                <c:pt idx="2389">
                  <c:v>-54.427</c:v>
                </c:pt>
                <c:pt idx="2390">
                  <c:v>-54.518000000000001</c:v>
                </c:pt>
                <c:pt idx="2391">
                  <c:v>-54.457000000000001</c:v>
                </c:pt>
                <c:pt idx="2392">
                  <c:v>-54.518000000000001</c:v>
                </c:pt>
                <c:pt idx="2393">
                  <c:v>-54.548999999999999</c:v>
                </c:pt>
                <c:pt idx="2394">
                  <c:v>-54.488</c:v>
                </c:pt>
                <c:pt idx="2395">
                  <c:v>-54.579000000000001</c:v>
                </c:pt>
                <c:pt idx="2396">
                  <c:v>-54.792999999999999</c:v>
                </c:pt>
                <c:pt idx="2397">
                  <c:v>-54.884</c:v>
                </c:pt>
                <c:pt idx="2398">
                  <c:v>-54.731999999999999</c:v>
                </c:pt>
                <c:pt idx="2399">
                  <c:v>-54.762</c:v>
                </c:pt>
                <c:pt idx="2400">
                  <c:v>-54.701000000000001</c:v>
                </c:pt>
                <c:pt idx="2401">
                  <c:v>-54.792999999999999</c:v>
                </c:pt>
                <c:pt idx="2402">
                  <c:v>-54.945</c:v>
                </c:pt>
                <c:pt idx="2403">
                  <c:v>-54.884</c:v>
                </c:pt>
                <c:pt idx="2404">
                  <c:v>-54.762</c:v>
                </c:pt>
                <c:pt idx="2405">
                  <c:v>-54.792999999999999</c:v>
                </c:pt>
                <c:pt idx="2406">
                  <c:v>-54.853999999999999</c:v>
                </c:pt>
                <c:pt idx="2407">
                  <c:v>-54.884</c:v>
                </c:pt>
                <c:pt idx="2408">
                  <c:v>-55.006</c:v>
                </c:pt>
                <c:pt idx="2409">
                  <c:v>-55.036999999999999</c:v>
                </c:pt>
                <c:pt idx="2410">
                  <c:v>-55.097999999999999</c:v>
                </c:pt>
                <c:pt idx="2411">
                  <c:v>-55.25</c:v>
                </c:pt>
                <c:pt idx="2412">
                  <c:v>-55.22</c:v>
                </c:pt>
                <c:pt idx="2413">
                  <c:v>-55.006</c:v>
                </c:pt>
                <c:pt idx="2414">
                  <c:v>-55.036999999999999</c:v>
                </c:pt>
                <c:pt idx="2415">
                  <c:v>-54.975999999999999</c:v>
                </c:pt>
                <c:pt idx="2416">
                  <c:v>-54.975999999999999</c:v>
                </c:pt>
                <c:pt idx="2417">
                  <c:v>-55.128</c:v>
                </c:pt>
                <c:pt idx="2418">
                  <c:v>-55.006</c:v>
                </c:pt>
                <c:pt idx="2419">
                  <c:v>-54.945</c:v>
                </c:pt>
                <c:pt idx="2420">
                  <c:v>-54.884</c:v>
                </c:pt>
                <c:pt idx="2421">
                  <c:v>-54.884</c:v>
                </c:pt>
                <c:pt idx="2422">
                  <c:v>-54.304000000000002</c:v>
                </c:pt>
                <c:pt idx="2423">
                  <c:v>-53.328000000000003</c:v>
                </c:pt>
                <c:pt idx="2424">
                  <c:v>-52.564999999999998</c:v>
                </c:pt>
                <c:pt idx="2425">
                  <c:v>-52.503999999999998</c:v>
                </c:pt>
                <c:pt idx="2426">
                  <c:v>-51.954999999999998</c:v>
                </c:pt>
                <c:pt idx="2427">
                  <c:v>-51.222000000000001</c:v>
                </c:pt>
                <c:pt idx="2428">
                  <c:v>-49.94</c:v>
                </c:pt>
                <c:pt idx="2429">
                  <c:v>-49.238999999999997</c:v>
                </c:pt>
                <c:pt idx="2430">
                  <c:v>-48.780999999999999</c:v>
                </c:pt>
                <c:pt idx="2431">
                  <c:v>-48.14</c:v>
                </c:pt>
                <c:pt idx="2432">
                  <c:v>-47.438000000000002</c:v>
                </c:pt>
                <c:pt idx="2433">
                  <c:v>-46.491999999999997</c:v>
                </c:pt>
                <c:pt idx="2434">
                  <c:v>-44.813000000000002</c:v>
                </c:pt>
                <c:pt idx="2435">
                  <c:v>-35.048000000000002</c:v>
                </c:pt>
                <c:pt idx="2436">
                  <c:v>-1.2039</c:v>
                </c:pt>
                <c:pt idx="2437">
                  <c:v>0.16943</c:v>
                </c:pt>
                <c:pt idx="2438">
                  <c:v>-12.923</c:v>
                </c:pt>
                <c:pt idx="2439">
                  <c:v>-29.372</c:v>
                </c:pt>
                <c:pt idx="2440">
                  <c:v>-41.762</c:v>
                </c:pt>
                <c:pt idx="2441">
                  <c:v>-48.628</c:v>
                </c:pt>
                <c:pt idx="2442">
                  <c:v>-52.594999999999999</c:v>
                </c:pt>
                <c:pt idx="2443">
                  <c:v>-54.792999999999999</c:v>
                </c:pt>
                <c:pt idx="2444">
                  <c:v>-55.951999999999998</c:v>
                </c:pt>
                <c:pt idx="2445">
                  <c:v>-56.715000000000003</c:v>
                </c:pt>
                <c:pt idx="2446">
                  <c:v>-57.082000000000001</c:v>
                </c:pt>
                <c:pt idx="2447">
                  <c:v>-57.387</c:v>
                </c:pt>
                <c:pt idx="2448">
                  <c:v>-57.661000000000001</c:v>
                </c:pt>
                <c:pt idx="2449">
                  <c:v>-57.387</c:v>
                </c:pt>
                <c:pt idx="2450">
                  <c:v>-55.616999999999997</c:v>
                </c:pt>
                <c:pt idx="2451">
                  <c:v>-52.747999999999998</c:v>
                </c:pt>
                <c:pt idx="2452">
                  <c:v>-50.673000000000002</c:v>
                </c:pt>
                <c:pt idx="2453">
                  <c:v>-49.33</c:v>
                </c:pt>
                <c:pt idx="2454">
                  <c:v>-48.414999999999999</c:v>
                </c:pt>
                <c:pt idx="2455">
                  <c:v>-47.743000000000002</c:v>
                </c:pt>
                <c:pt idx="2456">
                  <c:v>-47.194000000000003</c:v>
                </c:pt>
                <c:pt idx="2457">
                  <c:v>-46.828000000000003</c:v>
                </c:pt>
                <c:pt idx="2458">
                  <c:v>-46.796999999999997</c:v>
                </c:pt>
                <c:pt idx="2459">
                  <c:v>-46.645000000000003</c:v>
                </c:pt>
                <c:pt idx="2460">
                  <c:v>-46.430999999999997</c:v>
                </c:pt>
                <c:pt idx="2461">
                  <c:v>-46.460999999999999</c:v>
                </c:pt>
                <c:pt idx="2462">
                  <c:v>-46.094999999999999</c:v>
                </c:pt>
                <c:pt idx="2463">
                  <c:v>-45.667999999999999</c:v>
                </c:pt>
                <c:pt idx="2464">
                  <c:v>-44.936</c:v>
                </c:pt>
                <c:pt idx="2465">
                  <c:v>-45.027000000000001</c:v>
                </c:pt>
                <c:pt idx="2466">
                  <c:v>-44.966000000000001</c:v>
                </c:pt>
                <c:pt idx="2467">
                  <c:v>-45.027000000000001</c:v>
                </c:pt>
                <c:pt idx="2468">
                  <c:v>-44.997</c:v>
                </c:pt>
                <c:pt idx="2469">
                  <c:v>-44.966000000000001</c:v>
                </c:pt>
                <c:pt idx="2470">
                  <c:v>-44.875</c:v>
                </c:pt>
                <c:pt idx="2471">
                  <c:v>-44.905000000000001</c:v>
                </c:pt>
                <c:pt idx="2472">
                  <c:v>-45.18</c:v>
                </c:pt>
                <c:pt idx="2473">
                  <c:v>-45.302</c:v>
                </c:pt>
                <c:pt idx="2474">
                  <c:v>-45.79</c:v>
                </c:pt>
                <c:pt idx="2475">
                  <c:v>-46.216999999999999</c:v>
                </c:pt>
                <c:pt idx="2476">
                  <c:v>-46.460999999999999</c:v>
                </c:pt>
                <c:pt idx="2477">
                  <c:v>-46.828000000000003</c:v>
                </c:pt>
                <c:pt idx="2478">
                  <c:v>-47.101999999999997</c:v>
                </c:pt>
                <c:pt idx="2479">
                  <c:v>-47.284999999999997</c:v>
                </c:pt>
                <c:pt idx="2480">
                  <c:v>-47.56</c:v>
                </c:pt>
                <c:pt idx="2481">
                  <c:v>-47.774000000000001</c:v>
                </c:pt>
                <c:pt idx="2482">
                  <c:v>-48.14</c:v>
                </c:pt>
                <c:pt idx="2483">
                  <c:v>-48.628</c:v>
                </c:pt>
                <c:pt idx="2484">
                  <c:v>-48.872</c:v>
                </c:pt>
                <c:pt idx="2485">
                  <c:v>-49.055</c:v>
                </c:pt>
                <c:pt idx="2486">
                  <c:v>-49.238999999999997</c:v>
                </c:pt>
                <c:pt idx="2487">
                  <c:v>-49.421999999999997</c:v>
                </c:pt>
                <c:pt idx="2488">
                  <c:v>-49.116</c:v>
                </c:pt>
                <c:pt idx="2489">
                  <c:v>-48.963999999999999</c:v>
                </c:pt>
                <c:pt idx="2490">
                  <c:v>-48.933</c:v>
                </c:pt>
                <c:pt idx="2491">
                  <c:v>-49.177</c:v>
                </c:pt>
                <c:pt idx="2492">
                  <c:v>-49.268999999999998</c:v>
                </c:pt>
                <c:pt idx="2493">
                  <c:v>-49.390999999999998</c:v>
                </c:pt>
                <c:pt idx="2494">
                  <c:v>-49.543999999999997</c:v>
                </c:pt>
                <c:pt idx="2495">
                  <c:v>-49.665999999999997</c:v>
                </c:pt>
                <c:pt idx="2496">
                  <c:v>-50.000999999999998</c:v>
                </c:pt>
                <c:pt idx="2497">
                  <c:v>-50.124000000000002</c:v>
                </c:pt>
                <c:pt idx="2498">
                  <c:v>-50.154000000000003</c:v>
                </c:pt>
                <c:pt idx="2499">
                  <c:v>-50.246000000000002</c:v>
                </c:pt>
                <c:pt idx="2500">
                  <c:v>-50.246000000000002</c:v>
                </c:pt>
                <c:pt idx="2501">
                  <c:v>-50.063000000000002</c:v>
                </c:pt>
                <c:pt idx="2502">
                  <c:v>-50.000999999999998</c:v>
                </c:pt>
                <c:pt idx="2503">
                  <c:v>-49.787999999999997</c:v>
                </c:pt>
                <c:pt idx="2504">
                  <c:v>-49.634999999999998</c:v>
                </c:pt>
                <c:pt idx="2505">
                  <c:v>-49.543999999999997</c:v>
                </c:pt>
                <c:pt idx="2506">
                  <c:v>-49.543999999999997</c:v>
                </c:pt>
                <c:pt idx="2507">
                  <c:v>-49.512999999999998</c:v>
                </c:pt>
                <c:pt idx="2508">
                  <c:v>-49.512999999999998</c:v>
                </c:pt>
                <c:pt idx="2509">
                  <c:v>-49.543999999999997</c:v>
                </c:pt>
                <c:pt idx="2510">
                  <c:v>-49.055</c:v>
                </c:pt>
                <c:pt idx="2511">
                  <c:v>-49.024999999999999</c:v>
                </c:pt>
                <c:pt idx="2512">
                  <c:v>-49.024999999999999</c:v>
                </c:pt>
                <c:pt idx="2513">
                  <c:v>-48.994</c:v>
                </c:pt>
                <c:pt idx="2514">
                  <c:v>-48.902999999999999</c:v>
                </c:pt>
                <c:pt idx="2515">
                  <c:v>-49.085999999999999</c:v>
                </c:pt>
                <c:pt idx="2516">
                  <c:v>-49.116</c:v>
                </c:pt>
                <c:pt idx="2517">
                  <c:v>-49.024999999999999</c:v>
                </c:pt>
                <c:pt idx="2518">
                  <c:v>-49.024999999999999</c:v>
                </c:pt>
                <c:pt idx="2519">
                  <c:v>-48.963999999999999</c:v>
                </c:pt>
                <c:pt idx="2520">
                  <c:v>-49.146999999999998</c:v>
                </c:pt>
                <c:pt idx="2521">
                  <c:v>-49.268999999999998</c:v>
                </c:pt>
                <c:pt idx="2522">
                  <c:v>-49.146999999999998</c:v>
                </c:pt>
                <c:pt idx="2523">
                  <c:v>-49.146999999999998</c:v>
                </c:pt>
                <c:pt idx="2524">
                  <c:v>-49.055</c:v>
                </c:pt>
                <c:pt idx="2525">
                  <c:v>-48.780999999999999</c:v>
                </c:pt>
                <c:pt idx="2526">
                  <c:v>-48.72</c:v>
                </c:pt>
                <c:pt idx="2527">
                  <c:v>-48.75</c:v>
                </c:pt>
                <c:pt idx="2528">
                  <c:v>-48.658999999999999</c:v>
                </c:pt>
                <c:pt idx="2529">
                  <c:v>-48.689</c:v>
                </c:pt>
                <c:pt idx="2530">
                  <c:v>-48.933</c:v>
                </c:pt>
                <c:pt idx="2531">
                  <c:v>-49.024999999999999</c:v>
                </c:pt>
                <c:pt idx="2532">
                  <c:v>-49.085999999999999</c:v>
                </c:pt>
                <c:pt idx="2533">
                  <c:v>-49.177</c:v>
                </c:pt>
                <c:pt idx="2534">
                  <c:v>-49.390999999999998</c:v>
                </c:pt>
                <c:pt idx="2535">
                  <c:v>-49.421999999999997</c:v>
                </c:pt>
                <c:pt idx="2536">
                  <c:v>-49.695999999999998</c:v>
                </c:pt>
                <c:pt idx="2537">
                  <c:v>-49.756999999999998</c:v>
                </c:pt>
                <c:pt idx="2538">
                  <c:v>-49.91</c:v>
                </c:pt>
                <c:pt idx="2539">
                  <c:v>-50.215000000000003</c:v>
                </c:pt>
                <c:pt idx="2540">
                  <c:v>-50.551000000000002</c:v>
                </c:pt>
                <c:pt idx="2541">
                  <c:v>-50.825000000000003</c:v>
                </c:pt>
                <c:pt idx="2542">
                  <c:v>-50.917000000000002</c:v>
                </c:pt>
                <c:pt idx="2543">
                  <c:v>-51.039000000000001</c:v>
                </c:pt>
                <c:pt idx="2544">
                  <c:v>-51.131</c:v>
                </c:pt>
                <c:pt idx="2545">
                  <c:v>-51.436</c:v>
                </c:pt>
                <c:pt idx="2546">
                  <c:v>-51.588000000000001</c:v>
                </c:pt>
                <c:pt idx="2547">
                  <c:v>-51.588000000000001</c:v>
                </c:pt>
                <c:pt idx="2548">
                  <c:v>-51.558</c:v>
                </c:pt>
                <c:pt idx="2549">
                  <c:v>-51.619</c:v>
                </c:pt>
                <c:pt idx="2550">
                  <c:v>-51.68</c:v>
                </c:pt>
                <c:pt idx="2551">
                  <c:v>-51.71</c:v>
                </c:pt>
                <c:pt idx="2552">
                  <c:v>-51.741</c:v>
                </c:pt>
                <c:pt idx="2553">
                  <c:v>-51.771000000000001</c:v>
                </c:pt>
                <c:pt idx="2554">
                  <c:v>-51.863</c:v>
                </c:pt>
                <c:pt idx="2555">
                  <c:v>-52.137999999999998</c:v>
                </c:pt>
                <c:pt idx="2556">
                  <c:v>-52.045999999999999</c:v>
                </c:pt>
                <c:pt idx="2557">
                  <c:v>-51.923999999999999</c:v>
                </c:pt>
                <c:pt idx="2558">
                  <c:v>-52.045999999999999</c:v>
                </c:pt>
                <c:pt idx="2559">
                  <c:v>-52.015999999999998</c:v>
                </c:pt>
                <c:pt idx="2560">
                  <c:v>-52.045999999999999</c:v>
                </c:pt>
                <c:pt idx="2561">
                  <c:v>-52.228999999999999</c:v>
                </c:pt>
                <c:pt idx="2562">
                  <c:v>-52.167999999999999</c:v>
                </c:pt>
                <c:pt idx="2563">
                  <c:v>-52.411999999999999</c:v>
                </c:pt>
                <c:pt idx="2564">
                  <c:v>-52.503999999999998</c:v>
                </c:pt>
                <c:pt idx="2565">
                  <c:v>-52.564999999999998</c:v>
                </c:pt>
                <c:pt idx="2566">
                  <c:v>-52.411999999999999</c:v>
                </c:pt>
                <c:pt idx="2567">
                  <c:v>-52.350999999999999</c:v>
                </c:pt>
                <c:pt idx="2568">
                  <c:v>-52.442999999999998</c:v>
                </c:pt>
                <c:pt idx="2569">
                  <c:v>-52.564999999999998</c:v>
                </c:pt>
                <c:pt idx="2570">
                  <c:v>-52.594999999999999</c:v>
                </c:pt>
                <c:pt idx="2571">
                  <c:v>-52.350999999999999</c:v>
                </c:pt>
                <c:pt idx="2572">
                  <c:v>-52.228999999999999</c:v>
                </c:pt>
                <c:pt idx="2573">
                  <c:v>-52.320999999999998</c:v>
                </c:pt>
                <c:pt idx="2574">
                  <c:v>-52.411999999999999</c:v>
                </c:pt>
                <c:pt idx="2575">
                  <c:v>-52.381999999999998</c:v>
                </c:pt>
                <c:pt idx="2576">
                  <c:v>-52.137999999999998</c:v>
                </c:pt>
                <c:pt idx="2577">
                  <c:v>-51.832999999999998</c:v>
                </c:pt>
                <c:pt idx="2578">
                  <c:v>-51.68</c:v>
                </c:pt>
                <c:pt idx="2579">
                  <c:v>-51.436</c:v>
                </c:pt>
                <c:pt idx="2580">
                  <c:v>-50.917000000000002</c:v>
                </c:pt>
                <c:pt idx="2581">
                  <c:v>-50.612000000000002</c:v>
                </c:pt>
                <c:pt idx="2582">
                  <c:v>-50.642000000000003</c:v>
                </c:pt>
                <c:pt idx="2583">
                  <c:v>-50.612000000000002</c:v>
                </c:pt>
                <c:pt idx="2584">
                  <c:v>-50.581000000000003</c:v>
                </c:pt>
                <c:pt idx="2585">
                  <c:v>-50.551000000000002</c:v>
                </c:pt>
                <c:pt idx="2586">
                  <c:v>-50.307000000000002</c:v>
                </c:pt>
                <c:pt idx="2587">
                  <c:v>-50.185000000000002</c:v>
                </c:pt>
                <c:pt idx="2588">
                  <c:v>-50.307000000000002</c:v>
                </c:pt>
                <c:pt idx="2589">
                  <c:v>-50.276000000000003</c:v>
                </c:pt>
                <c:pt idx="2590">
                  <c:v>-50.185000000000002</c:v>
                </c:pt>
                <c:pt idx="2591">
                  <c:v>-50.246000000000002</c:v>
                </c:pt>
                <c:pt idx="2592">
                  <c:v>-50.276000000000003</c:v>
                </c:pt>
                <c:pt idx="2593">
                  <c:v>-50.093000000000004</c:v>
                </c:pt>
                <c:pt idx="2594">
                  <c:v>-48.872</c:v>
                </c:pt>
                <c:pt idx="2595">
                  <c:v>-47.591000000000001</c:v>
                </c:pt>
                <c:pt idx="2596">
                  <c:v>-46.674999999999997</c:v>
                </c:pt>
                <c:pt idx="2597">
                  <c:v>-46.033999999999999</c:v>
                </c:pt>
                <c:pt idx="2598">
                  <c:v>-45.484999999999999</c:v>
                </c:pt>
                <c:pt idx="2599">
                  <c:v>-45.058</c:v>
                </c:pt>
                <c:pt idx="2600">
                  <c:v>-44.264000000000003</c:v>
                </c:pt>
                <c:pt idx="2601">
                  <c:v>-43.165999999999997</c:v>
                </c:pt>
                <c:pt idx="2602">
                  <c:v>-41.792000000000002</c:v>
                </c:pt>
                <c:pt idx="2603">
                  <c:v>-36.451999999999998</c:v>
                </c:pt>
                <c:pt idx="2604">
                  <c:v>-8.8332999999999995</c:v>
                </c:pt>
                <c:pt idx="2605">
                  <c:v>-1.8752</c:v>
                </c:pt>
                <c:pt idx="2606">
                  <c:v>-9.4436</c:v>
                </c:pt>
                <c:pt idx="2607">
                  <c:v>-22.138999999999999</c:v>
                </c:pt>
                <c:pt idx="2608">
                  <c:v>-34.314999999999998</c:v>
                </c:pt>
                <c:pt idx="2609">
                  <c:v>-42.981999999999999</c:v>
                </c:pt>
                <c:pt idx="2610">
                  <c:v>-48.506</c:v>
                </c:pt>
                <c:pt idx="2611">
                  <c:v>-51.68</c:v>
                </c:pt>
                <c:pt idx="2612">
                  <c:v>-53.969000000000001</c:v>
                </c:pt>
                <c:pt idx="2613">
                  <c:v>-55.402999999999999</c:v>
                </c:pt>
                <c:pt idx="2614">
                  <c:v>-56.134999999999998</c:v>
                </c:pt>
                <c:pt idx="2615">
                  <c:v>-56.624000000000002</c:v>
                </c:pt>
                <c:pt idx="2616">
                  <c:v>-56.959000000000003</c:v>
                </c:pt>
                <c:pt idx="2617">
                  <c:v>-57.234000000000002</c:v>
                </c:pt>
                <c:pt idx="2618">
                  <c:v>-57.265000000000001</c:v>
                </c:pt>
                <c:pt idx="2619">
                  <c:v>-57.234000000000002</c:v>
                </c:pt>
                <c:pt idx="2620">
                  <c:v>-57.204000000000001</c:v>
                </c:pt>
                <c:pt idx="2621">
                  <c:v>-57.509</c:v>
                </c:pt>
                <c:pt idx="2622">
                  <c:v>-57.692</c:v>
                </c:pt>
                <c:pt idx="2623">
                  <c:v>-57.692</c:v>
                </c:pt>
                <c:pt idx="2624">
                  <c:v>-57.6</c:v>
                </c:pt>
                <c:pt idx="2625">
                  <c:v>-57.661000000000001</c:v>
                </c:pt>
                <c:pt idx="2626">
                  <c:v>-57.631</c:v>
                </c:pt>
                <c:pt idx="2627">
                  <c:v>-57.783000000000001</c:v>
                </c:pt>
                <c:pt idx="2628">
                  <c:v>-57.905999999999999</c:v>
                </c:pt>
                <c:pt idx="2629">
                  <c:v>-57.692</c:v>
                </c:pt>
                <c:pt idx="2630">
                  <c:v>-57.661000000000001</c:v>
                </c:pt>
                <c:pt idx="2631">
                  <c:v>-57.692</c:v>
                </c:pt>
                <c:pt idx="2632">
                  <c:v>-57.692</c:v>
                </c:pt>
                <c:pt idx="2633">
                  <c:v>-57.661000000000001</c:v>
                </c:pt>
                <c:pt idx="2634">
                  <c:v>-57.661000000000001</c:v>
                </c:pt>
                <c:pt idx="2635">
                  <c:v>-57.631</c:v>
                </c:pt>
                <c:pt idx="2636">
                  <c:v>-57.539000000000001</c:v>
                </c:pt>
                <c:pt idx="2637">
                  <c:v>-57.57</c:v>
                </c:pt>
                <c:pt idx="2638">
                  <c:v>-57.387</c:v>
                </c:pt>
                <c:pt idx="2639">
                  <c:v>-57.173000000000002</c:v>
                </c:pt>
                <c:pt idx="2640">
                  <c:v>-57.143000000000001</c:v>
                </c:pt>
                <c:pt idx="2641">
                  <c:v>-57.173000000000002</c:v>
                </c:pt>
                <c:pt idx="2642">
                  <c:v>-57.112000000000002</c:v>
                </c:pt>
                <c:pt idx="2643">
                  <c:v>-56.99</c:v>
                </c:pt>
                <c:pt idx="2644">
                  <c:v>-56.807000000000002</c:v>
                </c:pt>
                <c:pt idx="2645">
                  <c:v>-56.807000000000002</c:v>
                </c:pt>
                <c:pt idx="2646">
                  <c:v>-56.746000000000002</c:v>
                </c:pt>
                <c:pt idx="2647">
                  <c:v>-56.348999999999997</c:v>
                </c:pt>
                <c:pt idx="2648">
                  <c:v>-55.890999999999998</c:v>
                </c:pt>
                <c:pt idx="2649">
                  <c:v>-55.860999999999997</c:v>
                </c:pt>
                <c:pt idx="2650">
                  <c:v>-55.707999999999998</c:v>
                </c:pt>
                <c:pt idx="2651">
                  <c:v>-55.555999999999997</c:v>
                </c:pt>
                <c:pt idx="2652">
                  <c:v>-55.494999999999997</c:v>
                </c:pt>
                <c:pt idx="2653">
                  <c:v>-55.311999999999998</c:v>
                </c:pt>
                <c:pt idx="2654">
                  <c:v>-55.097999999999999</c:v>
                </c:pt>
                <c:pt idx="2655">
                  <c:v>-55.311999999999998</c:v>
                </c:pt>
                <c:pt idx="2656">
                  <c:v>-55.25</c:v>
                </c:pt>
                <c:pt idx="2657">
                  <c:v>-55.280999999999999</c:v>
                </c:pt>
                <c:pt idx="2658">
                  <c:v>-55.189</c:v>
                </c:pt>
                <c:pt idx="2659">
                  <c:v>-55.036999999999999</c:v>
                </c:pt>
                <c:pt idx="2660">
                  <c:v>-55.036999999999999</c:v>
                </c:pt>
                <c:pt idx="2661">
                  <c:v>-54.792999999999999</c:v>
                </c:pt>
                <c:pt idx="2662">
                  <c:v>-54.64</c:v>
                </c:pt>
                <c:pt idx="2663">
                  <c:v>-54.488</c:v>
                </c:pt>
                <c:pt idx="2664">
                  <c:v>-54.579000000000001</c:v>
                </c:pt>
                <c:pt idx="2665">
                  <c:v>-54.61</c:v>
                </c:pt>
                <c:pt idx="2666">
                  <c:v>-54.518000000000001</c:v>
                </c:pt>
                <c:pt idx="2667">
                  <c:v>-54.427</c:v>
                </c:pt>
                <c:pt idx="2668">
                  <c:v>-54.396000000000001</c:v>
                </c:pt>
                <c:pt idx="2669">
                  <c:v>-54.396000000000001</c:v>
                </c:pt>
                <c:pt idx="2670">
                  <c:v>-54.457000000000001</c:v>
                </c:pt>
                <c:pt idx="2671">
                  <c:v>-54.548999999999999</c:v>
                </c:pt>
                <c:pt idx="2672">
                  <c:v>-54.243000000000002</c:v>
                </c:pt>
                <c:pt idx="2673">
                  <c:v>-54.091000000000001</c:v>
                </c:pt>
                <c:pt idx="2674">
                  <c:v>-53.999000000000002</c:v>
                </c:pt>
                <c:pt idx="2675">
                  <c:v>-53.938000000000002</c:v>
                </c:pt>
                <c:pt idx="2676">
                  <c:v>-53.755000000000003</c:v>
                </c:pt>
                <c:pt idx="2677">
                  <c:v>-53.816000000000003</c:v>
                </c:pt>
                <c:pt idx="2678">
                  <c:v>-53.755000000000003</c:v>
                </c:pt>
                <c:pt idx="2679">
                  <c:v>-53.877000000000002</c:v>
                </c:pt>
                <c:pt idx="2680">
                  <c:v>-53.908000000000001</c:v>
                </c:pt>
                <c:pt idx="2681">
                  <c:v>-53.725000000000001</c:v>
                </c:pt>
                <c:pt idx="2682">
                  <c:v>-53.664000000000001</c:v>
                </c:pt>
                <c:pt idx="2683">
                  <c:v>-53.45</c:v>
                </c:pt>
                <c:pt idx="2684">
                  <c:v>-53.48</c:v>
                </c:pt>
                <c:pt idx="2685">
                  <c:v>-53.48</c:v>
                </c:pt>
                <c:pt idx="2686">
                  <c:v>-53.45</c:v>
                </c:pt>
                <c:pt idx="2687">
                  <c:v>-53.267000000000003</c:v>
                </c:pt>
                <c:pt idx="2688">
                  <c:v>-53.052999999999997</c:v>
                </c:pt>
                <c:pt idx="2689">
                  <c:v>-52.930999999999997</c:v>
                </c:pt>
                <c:pt idx="2690">
                  <c:v>-52.84</c:v>
                </c:pt>
                <c:pt idx="2691">
                  <c:v>-52.686999999999998</c:v>
                </c:pt>
                <c:pt idx="2692">
                  <c:v>-52.533999999999999</c:v>
                </c:pt>
                <c:pt idx="2693">
                  <c:v>-52.533999999999999</c:v>
                </c:pt>
                <c:pt idx="2694">
                  <c:v>-52.594999999999999</c:v>
                </c:pt>
                <c:pt idx="2695">
                  <c:v>-52.564999999999998</c:v>
                </c:pt>
                <c:pt idx="2696">
                  <c:v>-52.381999999999998</c:v>
                </c:pt>
                <c:pt idx="2697">
                  <c:v>-52.320999999999998</c:v>
                </c:pt>
                <c:pt idx="2698">
                  <c:v>-52.320999999999998</c:v>
                </c:pt>
                <c:pt idx="2699">
                  <c:v>-52.533999999999999</c:v>
                </c:pt>
                <c:pt idx="2700">
                  <c:v>-52.564999999999998</c:v>
                </c:pt>
                <c:pt idx="2701">
                  <c:v>-52.411999999999999</c:v>
                </c:pt>
                <c:pt idx="2702">
                  <c:v>-52.26</c:v>
                </c:pt>
                <c:pt idx="2703">
                  <c:v>-52.106999999999999</c:v>
                </c:pt>
                <c:pt idx="2704">
                  <c:v>-52.015999999999998</c:v>
                </c:pt>
                <c:pt idx="2705">
                  <c:v>-51.954999999999998</c:v>
                </c:pt>
                <c:pt idx="2706">
                  <c:v>-51.863</c:v>
                </c:pt>
                <c:pt idx="2707">
                  <c:v>-51.984999999999999</c:v>
                </c:pt>
                <c:pt idx="2708">
                  <c:v>-52.076999999999998</c:v>
                </c:pt>
                <c:pt idx="2709">
                  <c:v>-52.045999999999999</c:v>
                </c:pt>
                <c:pt idx="2710">
                  <c:v>-52.137999999999998</c:v>
                </c:pt>
                <c:pt idx="2711">
                  <c:v>-52.198999999999998</c:v>
                </c:pt>
                <c:pt idx="2712">
                  <c:v>-52.137999999999998</c:v>
                </c:pt>
                <c:pt idx="2713">
                  <c:v>-52.350999999999999</c:v>
                </c:pt>
                <c:pt idx="2714">
                  <c:v>-52.350999999999999</c:v>
                </c:pt>
                <c:pt idx="2715">
                  <c:v>-52.411999999999999</c:v>
                </c:pt>
                <c:pt idx="2716">
                  <c:v>-52.350999999999999</c:v>
                </c:pt>
                <c:pt idx="2717">
                  <c:v>-52.411999999999999</c:v>
                </c:pt>
                <c:pt idx="2718">
                  <c:v>-52.350999999999999</c:v>
                </c:pt>
                <c:pt idx="2719">
                  <c:v>-52.320999999999998</c:v>
                </c:pt>
                <c:pt idx="2720">
                  <c:v>-52.198999999999998</c:v>
                </c:pt>
                <c:pt idx="2721">
                  <c:v>-52.26</c:v>
                </c:pt>
                <c:pt idx="2722">
                  <c:v>-52.26</c:v>
                </c:pt>
                <c:pt idx="2723">
                  <c:v>-52.350999999999999</c:v>
                </c:pt>
                <c:pt idx="2724">
                  <c:v>-52.503999999999998</c:v>
                </c:pt>
                <c:pt idx="2725">
                  <c:v>-52.503999999999998</c:v>
                </c:pt>
                <c:pt idx="2726">
                  <c:v>-52.503999999999998</c:v>
                </c:pt>
                <c:pt idx="2727">
                  <c:v>-52.503999999999998</c:v>
                </c:pt>
                <c:pt idx="2728">
                  <c:v>-52.655999999999999</c:v>
                </c:pt>
                <c:pt idx="2729">
                  <c:v>-52.718000000000004</c:v>
                </c:pt>
                <c:pt idx="2730">
                  <c:v>-52.503999999999998</c:v>
                </c:pt>
                <c:pt idx="2731">
                  <c:v>-52.411999999999999</c:v>
                </c:pt>
                <c:pt idx="2732">
                  <c:v>-52.381999999999998</c:v>
                </c:pt>
                <c:pt idx="2733">
                  <c:v>-52.411999999999999</c:v>
                </c:pt>
                <c:pt idx="2734">
                  <c:v>-52.472999999999999</c:v>
                </c:pt>
                <c:pt idx="2735">
                  <c:v>-52.442999999999998</c:v>
                </c:pt>
                <c:pt idx="2736">
                  <c:v>-52.320999999999998</c:v>
                </c:pt>
                <c:pt idx="2737">
                  <c:v>-52.442999999999998</c:v>
                </c:pt>
                <c:pt idx="2738">
                  <c:v>-52.564999999999998</c:v>
                </c:pt>
                <c:pt idx="2739">
                  <c:v>-52.503999999999998</c:v>
                </c:pt>
                <c:pt idx="2740">
                  <c:v>-52.442999999999998</c:v>
                </c:pt>
                <c:pt idx="2741">
                  <c:v>-52.472999999999999</c:v>
                </c:pt>
                <c:pt idx="2742">
                  <c:v>-52.472999999999999</c:v>
                </c:pt>
                <c:pt idx="2743">
                  <c:v>-52.625999999999998</c:v>
                </c:pt>
                <c:pt idx="2744">
                  <c:v>-52.779000000000003</c:v>
                </c:pt>
                <c:pt idx="2745">
                  <c:v>-52.594999999999999</c:v>
                </c:pt>
                <c:pt idx="2746">
                  <c:v>-52.84</c:v>
                </c:pt>
                <c:pt idx="2747">
                  <c:v>-52.930999999999997</c:v>
                </c:pt>
                <c:pt idx="2748">
                  <c:v>-52.87</c:v>
                </c:pt>
                <c:pt idx="2749">
                  <c:v>-52.930999999999997</c:v>
                </c:pt>
                <c:pt idx="2750">
                  <c:v>-52.930999999999997</c:v>
                </c:pt>
                <c:pt idx="2751">
                  <c:v>-52.901000000000003</c:v>
                </c:pt>
                <c:pt idx="2752">
                  <c:v>-52.962000000000003</c:v>
                </c:pt>
                <c:pt idx="2753">
                  <c:v>-53.113999999999997</c:v>
                </c:pt>
                <c:pt idx="2754">
                  <c:v>-53.052999999999997</c:v>
                </c:pt>
                <c:pt idx="2755">
                  <c:v>-52.962000000000003</c:v>
                </c:pt>
                <c:pt idx="2756">
                  <c:v>-52.962000000000003</c:v>
                </c:pt>
                <c:pt idx="2757">
                  <c:v>-53.084000000000003</c:v>
                </c:pt>
                <c:pt idx="2758">
                  <c:v>-53.235999999999997</c:v>
                </c:pt>
                <c:pt idx="2759">
                  <c:v>-53.174999999999997</c:v>
                </c:pt>
                <c:pt idx="2760">
                  <c:v>-53.113999999999997</c:v>
                </c:pt>
                <c:pt idx="2761">
                  <c:v>-53.113999999999997</c:v>
                </c:pt>
                <c:pt idx="2762">
                  <c:v>-53.206000000000003</c:v>
                </c:pt>
                <c:pt idx="2763">
                  <c:v>-53.113999999999997</c:v>
                </c:pt>
                <c:pt idx="2764">
                  <c:v>-52.901000000000003</c:v>
                </c:pt>
                <c:pt idx="2765">
                  <c:v>-52.84</c:v>
                </c:pt>
                <c:pt idx="2766">
                  <c:v>-52.808999999999997</c:v>
                </c:pt>
                <c:pt idx="2767">
                  <c:v>-52.718000000000004</c:v>
                </c:pt>
                <c:pt idx="2768">
                  <c:v>-52.718000000000004</c:v>
                </c:pt>
                <c:pt idx="2769">
                  <c:v>-52.442999999999998</c:v>
                </c:pt>
                <c:pt idx="2770">
                  <c:v>-52.442999999999998</c:v>
                </c:pt>
                <c:pt idx="2771">
                  <c:v>-52.533999999999999</c:v>
                </c:pt>
                <c:pt idx="2772">
                  <c:v>-52.594999999999999</c:v>
                </c:pt>
                <c:pt idx="2773">
                  <c:v>-52.381999999999998</c:v>
                </c:pt>
                <c:pt idx="2774">
                  <c:v>-51.466000000000001</c:v>
                </c:pt>
                <c:pt idx="2775">
                  <c:v>-50.886000000000003</c:v>
                </c:pt>
                <c:pt idx="2776">
                  <c:v>-49.94</c:v>
                </c:pt>
                <c:pt idx="2777">
                  <c:v>-49.055</c:v>
                </c:pt>
                <c:pt idx="2778">
                  <c:v>-48.018000000000001</c:v>
                </c:pt>
                <c:pt idx="2779">
                  <c:v>-46.645000000000003</c:v>
                </c:pt>
                <c:pt idx="2780">
                  <c:v>-45.606999999999999</c:v>
                </c:pt>
                <c:pt idx="2781">
                  <c:v>-44.539000000000001</c:v>
                </c:pt>
                <c:pt idx="2782">
                  <c:v>-42.798999999999999</c:v>
                </c:pt>
                <c:pt idx="2783">
                  <c:v>-26.167000000000002</c:v>
                </c:pt>
                <c:pt idx="2784">
                  <c:v>-0.44091999999999998</c:v>
                </c:pt>
                <c:pt idx="2785">
                  <c:v>-1.8752</c:v>
                </c:pt>
                <c:pt idx="2786">
                  <c:v>-14.143000000000001</c:v>
                </c:pt>
                <c:pt idx="2787">
                  <c:v>-29.28</c:v>
                </c:pt>
                <c:pt idx="2788">
                  <c:v>-40.694000000000003</c:v>
                </c:pt>
                <c:pt idx="2789">
                  <c:v>-47.926000000000002</c:v>
                </c:pt>
                <c:pt idx="2790">
                  <c:v>-52.015999999999998</c:v>
                </c:pt>
                <c:pt idx="2791">
                  <c:v>-54.335000000000001</c:v>
                </c:pt>
                <c:pt idx="2792">
                  <c:v>-55.646999999999998</c:v>
                </c:pt>
                <c:pt idx="2793">
                  <c:v>-56.502000000000002</c:v>
                </c:pt>
                <c:pt idx="2794">
                  <c:v>-56.959000000000003</c:v>
                </c:pt>
                <c:pt idx="2795">
                  <c:v>-57.326000000000001</c:v>
                </c:pt>
                <c:pt idx="2796">
                  <c:v>-57.448</c:v>
                </c:pt>
                <c:pt idx="2797">
                  <c:v>-57.173000000000002</c:v>
                </c:pt>
                <c:pt idx="2798">
                  <c:v>-56.929000000000002</c:v>
                </c:pt>
                <c:pt idx="2799">
                  <c:v>-56.959000000000003</c:v>
                </c:pt>
                <c:pt idx="2800">
                  <c:v>-56.99</c:v>
                </c:pt>
                <c:pt idx="2801">
                  <c:v>-57.051000000000002</c:v>
                </c:pt>
                <c:pt idx="2802">
                  <c:v>-57.021000000000001</c:v>
                </c:pt>
                <c:pt idx="2803">
                  <c:v>-56.959000000000003</c:v>
                </c:pt>
                <c:pt idx="2804">
                  <c:v>-56.531999999999996</c:v>
                </c:pt>
                <c:pt idx="2805">
                  <c:v>-56.319000000000003</c:v>
                </c:pt>
                <c:pt idx="2806">
                  <c:v>-56.165999999999997</c:v>
                </c:pt>
                <c:pt idx="2807">
                  <c:v>-55.890999999999998</c:v>
                </c:pt>
                <c:pt idx="2808">
                  <c:v>-55.555999999999997</c:v>
                </c:pt>
                <c:pt idx="2809">
                  <c:v>-55.585999999999999</c:v>
                </c:pt>
                <c:pt idx="2810">
                  <c:v>-55.616999999999997</c:v>
                </c:pt>
                <c:pt idx="2811">
                  <c:v>-55.616999999999997</c:v>
                </c:pt>
                <c:pt idx="2812">
                  <c:v>-55.555999999999997</c:v>
                </c:pt>
                <c:pt idx="2813">
                  <c:v>-55.524999999999999</c:v>
                </c:pt>
                <c:pt idx="2814">
                  <c:v>-55.677999999999997</c:v>
                </c:pt>
                <c:pt idx="2815">
                  <c:v>-55.768999999999998</c:v>
                </c:pt>
                <c:pt idx="2816">
                  <c:v>-55.738999999999997</c:v>
                </c:pt>
                <c:pt idx="2817">
                  <c:v>-55.555999999999997</c:v>
                </c:pt>
                <c:pt idx="2818">
                  <c:v>-55.555999999999997</c:v>
                </c:pt>
                <c:pt idx="2819">
                  <c:v>-55.616999999999997</c:v>
                </c:pt>
                <c:pt idx="2820">
                  <c:v>-55.646999999999998</c:v>
                </c:pt>
                <c:pt idx="2821">
                  <c:v>-55.555999999999997</c:v>
                </c:pt>
                <c:pt idx="2822">
                  <c:v>-55.433999999999997</c:v>
                </c:pt>
                <c:pt idx="2823">
                  <c:v>-55.646999999999998</c:v>
                </c:pt>
                <c:pt idx="2824">
                  <c:v>-55.646999999999998</c:v>
                </c:pt>
                <c:pt idx="2825">
                  <c:v>-55.768999999999998</c:v>
                </c:pt>
                <c:pt idx="2826">
                  <c:v>-55.738999999999997</c:v>
                </c:pt>
                <c:pt idx="2827">
                  <c:v>-55.616999999999997</c:v>
                </c:pt>
                <c:pt idx="2828">
                  <c:v>-55.585999999999999</c:v>
                </c:pt>
                <c:pt idx="2829">
                  <c:v>-55.677999999999997</c:v>
                </c:pt>
                <c:pt idx="2830">
                  <c:v>-55.616999999999997</c:v>
                </c:pt>
                <c:pt idx="2831">
                  <c:v>-55.402999999999999</c:v>
                </c:pt>
                <c:pt idx="2832">
                  <c:v>-55.22</c:v>
                </c:pt>
                <c:pt idx="2833">
                  <c:v>-55.067</c:v>
                </c:pt>
                <c:pt idx="2834">
                  <c:v>-54.884</c:v>
                </c:pt>
                <c:pt idx="2835">
                  <c:v>-54.762</c:v>
                </c:pt>
                <c:pt idx="2836">
                  <c:v>-54.61</c:v>
                </c:pt>
                <c:pt idx="2837">
                  <c:v>-54.518000000000001</c:v>
                </c:pt>
                <c:pt idx="2838">
                  <c:v>-54.61</c:v>
                </c:pt>
                <c:pt idx="2839">
                  <c:v>-54.579000000000001</c:v>
                </c:pt>
                <c:pt idx="2840">
                  <c:v>-54.61</c:v>
                </c:pt>
                <c:pt idx="2841">
                  <c:v>-54.548999999999999</c:v>
                </c:pt>
                <c:pt idx="2842">
                  <c:v>-54.457000000000001</c:v>
                </c:pt>
                <c:pt idx="2843">
                  <c:v>-54.488</c:v>
                </c:pt>
                <c:pt idx="2844">
                  <c:v>-54.518000000000001</c:v>
                </c:pt>
                <c:pt idx="2845">
                  <c:v>-54.548999999999999</c:v>
                </c:pt>
                <c:pt idx="2846">
                  <c:v>-54.396000000000001</c:v>
                </c:pt>
                <c:pt idx="2847">
                  <c:v>-54.427</c:v>
                </c:pt>
                <c:pt idx="2848">
                  <c:v>-54.396000000000001</c:v>
                </c:pt>
                <c:pt idx="2849">
                  <c:v>-54.152000000000001</c:v>
                </c:pt>
                <c:pt idx="2850">
                  <c:v>-53.938000000000002</c:v>
                </c:pt>
                <c:pt idx="2851">
                  <c:v>-53.847000000000001</c:v>
                </c:pt>
                <c:pt idx="2852">
                  <c:v>-53.847000000000001</c:v>
                </c:pt>
                <c:pt idx="2853">
                  <c:v>-54.03</c:v>
                </c:pt>
                <c:pt idx="2854">
                  <c:v>-54.06</c:v>
                </c:pt>
                <c:pt idx="2855">
                  <c:v>-53.908000000000001</c:v>
                </c:pt>
                <c:pt idx="2856">
                  <c:v>-53.725000000000001</c:v>
                </c:pt>
                <c:pt idx="2857">
                  <c:v>-53.938000000000002</c:v>
                </c:pt>
                <c:pt idx="2858">
                  <c:v>-53.969000000000001</c:v>
                </c:pt>
                <c:pt idx="2859">
                  <c:v>-53.969000000000001</c:v>
                </c:pt>
                <c:pt idx="2860">
                  <c:v>-53.877000000000002</c:v>
                </c:pt>
                <c:pt idx="2861">
                  <c:v>-53.633000000000003</c:v>
                </c:pt>
                <c:pt idx="2862">
                  <c:v>-53.389000000000003</c:v>
                </c:pt>
                <c:pt idx="2863">
                  <c:v>-53.357999999999997</c:v>
                </c:pt>
                <c:pt idx="2864">
                  <c:v>-53.113999999999997</c:v>
                </c:pt>
                <c:pt idx="2865">
                  <c:v>-53.145000000000003</c:v>
                </c:pt>
                <c:pt idx="2866">
                  <c:v>-52.991999999999997</c:v>
                </c:pt>
                <c:pt idx="2867">
                  <c:v>-52.779000000000003</c:v>
                </c:pt>
                <c:pt idx="2868">
                  <c:v>-52.87</c:v>
                </c:pt>
                <c:pt idx="2869">
                  <c:v>-52.84</c:v>
                </c:pt>
                <c:pt idx="2870">
                  <c:v>-52.901000000000003</c:v>
                </c:pt>
                <c:pt idx="2871">
                  <c:v>-52.87</c:v>
                </c:pt>
                <c:pt idx="2872">
                  <c:v>-52.930999999999997</c:v>
                </c:pt>
                <c:pt idx="2873">
                  <c:v>-52.991999999999997</c:v>
                </c:pt>
                <c:pt idx="2874">
                  <c:v>-53.174999999999997</c:v>
                </c:pt>
                <c:pt idx="2875">
                  <c:v>-53.206000000000003</c:v>
                </c:pt>
                <c:pt idx="2876">
                  <c:v>-53.328000000000003</c:v>
                </c:pt>
                <c:pt idx="2877">
                  <c:v>-53.418999999999997</c:v>
                </c:pt>
                <c:pt idx="2878">
                  <c:v>-53.511000000000003</c:v>
                </c:pt>
                <c:pt idx="2879">
                  <c:v>-53.45</c:v>
                </c:pt>
                <c:pt idx="2880">
                  <c:v>-53.45</c:v>
                </c:pt>
                <c:pt idx="2881">
                  <c:v>-53.603000000000002</c:v>
                </c:pt>
                <c:pt idx="2882">
                  <c:v>-53.786000000000001</c:v>
                </c:pt>
                <c:pt idx="2883">
                  <c:v>-53.786000000000001</c:v>
                </c:pt>
                <c:pt idx="2884">
                  <c:v>-53.908000000000001</c:v>
                </c:pt>
                <c:pt idx="2885">
                  <c:v>-53.908000000000001</c:v>
                </c:pt>
                <c:pt idx="2886">
                  <c:v>-53.908000000000001</c:v>
                </c:pt>
                <c:pt idx="2887">
                  <c:v>-54.182000000000002</c:v>
                </c:pt>
                <c:pt idx="2888">
                  <c:v>-54.213000000000001</c:v>
                </c:pt>
                <c:pt idx="2889">
                  <c:v>-54.152000000000001</c:v>
                </c:pt>
                <c:pt idx="2890">
                  <c:v>-54.213000000000001</c:v>
                </c:pt>
                <c:pt idx="2891">
                  <c:v>-54.243000000000002</c:v>
                </c:pt>
                <c:pt idx="2892">
                  <c:v>-54.152000000000001</c:v>
                </c:pt>
                <c:pt idx="2893">
                  <c:v>-54.091000000000001</c:v>
                </c:pt>
                <c:pt idx="2894">
                  <c:v>-53.816000000000003</c:v>
                </c:pt>
                <c:pt idx="2895">
                  <c:v>-53.694000000000003</c:v>
                </c:pt>
                <c:pt idx="2896">
                  <c:v>-53.694000000000003</c:v>
                </c:pt>
                <c:pt idx="2897">
                  <c:v>-53.664000000000001</c:v>
                </c:pt>
                <c:pt idx="2898">
                  <c:v>-53.542000000000002</c:v>
                </c:pt>
                <c:pt idx="2899">
                  <c:v>-53.357999999999997</c:v>
                </c:pt>
                <c:pt idx="2900">
                  <c:v>-53.113999999999997</c:v>
                </c:pt>
                <c:pt idx="2901">
                  <c:v>-53.052999999999997</c:v>
                </c:pt>
                <c:pt idx="2902">
                  <c:v>-53.113999999999997</c:v>
                </c:pt>
                <c:pt idx="2903">
                  <c:v>-53.145000000000003</c:v>
                </c:pt>
                <c:pt idx="2904">
                  <c:v>-53.023000000000003</c:v>
                </c:pt>
                <c:pt idx="2905">
                  <c:v>-53.145000000000003</c:v>
                </c:pt>
                <c:pt idx="2906">
                  <c:v>-53.174999999999997</c:v>
                </c:pt>
                <c:pt idx="2907">
                  <c:v>-53.235999999999997</c:v>
                </c:pt>
                <c:pt idx="2908">
                  <c:v>-52.962000000000003</c:v>
                </c:pt>
                <c:pt idx="2909">
                  <c:v>-52.901000000000003</c:v>
                </c:pt>
                <c:pt idx="2910">
                  <c:v>-52.962000000000003</c:v>
                </c:pt>
                <c:pt idx="2911">
                  <c:v>-52.991999999999997</c:v>
                </c:pt>
                <c:pt idx="2912">
                  <c:v>-53.084000000000003</c:v>
                </c:pt>
                <c:pt idx="2913">
                  <c:v>-52.930999999999997</c:v>
                </c:pt>
                <c:pt idx="2914">
                  <c:v>-52.84</c:v>
                </c:pt>
                <c:pt idx="2915">
                  <c:v>-53.023000000000003</c:v>
                </c:pt>
                <c:pt idx="2916">
                  <c:v>-53.052999999999997</c:v>
                </c:pt>
                <c:pt idx="2917">
                  <c:v>-53.084000000000003</c:v>
                </c:pt>
                <c:pt idx="2918">
                  <c:v>-53.174999999999997</c:v>
                </c:pt>
                <c:pt idx="2919">
                  <c:v>-53.206000000000003</c:v>
                </c:pt>
                <c:pt idx="2920">
                  <c:v>-53.357999999999997</c:v>
                </c:pt>
                <c:pt idx="2921">
                  <c:v>-53.357999999999997</c:v>
                </c:pt>
                <c:pt idx="2922">
                  <c:v>-53.267000000000003</c:v>
                </c:pt>
                <c:pt idx="2923">
                  <c:v>-53.296999999999997</c:v>
                </c:pt>
                <c:pt idx="2924">
                  <c:v>-53.357999999999997</c:v>
                </c:pt>
                <c:pt idx="2925">
                  <c:v>-53.389000000000003</c:v>
                </c:pt>
                <c:pt idx="2926">
                  <c:v>-53.328000000000003</c:v>
                </c:pt>
                <c:pt idx="2927">
                  <c:v>-53.357999999999997</c:v>
                </c:pt>
                <c:pt idx="2928">
                  <c:v>-53.267000000000003</c:v>
                </c:pt>
                <c:pt idx="2929">
                  <c:v>-53.511000000000003</c:v>
                </c:pt>
                <c:pt idx="2930">
                  <c:v>-53.694000000000003</c:v>
                </c:pt>
                <c:pt idx="2931">
                  <c:v>-53.633000000000003</c:v>
                </c:pt>
                <c:pt idx="2932">
                  <c:v>-53.725000000000001</c:v>
                </c:pt>
                <c:pt idx="2933">
                  <c:v>-53.664000000000001</c:v>
                </c:pt>
                <c:pt idx="2934">
                  <c:v>-53.816000000000003</c:v>
                </c:pt>
                <c:pt idx="2935">
                  <c:v>-53.847000000000001</c:v>
                </c:pt>
                <c:pt idx="2936">
                  <c:v>-53.908000000000001</c:v>
                </c:pt>
                <c:pt idx="2937">
                  <c:v>-53.816000000000003</c:v>
                </c:pt>
                <c:pt idx="2938">
                  <c:v>-53.908000000000001</c:v>
                </c:pt>
                <c:pt idx="2939">
                  <c:v>-53.969000000000001</c:v>
                </c:pt>
                <c:pt idx="2940">
                  <c:v>-54.182000000000002</c:v>
                </c:pt>
                <c:pt idx="2941">
                  <c:v>-54.213000000000001</c:v>
                </c:pt>
                <c:pt idx="2942">
                  <c:v>-54.304000000000002</c:v>
                </c:pt>
                <c:pt idx="2943">
                  <c:v>-54.365000000000002</c:v>
                </c:pt>
                <c:pt idx="2944">
                  <c:v>-54.427</c:v>
                </c:pt>
                <c:pt idx="2945">
                  <c:v>-54.457000000000001</c:v>
                </c:pt>
                <c:pt idx="2946">
                  <c:v>-54.304000000000002</c:v>
                </c:pt>
                <c:pt idx="2947">
                  <c:v>-54.243000000000002</c:v>
                </c:pt>
                <c:pt idx="2948">
                  <c:v>-54.304000000000002</c:v>
                </c:pt>
                <c:pt idx="2949">
                  <c:v>-54.213000000000001</c:v>
                </c:pt>
                <c:pt idx="2950">
                  <c:v>-53.969000000000001</c:v>
                </c:pt>
                <c:pt idx="2951">
                  <c:v>-53.908000000000001</c:v>
                </c:pt>
                <c:pt idx="2952">
                  <c:v>-53.786000000000001</c:v>
                </c:pt>
                <c:pt idx="2953">
                  <c:v>-53.877000000000002</c:v>
                </c:pt>
                <c:pt idx="2954">
                  <c:v>-53.908000000000001</c:v>
                </c:pt>
                <c:pt idx="2955">
                  <c:v>-53.999000000000002</c:v>
                </c:pt>
                <c:pt idx="2956">
                  <c:v>-53.816000000000003</c:v>
                </c:pt>
                <c:pt idx="2957">
                  <c:v>-53.786000000000001</c:v>
                </c:pt>
                <c:pt idx="2958">
                  <c:v>-53.755000000000003</c:v>
                </c:pt>
                <c:pt idx="2959">
                  <c:v>-53.786000000000001</c:v>
                </c:pt>
                <c:pt idx="2960">
                  <c:v>-53.235999999999997</c:v>
                </c:pt>
                <c:pt idx="2961">
                  <c:v>-53.023000000000003</c:v>
                </c:pt>
                <c:pt idx="2962">
                  <c:v>-53.023000000000003</c:v>
                </c:pt>
                <c:pt idx="2963">
                  <c:v>-53.145000000000003</c:v>
                </c:pt>
                <c:pt idx="2964">
                  <c:v>-52.84</c:v>
                </c:pt>
                <c:pt idx="2965">
                  <c:v>-53.052999999999997</c:v>
                </c:pt>
                <c:pt idx="2966">
                  <c:v>-52.930999999999997</c:v>
                </c:pt>
                <c:pt idx="2967">
                  <c:v>-52.808999999999997</c:v>
                </c:pt>
                <c:pt idx="2968">
                  <c:v>-52.87</c:v>
                </c:pt>
                <c:pt idx="2969">
                  <c:v>-52.747999999999998</c:v>
                </c:pt>
                <c:pt idx="2970">
                  <c:v>-52.718000000000004</c:v>
                </c:pt>
                <c:pt idx="2971">
                  <c:v>-52.564999999999998</c:v>
                </c:pt>
                <c:pt idx="2972">
                  <c:v>-52.533999999999999</c:v>
                </c:pt>
                <c:pt idx="2973">
                  <c:v>-52.442999999999998</c:v>
                </c:pt>
                <c:pt idx="2974">
                  <c:v>-52.472999999999999</c:v>
                </c:pt>
                <c:pt idx="2975">
                  <c:v>-52.472999999999999</c:v>
                </c:pt>
                <c:pt idx="2976">
                  <c:v>-52.472999999999999</c:v>
                </c:pt>
                <c:pt idx="2977">
                  <c:v>-52.533999999999999</c:v>
                </c:pt>
                <c:pt idx="2978">
                  <c:v>-52.625999999999998</c:v>
                </c:pt>
                <c:pt idx="2979">
                  <c:v>-52.625999999999998</c:v>
                </c:pt>
                <c:pt idx="2980">
                  <c:v>-52.472999999999999</c:v>
                </c:pt>
                <c:pt idx="2981">
                  <c:v>-52.503999999999998</c:v>
                </c:pt>
                <c:pt idx="2982">
                  <c:v>-52.533999999999999</c:v>
                </c:pt>
                <c:pt idx="2983">
                  <c:v>-52.625999999999998</c:v>
                </c:pt>
                <c:pt idx="2984">
                  <c:v>-52.625999999999998</c:v>
                </c:pt>
                <c:pt idx="2985">
                  <c:v>-52.472999999999999</c:v>
                </c:pt>
                <c:pt idx="2986">
                  <c:v>-52.411999999999999</c:v>
                </c:pt>
                <c:pt idx="2987">
                  <c:v>-52.564999999999998</c:v>
                </c:pt>
                <c:pt idx="2988">
                  <c:v>-52.533999999999999</c:v>
                </c:pt>
                <c:pt idx="2989">
                  <c:v>-51.619</c:v>
                </c:pt>
                <c:pt idx="2990">
                  <c:v>-51.497</c:v>
                </c:pt>
                <c:pt idx="2991">
                  <c:v>-51.344000000000001</c:v>
                </c:pt>
                <c:pt idx="2992">
                  <c:v>-51.558</c:v>
                </c:pt>
                <c:pt idx="2993">
                  <c:v>-51.619</c:v>
                </c:pt>
                <c:pt idx="2994">
                  <c:v>-51.649000000000001</c:v>
                </c:pt>
                <c:pt idx="2995">
                  <c:v>-51.649000000000001</c:v>
                </c:pt>
                <c:pt idx="2996">
                  <c:v>-51.588000000000001</c:v>
                </c:pt>
                <c:pt idx="2997">
                  <c:v>-51.802</c:v>
                </c:pt>
                <c:pt idx="2998">
                  <c:v>-51.863</c:v>
                </c:pt>
                <c:pt idx="2999">
                  <c:v>-51.802</c:v>
                </c:pt>
                <c:pt idx="3000">
                  <c:v>-51.832999999999998</c:v>
                </c:pt>
                <c:pt idx="3001">
                  <c:v>-51.954999999999998</c:v>
                </c:pt>
                <c:pt idx="3002">
                  <c:v>-52.015999999999998</c:v>
                </c:pt>
                <c:pt idx="3003">
                  <c:v>-52.076999999999998</c:v>
                </c:pt>
                <c:pt idx="3004">
                  <c:v>-52.076999999999998</c:v>
                </c:pt>
                <c:pt idx="3005">
                  <c:v>-52.106999999999999</c:v>
                </c:pt>
                <c:pt idx="3006">
                  <c:v>-52.350999999999999</c:v>
                </c:pt>
                <c:pt idx="3007">
                  <c:v>-52.503999999999998</c:v>
                </c:pt>
                <c:pt idx="3008">
                  <c:v>-52.564999999999998</c:v>
                </c:pt>
                <c:pt idx="3009">
                  <c:v>-52.655999999999999</c:v>
                </c:pt>
                <c:pt idx="3010">
                  <c:v>-52.686999999999998</c:v>
                </c:pt>
                <c:pt idx="3011">
                  <c:v>-52.84</c:v>
                </c:pt>
                <c:pt idx="3012">
                  <c:v>-53.145000000000003</c:v>
                </c:pt>
                <c:pt idx="3013">
                  <c:v>-53.174999999999997</c:v>
                </c:pt>
                <c:pt idx="3014">
                  <c:v>-53.145000000000003</c:v>
                </c:pt>
                <c:pt idx="3015">
                  <c:v>-53.206000000000003</c:v>
                </c:pt>
                <c:pt idx="3016">
                  <c:v>-53.235999999999997</c:v>
                </c:pt>
                <c:pt idx="3017">
                  <c:v>-53.235999999999997</c:v>
                </c:pt>
                <c:pt idx="3018">
                  <c:v>-53.296999999999997</c:v>
                </c:pt>
                <c:pt idx="3019">
                  <c:v>-53.389000000000003</c:v>
                </c:pt>
                <c:pt idx="3020">
                  <c:v>-53.48</c:v>
                </c:pt>
                <c:pt idx="3021">
                  <c:v>-53.664000000000001</c:v>
                </c:pt>
                <c:pt idx="3022">
                  <c:v>-53.755000000000003</c:v>
                </c:pt>
                <c:pt idx="3023">
                  <c:v>-53.694000000000003</c:v>
                </c:pt>
                <c:pt idx="3024">
                  <c:v>-53.725000000000001</c:v>
                </c:pt>
                <c:pt idx="3025">
                  <c:v>-53.786000000000001</c:v>
                </c:pt>
                <c:pt idx="3026">
                  <c:v>-53.908000000000001</c:v>
                </c:pt>
                <c:pt idx="3027">
                  <c:v>-53.999000000000002</c:v>
                </c:pt>
                <c:pt idx="3028">
                  <c:v>-53.999000000000002</c:v>
                </c:pt>
                <c:pt idx="3029">
                  <c:v>-53.877000000000002</c:v>
                </c:pt>
                <c:pt idx="3030">
                  <c:v>-53.908000000000001</c:v>
                </c:pt>
                <c:pt idx="3031">
                  <c:v>-53.999000000000002</c:v>
                </c:pt>
                <c:pt idx="3032">
                  <c:v>-54.091000000000001</c:v>
                </c:pt>
                <c:pt idx="3033">
                  <c:v>-53.999000000000002</c:v>
                </c:pt>
                <c:pt idx="3034">
                  <c:v>-54.06</c:v>
                </c:pt>
                <c:pt idx="3035">
                  <c:v>-54.121000000000002</c:v>
                </c:pt>
                <c:pt idx="3036">
                  <c:v>-54.03</c:v>
                </c:pt>
                <c:pt idx="3037">
                  <c:v>-53.877000000000002</c:v>
                </c:pt>
                <c:pt idx="3038">
                  <c:v>-53.786000000000001</c:v>
                </c:pt>
                <c:pt idx="3039">
                  <c:v>-53.816000000000003</c:v>
                </c:pt>
                <c:pt idx="3040">
                  <c:v>-53.816000000000003</c:v>
                </c:pt>
                <c:pt idx="3041">
                  <c:v>-53.969000000000001</c:v>
                </c:pt>
                <c:pt idx="3042">
                  <c:v>-53.908000000000001</c:v>
                </c:pt>
                <c:pt idx="3043">
                  <c:v>-53.969000000000001</c:v>
                </c:pt>
                <c:pt idx="3044">
                  <c:v>-53.969000000000001</c:v>
                </c:pt>
                <c:pt idx="3045">
                  <c:v>-53.969000000000001</c:v>
                </c:pt>
                <c:pt idx="3046">
                  <c:v>-53.877000000000002</c:v>
                </c:pt>
                <c:pt idx="3047">
                  <c:v>-53.816000000000003</c:v>
                </c:pt>
                <c:pt idx="3048">
                  <c:v>-53.664000000000001</c:v>
                </c:pt>
                <c:pt idx="3049">
                  <c:v>-53.694000000000003</c:v>
                </c:pt>
                <c:pt idx="3050">
                  <c:v>-53.786000000000001</c:v>
                </c:pt>
                <c:pt idx="3051">
                  <c:v>-53.725000000000001</c:v>
                </c:pt>
                <c:pt idx="3052">
                  <c:v>-53.633000000000003</c:v>
                </c:pt>
                <c:pt idx="3053">
                  <c:v>-53.694000000000003</c:v>
                </c:pt>
                <c:pt idx="3054">
                  <c:v>-53.816000000000003</c:v>
                </c:pt>
                <c:pt idx="3055">
                  <c:v>-53.786000000000001</c:v>
                </c:pt>
                <c:pt idx="3056">
                  <c:v>-53.45</c:v>
                </c:pt>
                <c:pt idx="3057">
                  <c:v>-53.235999999999997</c:v>
                </c:pt>
                <c:pt idx="3058">
                  <c:v>-53.206000000000003</c:v>
                </c:pt>
                <c:pt idx="3059">
                  <c:v>-53.389000000000003</c:v>
                </c:pt>
                <c:pt idx="3060">
                  <c:v>-53.418999999999997</c:v>
                </c:pt>
                <c:pt idx="3061">
                  <c:v>-53.357999999999997</c:v>
                </c:pt>
                <c:pt idx="3062">
                  <c:v>-53.389000000000003</c:v>
                </c:pt>
                <c:pt idx="3063">
                  <c:v>-53.418999999999997</c:v>
                </c:pt>
                <c:pt idx="3064">
                  <c:v>-53.572000000000003</c:v>
                </c:pt>
                <c:pt idx="3065">
                  <c:v>-53.542000000000002</c:v>
                </c:pt>
                <c:pt idx="3066">
                  <c:v>-53.328000000000003</c:v>
                </c:pt>
                <c:pt idx="3067">
                  <c:v>-52.533999999999999</c:v>
                </c:pt>
                <c:pt idx="3068">
                  <c:v>-51.436</c:v>
                </c:pt>
                <c:pt idx="3069">
                  <c:v>-50.642000000000003</c:v>
                </c:pt>
                <c:pt idx="3070">
                  <c:v>-49.878999999999998</c:v>
                </c:pt>
                <c:pt idx="3071">
                  <c:v>-49.238999999999997</c:v>
                </c:pt>
                <c:pt idx="3072">
                  <c:v>-48.17</c:v>
                </c:pt>
                <c:pt idx="3073">
                  <c:v>-47.469000000000001</c:v>
                </c:pt>
                <c:pt idx="3074">
                  <c:v>-46.003999999999998</c:v>
                </c:pt>
                <c:pt idx="3075">
                  <c:v>-44.539000000000001</c:v>
                </c:pt>
                <c:pt idx="3076">
                  <c:v>-37.488999999999997</c:v>
                </c:pt>
                <c:pt idx="3077">
                  <c:v>-3.5537000000000001</c:v>
                </c:pt>
                <c:pt idx="3078">
                  <c:v>0.41356999999999999</c:v>
                </c:pt>
                <c:pt idx="3079">
                  <c:v>-10.907999999999999</c:v>
                </c:pt>
                <c:pt idx="3080">
                  <c:v>-27.021999999999998</c:v>
                </c:pt>
                <c:pt idx="3081">
                  <c:v>-39.655999999999999</c:v>
                </c:pt>
                <c:pt idx="3082">
                  <c:v>-47.469000000000001</c:v>
                </c:pt>
                <c:pt idx="3083">
                  <c:v>-51.68</c:v>
                </c:pt>
                <c:pt idx="3084">
                  <c:v>-54.182000000000002</c:v>
                </c:pt>
                <c:pt idx="3085">
                  <c:v>-55.646999999999998</c:v>
                </c:pt>
                <c:pt idx="3086">
                  <c:v>-56.593000000000004</c:v>
                </c:pt>
                <c:pt idx="3087">
                  <c:v>-57.478000000000002</c:v>
                </c:pt>
                <c:pt idx="3088">
                  <c:v>-57.905999999999999</c:v>
                </c:pt>
                <c:pt idx="3089">
                  <c:v>-57.966999999999999</c:v>
                </c:pt>
                <c:pt idx="3090">
                  <c:v>-57.539000000000001</c:v>
                </c:pt>
                <c:pt idx="3091">
                  <c:v>-56.959000000000003</c:v>
                </c:pt>
                <c:pt idx="3092">
                  <c:v>-56.41</c:v>
                </c:pt>
                <c:pt idx="3093">
                  <c:v>-55.494999999999997</c:v>
                </c:pt>
                <c:pt idx="3094">
                  <c:v>-54.701000000000001</c:v>
                </c:pt>
                <c:pt idx="3095">
                  <c:v>-53.938000000000002</c:v>
                </c:pt>
                <c:pt idx="3096">
                  <c:v>-52.962000000000003</c:v>
                </c:pt>
                <c:pt idx="3097">
                  <c:v>-52.411999999999999</c:v>
                </c:pt>
                <c:pt idx="3098">
                  <c:v>-52.167999999999999</c:v>
                </c:pt>
                <c:pt idx="3099">
                  <c:v>-51.741</c:v>
                </c:pt>
                <c:pt idx="3100">
                  <c:v>-51.283000000000001</c:v>
                </c:pt>
                <c:pt idx="3101">
                  <c:v>-50.856000000000002</c:v>
                </c:pt>
                <c:pt idx="3102">
                  <c:v>-50.642000000000003</c:v>
                </c:pt>
                <c:pt idx="3103">
                  <c:v>-50.49</c:v>
                </c:pt>
                <c:pt idx="3104">
                  <c:v>-48.933</c:v>
                </c:pt>
                <c:pt idx="3105">
                  <c:v>-47.682000000000002</c:v>
                </c:pt>
                <c:pt idx="3106">
                  <c:v>-47.040999999999997</c:v>
                </c:pt>
                <c:pt idx="3107">
                  <c:v>-46.645000000000003</c:v>
                </c:pt>
                <c:pt idx="3108">
                  <c:v>-46.003999999999998</c:v>
                </c:pt>
                <c:pt idx="3109">
                  <c:v>-45.484999999999999</c:v>
                </c:pt>
                <c:pt idx="3110">
                  <c:v>-44.936</c:v>
                </c:pt>
                <c:pt idx="3111">
                  <c:v>-44.417000000000002</c:v>
                </c:pt>
                <c:pt idx="3112">
                  <c:v>-43.500999999999998</c:v>
                </c:pt>
                <c:pt idx="3113">
                  <c:v>-41.548000000000002</c:v>
                </c:pt>
                <c:pt idx="3114">
                  <c:v>-29.372</c:v>
                </c:pt>
                <c:pt idx="3115">
                  <c:v>-7.0327000000000002</c:v>
                </c:pt>
                <c:pt idx="3116">
                  <c:v>-4.0724999999999998</c:v>
                </c:pt>
                <c:pt idx="3117">
                  <c:v>-12.038</c:v>
                </c:pt>
                <c:pt idx="3118">
                  <c:v>-24.306000000000001</c:v>
                </c:pt>
                <c:pt idx="3119">
                  <c:v>-35.323</c:v>
                </c:pt>
                <c:pt idx="3120">
                  <c:v>-43.134999999999998</c:v>
                </c:pt>
                <c:pt idx="3121">
                  <c:v>-47.926000000000002</c:v>
                </c:pt>
                <c:pt idx="3122">
                  <c:v>-51.039000000000001</c:v>
                </c:pt>
                <c:pt idx="3123">
                  <c:v>-53.113999999999997</c:v>
                </c:pt>
                <c:pt idx="3124">
                  <c:v>-54.365000000000002</c:v>
                </c:pt>
                <c:pt idx="3125">
                  <c:v>-55.311999999999998</c:v>
                </c:pt>
                <c:pt idx="3126">
                  <c:v>-55.921999999999997</c:v>
                </c:pt>
                <c:pt idx="3127">
                  <c:v>-56.134999999999998</c:v>
                </c:pt>
                <c:pt idx="3128">
                  <c:v>-56.287999999999997</c:v>
                </c:pt>
                <c:pt idx="3129">
                  <c:v>-56.502000000000002</c:v>
                </c:pt>
                <c:pt idx="3130">
                  <c:v>-56.531999999999996</c:v>
                </c:pt>
                <c:pt idx="3131">
                  <c:v>-56.470999999999997</c:v>
                </c:pt>
                <c:pt idx="3132">
                  <c:v>-56.348999999999997</c:v>
                </c:pt>
                <c:pt idx="3133">
                  <c:v>-56.319000000000003</c:v>
                </c:pt>
                <c:pt idx="3134">
                  <c:v>-56.197000000000003</c:v>
                </c:pt>
                <c:pt idx="3135">
                  <c:v>-56.348999999999997</c:v>
                </c:pt>
                <c:pt idx="3136">
                  <c:v>-56.38</c:v>
                </c:pt>
                <c:pt idx="3137">
                  <c:v>-56.41</c:v>
                </c:pt>
                <c:pt idx="3138">
                  <c:v>-56.441000000000003</c:v>
                </c:pt>
                <c:pt idx="3139">
                  <c:v>-56.624000000000002</c:v>
                </c:pt>
                <c:pt idx="3140">
                  <c:v>-56.746000000000002</c:v>
                </c:pt>
                <c:pt idx="3141">
                  <c:v>-57.051000000000002</c:v>
                </c:pt>
                <c:pt idx="3142">
                  <c:v>-57.265000000000001</c:v>
                </c:pt>
                <c:pt idx="3143">
                  <c:v>-57.478000000000002</c:v>
                </c:pt>
                <c:pt idx="3144">
                  <c:v>-57.814</c:v>
                </c:pt>
                <c:pt idx="3145">
                  <c:v>-57.966999999999999</c:v>
                </c:pt>
                <c:pt idx="3146">
                  <c:v>-57.966999999999999</c:v>
                </c:pt>
                <c:pt idx="3147">
                  <c:v>-57.966999999999999</c:v>
                </c:pt>
                <c:pt idx="3148">
                  <c:v>-57.936</c:v>
                </c:pt>
                <c:pt idx="3149">
                  <c:v>-57.936</c:v>
                </c:pt>
                <c:pt idx="3150">
                  <c:v>-58.088999999999999</c:v>
                </c:pt>
                <c:pt idx="3151">
                  <c:v>-58.18</c:v>
                </c:pt>
                <c:pt idx="3152">
                  <c:v>-58.058</c:v>
                </c:pt>
                <c:pt idx="3153">
                  <c:v>-58.058</c:v>
                </c:pt>
                <c:pt idx="3154">
                  <c:v>-58.210999999999999</c:v>
                </c:pt>
                <c:pt idx="3155">
                  <c:v>-58.302</c:v>
                </c:pt>
                <c:pt idx="3156">
                  <c:v>-58.210999999999999</c:v>
                </c:pt>
                <c:pt idx="3157">
                  <c:v>-58.18</c:v>
                </c:pt>
                <c:pt idx="3158">
                  <c:v>-58.210999999999999</c:v>
                </c:pt>
                <c:pt idx="3159">
                  <c:v>-58.210999999999999</c:v>
                </c:pt>
                <c:pt idx="3160">
                  <c:v>-58.210999999999999</c:v>
                </c:pt>
                <c:pt idx="3161">
                  <c:v>-58.027999999999999</c:v>
                </c:pt>
                <c:pt idx="3162">
                  <c:v>-57.966999999999999</c:v>
                </c:pt>
                <c:pt idx="3163">
                  <c:v>-57.875</c:v>
                </c:pt>
                <c:pt idx="3164">
                  <c:v>-57.783000000000001</c:v>
                </c:pt>
                <c:pt idx="3165">
                  <c:v>-57.875</c:v>
                </c:pt>
                <c:pt idx="3166">
                  <c:v>-57.783000000000001</c:v>
                </c:pt>
                <c:pt idx="3167">
                  <c:v>-57.631</c:v>
                </c:pt>
                <c:pt idx="3168">
                  <c:v>-57.6</c:v>
                </c:pt>
                <c:pt idx="3169">
                  <c:v>-57.57</c:v>
                </c:pt>
                <c:pt idx="3170">
                  <c:v>-57.509</c:v>
                </c:pt>
                <c:pt idx="3171">
                  <c:v>-57.387</c:v>
                </c:pt>
                <c:pt idx="3172">
                  <c:v>-57.326000000000001</c:v>
                </c:pt>
                <c:pt idx="3173">
                  <c:v>-57.478000000000002</c:v>
                </c:pt>
                <c:pt idx="3174">
                  <c:v>-57.448</c:v>
                </c:pt>
                <c:pt idx="3175">
                  <c:v>-57.417000000000002</c:v>
                </c:pt>
                <c:pt idx="3176">
                  <c:v>-57.356000000000002</c:v>
                </c:pt>
                <c:pt idx="3177">
                  <c:v>-57.265000000000001</c:v>
                </c:pt>
                <c:pt idx="3178">
                  <c:v>-56.134999999999998</c:v>
                </c:pt>
                <c:pt idx="3179">
                  <c:v>-55.890999999999998</c:v>
                </c:pt>
                <c:pt idx="3180">
                  <c:v>-55.860999999999997</c:v>
                </c:pt>
                <c:pt idx="3181">
                  <c:v>-55.707999999999998</c:v>
                </c:pt>
                <c:pt idx="3182">
                  <c:v>-55.677999999999997</c:v>
                </c:pt>
                <c:pt idx="3183">
                  <c:v>-55.83</c:v>
                </c:pt>
                <c:pt idx="3184">
                  <c:v>-55.890999999999998</c:v>
                </c:pt>
                <c:pt idx="3185">
                  <c:v>-55.921999999999997</c:v>
                </c:pt>
                <c:pt idx="3186">
                  <c:v>-55.921999999999997</c:v>
                </c:pt>
                <c:pt idx="3187">
                  <c:v>-56.073999999999998</c:v>
                </c:pt>
                <c:pt idx="3188">
                  <c:v>-56.258000000000003</c:v>
                </c:pt>
                <c:pt idx="3189">
                  <c:v>-56.38</c:v>
                </c:pt>
                <c:pt idx="3190">
                  <c:v>-56.441000000000003</c:v>
                </c:pt>
                <c:pt idx="3191">
                  <c:v>-56.470999999999997</c:v>
                </c:pt>
                <c:pt idx="3192">
                  <c:v>-56.470999999999997</c:v>
                </c:pt>
                <c:pt idx="3193">
                  <c:v>-56.441000000000003</c:v>
                </c:pt>
                <c:pt idx="3194">
                  <c:v>-56.502000000000002</c:v>
                </c:pt>
                <c:pt idx="3195">
                  <c:v>-56.348999999999997</c:v>
                </c:pt>
                <c:pt idx="3196">
                  <c:v>-56.348999999999997</c:v>
                </c:pt>
                <c:pt idx="3197">
                  <c:v>-56.502000000000002</c:v>
                </c:pt>
                <c:pt idx="3198">
                  <c:v>-56.502000000000002</c:v>
                </c:pt>
                <c:pt idx="3199">
                  <c:v>-56.41</c:v>
                </c:pt>
                <c:pt idx="3200">
                  <c:v>-56.41</c:v>
                </c:pt>
                <c:pt idx="3201">
                  <c:v>-56.38</c:v>
                </c:pt>
                <c:pt idx="3202">
                  <c:v>-56.226999999999997</c:v>
                </c:pt>
                <c:pt idx="3203">
                  <c:v>-56.258000000000003</c:v>
                </c:pt>
                <c:pt idx="3204">
                  <c:v>-56.226999999999997</c:v>
                </c:pt>
                <c:pt idx="3205">
                  <c:v>-56.012999999999998</c:v>
                </c:pt>
                <c:pt idx="3206">
                  <c:v>-56.165999999999997</c:v>
                </c:pt>
                <c:pt idx="3207">
                  <c:v>-56.258000000000003</c:v>
                </c:pt>
                <c:pt idx="3208">
                  <c:v>-56.319000000000003</c:v>
                </c:pt>
                <c:pt idx="3209">
                  <c:v>-56.38</c:v>
                </c:pt>
                <c:pt idx="3210">
                  <c:v>-56.319000000000003</c:v>
                </c:pt>
                <c:pt idx="3211">
                  <c:v>-56.441000000000003</c:v>
                </c:pt>
                <c:pt idx="3212">
                  <c:v>-56.502000000000002</c:v>
                </c:pt>
                <c:pt idx="3213">
                  <c:v>-56.470999999999997</c:v>
                </c:pt>
                <c:pt idx="3214">
                  <c:v>-55.951999999999998</c:v>
                </c:pt>
                <c:pt idx="3215">
                  <c:v>-55.768999999999998</c:v>
                </c:pt>
                <c:pt idx="3216">
                  <c:v>-55.83</c:v>
                </c:pt>
                <c:pt idx="3217">
                  <c:v>-55.768999999999998</c:v>
                </c:pt>
                <c:pt idx="3218">
                  <c:v>-54.945</c:v>
                </c:pt>
                <c:pt idx="3219">
                  <c:v>-54.335000000000001</c:v>
                </c:pt>
                <c:pt idx="3220">
                  <c:v>-53.938000000000002</c:v>
                </c:pt>
                <c:pt idx="3221">
                  <c:v>-53.877000000000002</c:v>
                </c:pt>
                <c:pt idx="3222">
                  <c:v>-53.267000000000003</c:v>
                </c:pt>
                <c:pt idx="3223">
                  <c:v>-52.930999999999997</c:v>
                </c:pt>
                <c:pt idx="3224">
                  <c:v>-52.808999999999997</c:v>
                </c:pt>
                <c:pt idx="3225">
                  <c:v>-52.901000000000003</c:v>
                </c:pt>
                <c:pt idx="3226">
                  <c:v>-52.87</c:v>
                </c:pt>
                <c:pt idx="3227">
                  <c:v>-52.962000000000003</c:v>
                </c:pt>
                <c:pt idx="3228">
                  <c:v>-52.84</c:v>
                </c:pt>
                <c:pt idx="3229">
                  <c:v>-52.808999999999997</c:v>
                </c:pt>
                <c:pt idx="3230">
                  <c:v>-52.991999999999997</c:v>
                </c:pt>
                <c:pt idx="3231">
                  <c:v>-53.174999999999997</c:v>
                </c:pt>
                <c:pt idx="3232">
                  <c:v>-53.206000000000003</c:v>
                </c:pt>
                <c:pt idx="3233">
                  <c:v>-53.296999999999997</c:v>
                </c:pt>
                <c:pt idx="3234">
                  <c:v>-53.418999999999997</c:v>
                </c:pt>
                <c:pt idx="3235">
                  <c:v>-53.542000000000002</c:v>
                </c:pt>
                <c:pt idx="3236">
                  <c:v>-53.725000000000001</c:v>
                </c:pt>
                <c:pt idx="3237">
                  <c:v>-53.877000000000002</c:v>
                </c:pt>
                <c:pt idx="3238">
                  <c:v>-53.969000000000001</c:v>
                </c:pt>
                <c:pt idx="3239">
                  <c:v>-54.121000000000002</c:v>
                </c:pt>
                <c:pt idx="3240">
                  <c:v>-54.182000000000002</c:v>
                </c:pt>
                <c:pt idx="3241">
                  <c:v>-54.396000000000001</c:v>
                </c:pt>
                <c:pt idx="3242">
                  <c:v>-54.518000000000001</c:v>
                </c:pt>
                <c:pt idx="3243">
                  <c:v>-54.488</c:v>
                </c:pt>
                <c:pt idx="3244">
                  <c:v>-54.64</c:v>
                </c:pt>
                <c:pt idx="3245">
                  <c:v>-54.945</c:v>
                </c:pt>
                <c:pt idx="3246">
                  <c:v>-55.067</c:v>
                </c:pt>
                <c:pt idx="3247">
                  <c:v>-55.036999999999999</c:v>
                </c:pt>
                <c:pt idx="3248">
                  <c:v>-54.975999999999999</c:v>
                </c:pt>
                <c:pt idx="3249">
                  <c:v>-54.853999999999999</c:v>
                </c:pt>
                <c:pt idx="3250">
                  <c:v>-54.792999999999999</c:v>
                </c:pt>
                <c:pt idx="3251">
                  <c:v>-54.884</c:v>
                </c:pt>
                <c:pt idx="3252">
                  <c:v>-55.006</c:v>
                </c:pt>
                <c:pt idx="3253">
                  <c:v>-54.884</c:v>
                </c:pt>
                <c:pt idx="3254">
                  <c:v>-55.067</c:v>
                </c:pt>
                <c:pt idx="3255">
                  <c:v>-54.975999999999999</c:v>
                </c:pt>
                <c:pt idx="3256">
                  <c:v>-54.914999999999999</c:v>
                </c:pt>
                <c:pt idx="3257">
                  <c:v>-54.792999999999999</c:v>
                </c:pt>
                <c:pt idx="3258">
                  <c:v>-54.701000000000001</c:v>
                </c:pt>
                <c:pt idx="3259">
                  <c:v>-54.731999999999999</c:v>
                </c:pt>
                <c:pt idx="3260">
                  <c:v>-54.823</c:v>
                </c:pt>
                <c:pt idx="3261">
                  <c:v>-54.823</c:v>
                </c:pt>
                <c:pt idx="3262">
                  <c:v>-54.762</c:v>
                </c:pt>
                <c:pt idx="3263">
                  <c:v>-54.64</c:v>
                </c:pt>
                <c:pt idx="3264">
                  <c:v>-54.427</c:v>
                </c:pt>
                <c:pt idx="3265">
                  <c:v>-54.213000000000001</c:v>
                </c:pt>
                <c:pt idx="3266">
                  <c:v>-54.091000000000001</c:v>
                </c:pt>
                <c:pt idx="3267">
                  <c:v>-53.999000000000002</c:v>
                </c:pt>
                <c:pt idx="3268">
                  <c:v>-53.938000000000002</c:v>
                </c:pt>
                <c:pt idx="3269">
                  <c:v>-54.06</c:v>
                </c:pt>
                <c:pt idx="3270">
                  <c:v>-54.182000000000002</c:v>
                </c:pt>
                <c:pt idx="3271">
                  <c:v>-54.121000000000002</c:v>
                </c:pt>
                <c:pt idx="3272">
                  <c:v>-54.152000000000001</c:v>
                </c:pt>
                <c:pt idx="3273">
                  <c:v>-54.243000000000002</c:v>
                </c:pt>
                <c:pt idx="3274">
                  <c:v>-54.427</c:v>
                </c:pt>
                <c:pt idx="3275">
                  <c:v>-54.579000000000001</c:v>
                </c:pt>
                <c:pt idx="3276">
                  <c:v>-54.670999999999999</c:v>
                </c:pt>
                <c:pt idx="3277">
                  <c:v>-54.701000000000001</c:v>
                </c:pt>
                <c:pt idx="3278">
                  <c:v>-54.792999999999999</c:v>
                </c:pt>
                <c:pt idx="3279">
                  <c:v>-54.945</c:v>
                </c:pt>
                <c:pt idx="3280">
                  <c:v>-54.975999999999999</c:v>
                </c:pt>
                <c:pt idx="3281">
                  <c:v>-54.884</c:v>
                </c:pt>
                <c:pt idx="3282">
                  <c:v>-54.945</c:v>
                </c:pt>
                <c:pt idx="3283">
                  <c:v>-54.975999999999999</c:v>
                </c:pt>
                <c:pt idx="3284">
                  <c:v>-54.945</c:v>
                </c:pt>
                <c:pt idx="3285">
                  <c:v>-55.006</c:v>
                </c:pt>
                <c:pt idx="3286">
                  <c:v>-54.914999999999999</c:v>
                </c:pt>
                <c:pt idx="3287">
                  <c:v>-54.853999999999999</c:v>
                </c:pt>
                <c:pt idx="3288">
                  <c:v>-55.036999999999999</c:v>
                </c:pt>
                <c:pt idx="3289">
                  <c:v>-55.067</c:v>
                </c:pt>
                <c:pt idx="3290">
                  <c:v>-55.128</c:v>
                </c:pt>
                <c:pt idx="3291">
                  <c:v>-55.189</c:v>
                </c:pt>
                <c:pt idx="3292">
                  <c:v>-55.036999999999999</c:v>
                </c:pt>
                <c:pt idx="3293">
                  <c:v>-54.975999999999999</c:v>
                </c:pt>
                <c:pt idx="3294">
                  <c:v>-55.036999999999999</c:v>
                </c:pt>
                <c:pt idx="3295">
                  <c:v>-55.006</c:v>
                </c:pt>
                <c:pt idx="3296">
                  <c:v>-55.036999999999999</c:v>
                </c:pt>
                <c:pt idx="3297">
                  <c:v>-55.097999999999999</c:v>
                </c:pt>
                <c:pt idx="3298">
                  <c:v>-55.189</c:v>
                </c:pt>
                <c:pt idx="3299">
                  <c:v>-55.25</c:v>
                </c:pt>
                <c:pt idx="3300">
                  <c:v>-55.189</c:v>
                </c:pt>
                <c:pt idx="3301">
                  <c:v>-55.189</c:v>
                </c:pt>
                <c:pt idx="3302">
                  <c:v>-55.158999999999999</c:v>
                </c:pt>
                <c:pt idx="3303">
                  <c:v>-55.25</c:v>
                </c:pt>
                <c:pt idx="3304">
                  <c:v>-55.463999999999999</c:v>
                </c:pt>
                <c:pt idx="3305">
                  <c:v>-55.433999999999997</c:v>
                </c:pt>
                <c:pt idx="3306">
                  <c:v>-55.433999999999997</c:v>
                </c:pt>
                <c:pt idx="3307">
                  <c:v>-55.372999999999998</c:v>
                </c:pt>
                <c:pt idx="3308">
                  <c:v>-55.402999999999999</c:v>
                </c:pt>
                <c:pt idx="3309">
                  <c:v>-55.402999999999999</c:v>
                </c:pt>
                <c:pt idx="3310">
                  <c:v>-55.463999999999999</c:v>
                </c:pt>
                <c:pt idx="3311">
                  <c:v>-55.494999999999997</c:v>
                </c:pt>
                <c:pt idx="3312">
                  <c:v>-55.433999999999997</c:v>
                </c:pt>
                <c:pt idx="3313">
                  <c:v>-55.585999999999999</c:v>
                </c:pt>
                <c:pt idx="3314">
                  <c:v>-55.463999999999999</c:v>
                </c:pt>
                <c:pt idx="3315">
                  <c:v>-55.25</c:v>
                </c:pt>
                <c:pt idx="3316">
                  <c:v>-55.128</c:v>
                </c:pt>
                <c:pt idx="3317">
                  <c:v>-55.067</c:v>
                </c:pt>
                <c:pt idx="3318">
                  <c:v>-55.006</c:v>
                </c:pt>
                <c:pt idx="3319">
                  <c:v>-55.067</c:v>
                </c:pt>
                <c:pt idx="3320">
                  <c:v>-54.731999999999999</c:v>
                </c:pt>
                <c:pt idx="3321">
                  <c:v>-54.457000000000001</c:v>
                </c:pt>
                <c:pt idx="3322">
                  <c:v>-54.182000000000002</c:v>
                </c:pt>
                <c:pt idx="3323">
                  <c:v>-53.786000000000001</c:v>
                </c:pt>
                <c:pt idx="3324">
                  <c:v>-53.45</c:v>
                </c:pt>
                <c:pt idx="3325">
                  <c:v>-53.267000000000003</c:v>
                </c:pt>
                <c:pt idx="3326">
                  <c:v>-53.145000000000003</c:v>
                </c:pt>
                <c:pt idx="3327">
                  <c:v>-53.174999999999997</c:v>
                </c:pt>
                <c:pt idx="3328">
                  <c:v>-53.328000000000003</c:v>
                </c:pt>
                <c:pt idx="3329">
                  <c:v>-53.235999999999997</c:v>
                </c:pt>
                <c:pt idx="3330">
                  <c:v>-52.991999999999997</c:v>
                </c:pt>
                <c:pt idx="3331">
                  <c:v>-52.991999999999997</c:v>
                </c:pt>
                <c:pt idx="3332">
                  <c:v>-52.87</c:v>
                </c:pt>
                <c:pt idx="3333">
                  <c:v>-52.991999999999997</c:v>
                </c:pt>
                <c:pt idx="3334">
                  <c:v>-52.808999999999997</c:v>
                </c:pt>
                <c:pt idx="3335">
                  <c:v>-52.718000000000004</c:v>
                </c:pt>
                <c:pt idx="3336">
                  <c:v>-52.747999999999998</c:v>
                </c:pt>
                <c:pt idx="3337">
                  <c:v>-52.901000000000003</c:v>
                </c:pt>
                <c:pt idx="3338">
                  <c:v>-53.113999999999997</c:v>
                </c:pt>
                <c:pt idx="3339">
                  <c:v>-53.174999999999997</c:v>
                </c:pt>
                <c:pt idx="3340">
                  <c:v>-53.235999999999997</c:v>
                </c:pt>
                <c:pt idx="3341">
                  <c:v>-53.45</c:v>
                </c:pt>
                <c:pt idx="3342">
                  <c:v>-53.542000000000002</c:v>
                </c:pt>
                <c:pt idx="3343">
                  <c:v>-53.542000000000002</c:v>
                </c:pt>
                <c:pt idx="3344">
                  <c:v>-53.48</c:v>
                </c:pt>
                <c:pt idx="3345">
                  <c:v>-53.418999999999997</c:v>
                </c:pt>
                <c:pt idx="3346">
                  <c:v>-53.572000000000003</c:v>
                </c:pt>
                <c:pt idx="3347">
                  <c:v>-53.755000000000003</c:v>
                </c:pt>
                <c:pt idx="3348">
                  <c:v>-53.999000000000002</c:v>
                </c:pt>
                <c:pt idx="3349">
                  <c:v>-53.938000000000002</c:v>
                </c:pt>
                <c:pt idx="3350">
                  <c:v>-53.938000000000002</c:v>
                </c:pt>
                <c:pt idx="3351">
                  <c:v>-54.03</c:v>
                </c:pt>
                <c:pt idx="3352">
                  <c:v>-54.06</c:v>
                </c:pt>
                <c:pt idx="3353">
                  <c:v>-53.999000000000002</c:v>
                </c:pt>
                <c:pt idx="3354">
                  <c:v>-53.938000000000002</c:v>
                </c:pt>
                <c:pt idx="3355">
                  <c:v>-53.969000000000001</c:v>
                </c:pt>
                <c:pt idx="3356">
                  <c:v>-54.182000000000002</c:v>
                </c:pt>
                <c:pt idx="3357">
                  <c:v>-54.365000000000002</c:v>
                </c:pt>
                <c:pt idx="3358">
                  <c:v>-54.304000000000002</c:v>
                </c:pt>
                <c:pt idx="3359">
                  <c:v>-54.182000000000002</c:v>
                </c:pt>
                <c:pt idx="3360">
                  <c:v>-54.304000000000002</c:v>
                </c:pt>
                <c:pt idx="3361">
                  <c:v>-54.365000000000002</c:v>
                </c:pt>
                <c:pt idx="3362">
                  <c:v>-54.304000000000002</c:v>
                </c:pt>
                <c:pt idx="3363">
                  <c:v>-53.418999999999997</c:v>
                </c:pt>
                <c:pt idx="3364">
                  <c:v>-52.962000000000003</c:v>
                </c:pt>
                <c:pt idx="3365">
                  <c:v>-51.588000000000001</c:v>
                </c:pt>
                <c:pt idx="3366">
                  <c:v>-50.307000000000002</c:v>
                </c:pt>
                <c:pt idx="3367">
                  <c:v>-48.994</c:v>
                </c:pt>
                <c:pt idx="3368">
                  <c:v>-47.926000000000002</c:v>
                </c:pt>
                <c:pt idx="3369">
                  <c:v>-47.101999999999997</c:v>
                </c:pt>
                <c:pt idx="3370">
                  <c:v>-46.521999999999998</c:v>
                </c:pt>
                <c:pt idx="3371">
                  <c:v>-46.003999999999998</c:v>
                </c:pt>
                <c:pt idx="3372">
                  <c:v>-44.997</c:v>
                </c:pt>
                <c:pt idx="3373">
                  <c:v>-43.165999999999997</c:v>
                </c:pt>
                <c:pt idx="3374">
                  <c:v>-20.155000000000001</c:v>
                </c:pt>
                <c:pt idx="3375">
                  <c:v>1.1459999999999999</c:v>
                </c:pt>
                <c:pt idx="3376">
                  <c:v>-3.7063000000000001</c:v>
                </c:pt>
                <c:pt idx="3377">
                  <c:v>-18.385000000000002</c:v>
                </c:pt>
                <c:pt idx="3378">
                  <c:v>-32.911999999999999</c:v>
                </c:pt>
                <c:pt idx="3379">
                  <c:v>-43.898000000000003</c:v>
                </c:pt>
                <c:pt idx="3380">
                  <c:v>-50.154000000000003</c:v>
                </c:pt>
                <c:pt idx="3381">
                  <c:v>-53.45</c:v>
                </c:pt>
                <c:pt idx="3382">
                  <c:v>-55.677999999999997</c:v>
                </c:pt>
                <c:pt idx="3383">
                  <c:v>-57.021000000000001</c:v>
                </c:pt>
                <c:pt idx="3384">
                  <c:v>-57.966999999999999</c:v>
                </c:pt>
                <c:pt idx="3385">
                  <c:v>-58.667999999999999</c:v>
                </c:pt>
                <c:pt idx="3386">
                  <c:v>-58.851999999999997</c:v>
                </c:pt>
                <c:pt idx="3387">
                  <c:v>-58.667999999999999</c:v>
                </c:pt>
                <c:pt idx="3388">
                  <c:v>-58.576999999999998</c:v>
                </c:pt>
                <c:pt idx="3389">
                  <c:v>-58.698999999999998</c:v>
                </c:pt>
                <c:pt idx="3390">
                  <c:v>-58.76</c:v>
                </c:pt>
                <c:pt idx="3391">
                  <c:v>-58.881999999999998</c:v>
                </c:pt>
                <c:pt idx="3392">
                  <c:v>-58.942999999999998</c:v>
                </c:pt>
                <c:pt idx="3393">
                  <c:v>-58.912999999999997</c:v>
                </c:pt>
                <c:pt idx="3394">
                  <c:v>-58.973999999999997</c:v>
                </c:pt>
                <c:pt idx="3395">
                  <c:v>-59.034999999999997</c:v>
                </c:pt>
                <c:pt idx="3396">
                  <c:v>-58.942999999999998</c:v>
                </c:pt>
                <c:pt idx="3397">
                  <c:v>-58.728999999999999</c:v>
                </c:pt>
                <c:pt idx="3398">
                  <c:v>-58.637999999999998</c:v>
                </c:pt>
                <c:pt idx="3399">
                  <c:v>-58.637999999999998</c:v>
                </c:pt>
                <c:pt idx="3400">
                  <c:v>-58.576999999999998</c:v>
                </c:pt>
                <c:pt idx="3401">
                  <c:v>-58.332999999999998</c:v>
                </c:pt>
                <c:pt idx="3402">
                  <c:v>-57.966999999999999</c:v>
                </c:pt>
                <c:pt idx="3403">
                  <c:v>-57.631</c:v>
                </c:pt>
                <c:pt idx="3404">
                  <c:v>-57.722000000000001</c:v>
                </c:pt>
                <c:pt idx="3405">
                  <c:v>-57.661000000000001</c:v>
                </c:pt>
                <c:pt idx="3406">
                  <c:v>-57.478000000000002</c:v>
                </c:pt>
                <c:pt idx="3407">
                  <c:v>-57.448</c:v>
                </c:pt>
                <c:pt idx="3408">
                  <c:v>-57.417000000000002</c:v>
                </c:pt>
                <c:pt idx="3409">
                  <c:v>-57.295000000000002</c:v>
                </c:pt>
                <c:pt idx="3410">
                  <c:v>-57.356000000000002</c:v>
                </c:pt>
                <c:pt idx="3411">
                  <c:v>-56.99</c:v>
                </c:pt>
                <c:pt idx="3412">
                  <c:v>-56.776000000000003</c:v>
                </c:pt>
                <c:pt idx="3413">
                  <c:v>-56.898000000000003</c:v>
                </c:pt>
                <c:pt idx="3414">
                  <c:v>-56.868000000000002</c:v>
                </c:pt>
                <c:pt idx="3415">
                  <c:v>-56.929000000000002</c:v>
                </c:pt>
                <c:pt idx="3416">
                  <c:v>-56.837000000000003</c:v>
                </c:pt>
                <c:pt idx="3417">
                  <c:v>-56.746000000000002</c:v>
                </c:pt>
                <c:pt idx="3418">
                  <c:v>-56.685000000000002</c:v>
                </c:pt>
                <c:pt idx="3419">
                  <c:v>-56.715000000000003</c:v>
                </c:pt>
                <c:pt idx="3420">
                  <c:v>-56.776000000000003</c:v>
                </c:pt>
                <c:pt idx="3421">
                  <c:v>-56.685000000000002</c:v>
                </c:pt>
                <c:pt idx="3422">
                  <c:v>-56.685000000000002</c:v>
                </c:pt>
                <c:pt idx="3423">
                  <c:v>-56.776000000000003</c:v>
                </c:pt>
                <c:pt idx="3424">
                  <c:v>-56.776000000000003</c:v>
                </c:pt>
                <c:pt idx="3425">
                  <c:v>-56.715000000000003</c:v>
                </c:pt>
                <c:pt idx="3426">
                  <c:v>-56.654000000000003</c:v>
                </c:pt>
                <c:pt idx="3427">
                  <c:v>-56.685000000000002</c:v>
                </c:pt>
                <c:pt idx="3428">
                  <c:v>-56.715000000000003</c:v>
                </c:pt>
                <c:pt idx="3429">
                  <c:v>-56.807000000000002</c:v>
                </c:pt>
                <c:pt idx="3430">
                  <c:v>-56.441000000000003</c:v>
                </c:pt>
                <c:pt idx="3431">
                  <c:v>-56.593000000000004</c:v>
                </c:pt>
                <c:pt idx="3432">
                  <c:v>-56.531999999999996</c:v>
                </c:pt>
                <c:pt idx="3433">
                  <c:v>-56.441000000000003</c:v>
                </c:pt>
                <c:pt idx="3434">
                  <c:v>-56.470999999999997</c:v>
                </c:pt>
                <c:pt idx="3435">
                  <c:v>-56.441000000000003</c:v>
                </c:pt>
                <c:pt idx="3436">
                  <c:v>-56.38</c:v>
                </c:pt>
                <c:pt idx="3437">
                  <c:v>-56.38</c:v>
                </c:pt>
                <c:pt idx="3438">
                  <c:v>-56.38</c:v>
                </c:pt>
                <c:pt idx="3439">
                  <c:v>-56.287999999999997</c:v>
                </c:pt>
                <c:pt idx="3440">
                  <c:v>-56.258000000000003</c:v>
                </c:pt>
                <c:pt idx="3441">
                  <c:v>-56.197000000000003</c:v>
                </c:pt>
                <c:pt idx="3442">
                  <c:v>-56.287999999999997</c:v>
                </c:pt>
                <c:pt idx="3443">
                  <c:v>-56.287999999999997</c:v>
                </c:pt>
                <c:pt idx="3444">
                  <c:v>-56.258000000000003</c:v>
                </c:pt>
                <c:pt idx="3445">
                  <c:v>-56.134999999999998</c:v>
                </c:pt>
                <c:pt idx="3446">
                  <c:v>-55.951999999999998</c:v>
                </c:pt>
                <c:pt idx="3447">
                  <c:v>-55.921999999999997</c:v>
                </c:pt>
                <c:pt idx="3448">
                  <c:v>-56.012999999999998</c:v>
                </c:pt>
                <c:pt idx="3449">
                  <c:v>-56.012999999999998</c:v>
                </c:pt>
                <c:pt idx="3450">
                  <c:v>-55.951999999999998</c:v>
                </c:pt>
                <c:pt idx="3451">
                  <c:v>-55.890999999999998</c:v>
                </c:pt>
                <c:pt idx="3452">
                  <c:v>-55.951999999999998</c:v>
                </c:pt>
                <c:pt idx="3453">
                  <c:v>-55.982999999999997</c:v>
                </c:pt>
                <c:pt idx="3454">
                  <c:v>-55.921999999999997</c:v>
                </c:pt>
                <c:pt idx="3455">
                  <c:v>-55.585999999999999</c:v>
                </c:pt>
                <c:pt idx="3456">
                  <c:v>-55.616999999999997</c:v>
                </c:pt>
                <c:pt idx="3457">
                  <c:v>-55.707999999999998</c:v>
                </c:pt>
                <c:pt idx="3458">
                  <c:v>-55.707999999999998</c:v>
                </c:pt>
                <c:pt idx="3459">
                  <c:v>-55.707999999999998</c:v>
                </c:pt>
                <c:pt idx="3460">
                  <c:v>-55.646999999999998</c:v>
                </c:pt>
                <c:pt idx="3461">
                  <c:v>-55.646999999999998</c:v>
                </c:pt>
                <c:pt idx="3462">
                  <c:v>-55.707999999999998</c:v>
                </c:pt>
                <c:pt idx="3463">
                  <c:v>-55.524999999999999</c:v>
                </c:pt>
                <c:pt idx="3464">
                  <c:v>-55.311999999999998</c:v>
                </c:pt>
                <c:pt idx="3465">
                  <c:v>-55.189</c:v>
                </c:pt>
                <c:pt idx="3466">
                  <c:v>-55.036999999999999</c:v>
                </c:pt>
                <c:pt idx="3467">
                  <c:v>-54.914999999999999</c:v>
                </c:pt>
                <c:pt idx="3468">
                  <c:v>-54.853999999999999</c:v>
                </c:pt>
                <c:pt idx="3469">
                  <c:v>-54.731999999999999</c:v>
                </c:pt>
                <c:pt idx="3470">
                  <c:v>-54.579000000000001</c:v>
                </c:pt>
                <c:pt idx="3471">
                  <c:v>-54.64</c:v>
                </c:pt>
                <c:pt idx="3472">
                  <c:v>-54.64</c:v>
                </c:pt>
                <c:pt idx="3473">
                  <c:v>-54.61</c:v>
                </c:pt>
                <c:pt idx="3474">
                  <c:v>-54.579000000000001</c:v>
                </c:pt>
                <c:pt idx="3475">
                  <c:v>-54.427</c:v>
                </c:pt>
                <c:pt idx="3476">
                  <c:v>-54.396000000000001</c:v>
                </c:pt>
                <c:pt idx="3477">
                  <c:v>-54.548999999999999</c:v>
                </c:pt>
                <c:pt idx="3478">
                  <c:v>-54.365000000000002</c:v>
                </c:pt>
                <c:pt idx="3479">
                  <c:v>-54.335000000000001</c:v>
                </c:pt>
                <c:pt idx="3480">
                  <c:v>-54.213000000000001</c:v>
                </c:pt>
                <c:pt idx="3481">
                  <c:v>-54.152000000000001</c:v>
                </c:pt>
                <c:pt idx="3482">
                  <c:v>-53.999000000000002</c:v>
                </c:pt>
                <c:pt idx="3483">
                  <c:v>-54.03</c:v>
                </c:pt>
                <c:pt idx="3484">
                  <c:v>-53.908000000000001</c:v>
                </c:pt>
                <c:pt idx="3485">
                  <c:v>-53.969000000000001</c:v>
                </c:pt>
                <c:pt idx="3486">
                  <c:v>-53.999000000000002</c:v>
                </c:pt>
                <c:pt idx="3487">
                  <c:v>-54.182000000000002</c:v>
                </c:pt>
                <c:pt idx="3488">
                  <c:v>-54.03</c:v>
                </c:pt>
                <c:pt idx="3489">
                  <c:v>-53.999000000000002</c:v>
                </c:pt>
                <c:pt idx="3490">
                  <c:v>-54.03</c:v>
                </c:pt>
                <c:pt idx="3491">
                  <c:v>-54.06</c:v>
                </c:pt>
                <c:pt idx="3492">
                  <c:v>-54.182000000000002</c:v>
                </c:pt>
                <c:pt idx="3493">
                  <c:v>-54.152000000000001</c:v>
                </c:pt>
                <c:pt idx="3494">
                  <c:v>-54.213000000000001</c:v>
                </c:pt>
                <c:pt idx="3495">
                  <c:v>-54.274000000000001</c:v>
                </c:pt>
                <c:pt idx="3496">
                  <c:v>-54.335000000000001</c:v>
                </c:pt>
                <c:pt idx="3497">
                  <c:v>-54.091000000000001</c:v>
                </c:pt>
                <c:pt idx="3498">
                  <c:v>-54.06</c:v>
                </c:pt>
                <c:pt idx="3499">
                  <c:v>-53.908000000000001</c:v>
                </c:pt>
                <c:pt idx="3500">
                  <c:v>-53.877000000000002</c:v>
                </c:pt>
                <c:pt idx="3501">
                  <c:v>-54.03</c:v>
                </c:pt>
                <c:pt idx="3502">
                  <c:v>-54.06</c:v>
                </c:pt>
                <c:pt idx="3503">
                  <c:v>-53.999000000000002</c:v>
                </c:pt>
                <c:pt idx="3504">
                  <c:v>-53.999000000000002</c:v>
                </c:pt>
                <c:pt idx="3505">
                  <c:v>-54.152000000000001</c:v>
                </c:pt>
                <c:pt idx="3506">
                  <c:v>-54.243000000000002</c:v>
                </c:pt>
                <c:pt idx="3507">
                  <c:v>-54.304000000000002</c:v>
                </c:pt>
                <c:pt idx="3508">
                  <c:v>-54.335000000000001</c:v>
                </c:pt>
                <c:pt idx="3509">
                  <c:v>-54.365000000000002</c:v>
                </c:pt>
                <c:pt idx="3510">
                  <c:v>-54.518000000000001</c:v>
                </c:pt>
                <c:pt idx="3511">
                  <c:v>-54.518000000000001</c:v>
                </c:pt>
                <c:pt idx="3512">
                  <c:v>-54.396000000000001</c:v>
                </c:pt>
                <c:pt idx="3513">
                  <c:v>-53.969000000000001</c:v>
                </c:pt>
                <c:pt idx="3514">
                  <c:v>-53.908000000000001</c:v>
                </c:pt>
                <c:pt idx="3515">
                  <c:v>-53.999000000000002</c:v>
                </c:pt>
                <c:pt idx="3516">
                  <c:v>-53.969000000000001</c:v>
                </c:pt>
                <c:pt idx="3517">
                  <c:v>-53.938000000000002</c:v>
                </c:pt>
                <c:pt idx="3518">
                  <c:v>-53.877000000000002</c:v>
                </c:pt>
                <c:pt idx="3519">
                  <c:v>-53.877000000000002</c:v>
                </c:pt>
                <c:pt idx="3520">
                  <c:v>-53.999000000000002</c:v>
                </c:pt>
                <c:pt idx="3521">
                  <c:v>-53.999000000000002</c:v>
                </c:pt>
                <c:pt idx="3522">
                  <c:v>-53.999000000000002</c:v>
                </c:pt>
                <c:pt idx="3523">
                  <c:v>-53.969000000000001</c:v>
                </c:pt>
                <c:pt idx="3524">
                  <c:v>-53.969000000000001</c:v>
                </c:pt>
                <c:pt idx="3525">
                  <c:v>-53.908000000000001</c:v>
                </c:pt>
                <c:pt idx="3526">
                  <c:v>-53.999000000000002</c:v>
                </c:pt>
                <c:pt idx="3527">
                  <c:v>-53.908000000000001</c:v>
                </c:pt>
                <c:pt idx="3528">
                  <c:v>-53.816000000000003</c:v>
                </c:pt>
                <c:pt idx="3529">
                  <c:v>-54.06</c:v>
                </c:pt>
                <c:pt idx="3530">
                  <c:v>-54.152000000000001</c:v>
                </c:pt>
                <c:pt idx="3531">
                  <c:v>-54.091000000000001</c:v>
                </c:pt>
                <c:pt idx="3532">
                  <c:v>-54.03</c:v>
                </c:pt>
                <c:pt idx="3533">
                  <c:v>-53.877000000000002</c:v>
                </c:pt>
                <c:pt idx="3534">
                  <c:v>-53.816000000000003</c:v>
                </c:pt>
                <c:pt idx="3535">
                  <c:v>-53.969000000000001</c:v>
                </c:pt>
                <c:pt idx="3536">
                  <c:v>-53.908000000000001</c:v>
                </c:pt>
                <c:pt idx="3537">
                  <c:v>-53.908000000000001</c:v>
                </c:pt>
                <c:pt idx="3538">
                  <c:v>-54.06</c:v>
                </c:pt>
                <c:pt idx="3539">
                  <c:v>-54.182000000000002</c:v>
                </c:pt>
                <c:pt idx="3540">
                  <c:v>-54.243000000000002</c:v>
                </c:pt>
                <c:pt idx="3541">
                  <c:v>-54.274000000000001</c:v>
                </c:pt>
                <c:pt idx="3542">
                  <c:v>-54.243000000000002</c:v>
                </c:pt>
                <c:pt idx="3543">
                  <c:v>-54.335000000000001</c:v>
                </c:pt>
                <c:pt idx="3544">
                  <c:v>-54.518000000000001</c:v>
                </c:pt>
                <c:pt idx="3545">
                  <c:v>-54.61</c:v>
                </c:pt>
                <c:pt idx="3546">
                  <c:v>-54.365000000000002</c:v>
                </c:pt>
                <c:pt idx="3547">
                  <c:v>-54.213000000000001</c:v>
                </c:pt>
                <c:pt idx="3548">
                  <c:v>-54.304000000000002</c:v>
                </c:pt>
                <c:pt idx="3549">
                  <c:v>-54.365000000000002</c:v>
                </c:pt>
                <c:pt idx="3550">
                  <c:v>-54.304000000000002</c:v>
                </c:pt>
                <c:pt idx="3551">
                  <c:v>-54.213000000000001</c:v>
                </c:pt>
                <c:pt idx="3552">
                  <c:v>-54.243000000000002</c:v>
                </c:pt>
                <c:pt idx="3553">
                  <c:v>-54.335000000000001</c:v>
                </c:pt>
                <c:pt idx="3554">
                  <c:v>-54.488</c:v>
                </c:pt>
                <c:pt idx="3555">
                  <c:v>-54.365000000000002</c:v>
                </c:pt>
                <c:pt idx="3556">
                  <c:v>-54.274000000000001</c:v>
                </c:pt>
                <c:pt idx="3557">
                  <c:v>-54.274000000000001</c:v>
                </c:pt>
                <c:pt idx="3558">
                  <c:v>-54.488</c:v>
                </c:pt>
                <c:pt idx="3559">
                  <c:v>-54.518000000000001</c:v>
                </c:pt>
                <c:pt idx="3560">
                  <c:v>-54.488</c:v>
                </c:pt>
                <c:pt idx="3561">
                  <c:v>-54.548999999999999</c:v>
                </c:pt>
                <c:pt idx="3562">
                  <c:v>-54.457000000000001</c:v>
                </c:pt>
                <c:pt idx="3563">
                  <c:v>-54.548999999999999</c:v>
                </c:pt>
                <c:pt idx="3564">
                  <c:v>-54.488</c:v>
                </c:pt>
                <c:pt idx="3565">
                  <c:v>-54.548999999999999</c:v>
                </c:pt>
                <c:pt idx="3566">
                  <c:v>-54.548999999999999</c:v>
                </c:pt>
                <c:pt idx="3567">
                  <c:v>-54.457000000000001</c:v>
                </c:pt>
                <c:pt idx="3568">
                  <c:v>-54.396000000000001</c:v>
                </c:pt>
                <c:pt idx="3569">
                  <c:v>-54.488</c:v>
                </c:pt>
                <c:pt idx="3570">
                  <c:v>-54.365000000000002</c:v>
                </c:pt>
                <c:pt idx="3571">
                  <c:v>-54.396000000000001</c:v>
                </c:pt>
                <c:pt idx="3572">
                  <c:v>-54.427</c:v>
                </c:pt>
                <c:pt idx="3573">
                  <c:v>-54.548999999999999</c:v>
                </c:pt>
                <c:pt idx="3574">
                  <c:v>-54.670999999999999</c:v>
                </c:pt>
                <c:pt idx="3575">
                  <c:v>-54.731999999999999</c:v>
                </c:pt>
                <c:pt idx="3576">
                  <c:v>-54.762</c:v>
                </c:pt>
                <c:pt idx="3577">
                  <c:v>-54.731999999999999</c:v>
                </c:pt>
                <c:pt idx="3578">
                  <c:v>-54.823</c:v>
                </c:pt>
                <c:pt idx="3579">
                  <c:v>-54.762</c:v>
                </c:pt>
                <c:pt idx="3580">
                  <c:v>-54.701000000000001</c:v>
                </c:pt>
                <c:pt idx="3581">
                  <c:v>-54.701000000000001</c:v>
                </c:pt>
                <c:pt idx="3582">
                  <c:v>-54.670999999999999</c:v>
                </c:pt>
                <c:pt idx="3583">
                  <c:v>-54.670999999999999</c:v>
                </c:pt>
                <c:pt idx="3584">
                  <c:v>-54.61</c:v>
                </c:pt>
                <c:pt idx="3585">
                  <c:v>-54.548999999999999</c:v>
                </c:pt>
                <c:pt idx="3586">
                  <c:v>-54.548999999999999</c:v>
                </c:pt>
                <c:pt idx="3587">
                  <c:v>-54.792999999999999</c:v>
                </c:pt>
                <c:pt idx="3588">
                  <c:v>-54.792999999999999</c:v>
                </c:pt>
                <c:pt idx="3589">
                  <c:v>-54.548999999999999</c:v>
                </c:pt>
                <c:pt idx="3590">
                  <c:v>-54.365000000000002</c:v>
                </c:pt>
                <c:pt idx="3591">
                  <c:v>-54.213000000000001</c:v>
                </c:pt>
                <c:pt idx="3592">
                  <c:v>-54.152000000000001</c:v>
                </c:pt>
                <c:pt idx="3593">
                  <c:v>-54.213000000000001</c:v>
                </c:pt>
                <c:pt idx="3594">
                  <c:v>-54.152000000000001</c:v>
                </c:pt>
                <c:pt idx="3595">
                  <c:v>-54.06</c:v>
                </c:pt>
                <c:pt idx="3596">
                  <c:v>-54.182000000000002</c:v>
                </c:pt>
                <c:pt idx="3597">
                  <c:v>-54.121000000000002</c:v>
                </c:pt>
                <c:pt idx="3598">
                  <c:v>-54.182000000000002</c:v>
                </c:pt>
                <c:pt idx="3599">
                  <c:v>-54.121000000000002</c:v>
                </c:pt>
                <c:pt idx="3600">
                  <c:v>-54.03</c:v>
                </c:pt>
                <c:pt idx="3601">
                  <c:v>-53.877000000000002</c:v>
                </c:pt>
                <c:pt idx="3602">
                  <c:v>-53.908000000000001</c:v>
                </c:pt>
                <c:pt idx="3603">
                  <c:v>-53.877000000000002</c:v>
                </c:pt>
                <c:pt idx="3604">
                  <c:v>-53.847000000000001</c:v>
                </c:pt>
                <c:pt idx="3605">
                  <c:v>-53.694000000000003</c:v>
                </c:pt>
                <c:pt idx="3606">
                  <c:v>-53.694000000000003</c:v>
                </c:pt>
                <c:pt idx="3607">
                  <c:v>-53.664000000000001</c:v>
                </c:pt>
                <c:pt idx="3608">
                  <c:v>-53.664000000000001</c:v>
                </c:pt>
                <c:pt idx="3609">
                  <c:v>-53.755000000000003</c:v>
                </c:pt>
                <c:pt idx="3610">
                  <c:v>-53.755000000000003</c:v>
                </c:pt>
                <c:pt idx="3611">
                  <c:v>-53.938000000000002</c:v>
                </c:pt>
                <c:pt idx="3612">
                  <c:v>-54.091000000000001</c:v>
                </c:pt>
                <c:pt idx="3613">
                  <c:v>-53.938000000000002</c:v>
                </c:pt>
                <c:pt idx="3614">
                  <c:v>-53.816000000000003</c:v>
                </c:pt>
                <c:pt idx="3615">
                  <c:v>-53.694000000000003</c:v>
                </c:pt>
                <c:pt idx="3616">
                  <c:v>-53.603000000000002</c:v>
                </c:pt>
                <c:pt idx="3617">
                  <c:v>-53.45</c:v>
                </c:pt>
                <c:pt idx="3618">
                  <c:v>-53.418999999999997</c:v>
                </c:pt>
                <c:pt idx="3619">
                  <c:v>-53.206000000000003</c:v>
                </c:pt>
                <c:pt idx="3620">
                  <c:v>-53.357999999999997</c:v>
                </c:pt>
                <c:pt idx="3621">
                  <c:v>-53.357999999999997</c:v>
                </c:pt>
                <c:pt idx="3622">
                  <c:v>-53.113999999999997</c:v>
                </c:pt>
                <c:pt idx="3623">
                  <c:v>-53.174999999999997</c:v>
                </c:pt>
                <c:pt idx="3624">
                  <c:v>-53.145000000000003</c:v>
                </c:pt>
                <c:pt idx="3625">
                  <c:v>-53.296999999999997</c:v>
                </c:pt>
                <c:pt idx="3626">
                  <c:v>-53.296999999999997</c:v>
                </c:pt>
                <c:pt idx="3627">
                  <c:v>-53.267000000000003</c:v>
                </c:pt>
                <c:pt idx="3628">
                  <c:v>-53.113999999999997</c:v>
                </c:pt>
                <c:pt idx="3629">
                  <c:v>-52.84</c:v>
                </c:pt>
                <c:pt idx="3630">
                  <c:v>-52.655999999999999</c:v>
                </c:pt>
                <c:pt idx="3631">
                  <c:v>-52.594999999999999</c:v>
                </c:pt>
                <c:pt idx="3632">
                  <c:v>-52.503999999999998</c:v>
                </c:pt>
                <c:pt idx="3633">
                  <c:v>-52.442999999999998</c:v>
                </c:pt>
                <c:pt idx="3634">
                  <c:v>-52.442999999999998</c:v>
                </c:pt>
                <c:pt idx="3635">
                  <c:v>-52.411999999999999</c:v>
                </c:pt>
                <c:pt idx="3636">
                  <c:v>-52.472999999999999</c:v>
                </c:pt>
                <c:pt idx="3637">
                  <c:v>-52.442999999999998</c:v>
                </c:pt>
                <c:pt idx="3638">
                  <c:v>-52.381999999999998</c:v>
                </c:pt>
                <c:pt idx="3639">
                  <c:v>-52.564999999999998</c:v>
                </c:pt>
                <c:pt idx="3640">
                  <c:v>-52.718000000000004</c:v>
                </c:pt>
                <c:pt idx="3641">
                  <c:v>-52.718000000000004</c:v>
                </c:pt>
                <c:pt idx="3642">
                  <c:v>-52.686999999999998</c:v>
                </c:pt>
                <c:pt idx="3643">
                  <c:v>-52.564999999999998</c:v>
                </c:pt>
                <c:pt idx="3644">
                  <c:v>-52.594999999999999</c:v>
                </c:pt>
                <c:pt idx="3645">
                  <c:v>-52.87</c:v>
                </c:pt>
                <c:pt idx="3646">
                  <c:v>-52.718000000000004</c:v>
                </c:pt>
                <c:pt idx="3647">
                  <c:v>-52.655999999999999</c:v>
                </c:pt>
                <c:pt idx="3648">
                  <c:v>-52.655999999999999</c:v>
                </c:pt>
                <c:pt idx="3649">
                  <c:v>-52.686999999999998</c:v>
                </c:pt>
                <c:pt idx="3650">
                  <c:v>-52.779000000000003</c:v>
                </c:pt>
                <c:pt idx="3651">
                  <c:v>-52.808999999999997</c:v>
                </c:pt>
                <c:pt idx="3652">
                  <c:v>-52.779000000000003</c:v>
                </c:pt>
                <c:pt idx="3653">
                  <c:v>-52.962000000000003</c:v>
                </c:pt>
                <c:pt idx="3654">
                  <c:v>-53.328000000000003</c:v>
                </c:pt>
                <c:pt idx="3655">
                  <c:v>-53.357999999999997</c:v>
                </c:pt>
                <c:pt idx="3656">
                  <c:v>-53.296999999999997</c:v>
                </c:pt>
                <c:pt idx="3657">
                  <c:v>-53.206000000000003</c:v>
                </c:pt>
                <c:pt idx="3658">
                  <c:v>-53.174999999999997</c:v>
                </c:pt>
                <c:pt idx="3659">
                  <c:v>-53.357999999999997</c:v>
                </c:pt>
                <c:pt idx="3660">
                  <c:v>-53.418999999999997</c:v>
                </c:pt>
                <c:pt idx="3661">
                  <c:v>-53.389000000000003</c:v>
                </c:pt>
                <c:pt idx="3662">
                  <c:v>-53.45</c:v>
                </c:pt>
                <c:pt idx="3663">
                  <c:v>-53.603000000000002</c:v>
                </c:pt>
                <c:pt idx="3664">
                  <c:v>-53.572000000000003</c:v>
                </c:pt>
                <c:pt idx="3665">
                  <c:v>-53.603000000000002</c:v>
                </c:pt>
                <c:pt idx="3666">
                  <c:v>-53.542000000000002</c:v>
                </c:pt>
                <c:pt idx="3667">
                  <c:v>-53.542000000000002</c:v>
                </c:pt>
                <c:pt idx="3668">
                  <c:v>-53.633000000000003</c:v>
                </c:pt>
                <c:pt idx="3669">
                  <c:v>-53.694000000000003</c:v>
                </c:pt>
                <c:pt idx="3670">
                  <c:v>-53.603000000000002</c:v>
                </c:pt>
                <c:pt idx="3671">
                  <c:v>-53.389000000000003</c:v>
                </c:pt>
                <c:pt idx="3672">
                  <c:v>-53.267000000000003</c:v>
                </c:pt>
                <c:pt idx="3673">
                  <c:v>-53.328000000000003</c:v>
                </c:pt>
                <c:pt idx="3674">
                  <c:v>-53.357999999999997</c:v>
                </c:pt>
                <c:pt idx="3675">
                  <c:v>-53.45</c:v>
                </c:pt>
                <c:pt idx="3676">
                  <c:v>-53.389000000000003</c:v>
                </c:pt>
                <c:pt idx="3677">
                  <c:v>-53.45</c:v>
                </c:pt>
                <c:pt idx="3678">
                  <c:v>-53.389000000000003</c:v>
                </c:pt>
                <c:pt idx="3679">
                  <c:v>-53.296999999999997</c:v>
                </c:pt>
                <c:pt idx="3680">
                  <c:v>-53.084000000000003</c:v>
                </c:pt>
                <c:pt idx="3681">
                  <c:v>-52.718000000000004</c:v>
                </c:pt>
                <c:pt idx="3682">
                  <c:v>-52.442999999999998</c:v>
                </c:pt>
                <c:pt idx="3683">
                  <c:v>-52.533999999999999</c:v>
                </c:pt>
                <c:pt idx="3684">
                  <c:v>-52.472999999999999</c:v>
                </c:pt>
                <c:pt idx="3685">
                  <c:v>-52.442999999999998</c:v>
                </c:pt>
                <c:pt idx="3686">
                  <c:v>-52.411999999999999</c:v>
                </c:pt>
                <c:pt idx="3687">
                  <c:v>-52.594999999999999</c:v>
                </c:pt>
                <c:pt idx="3688">
                  <c:v>-52.686999999999998</c:v>
                </c:pt>
                <c:pt idx="3689">
                  <c:v>-52.779000000000003</c:v>
                </c:pt>
                <c:pt idx="3690">
                  <c:v>-52.901000000000003</c:v>
                </c:pt>
                <c:pt idx="3691">
                  <c:v>-53.023000000000003</c:v>
                </c:pt>
                <c:pt idx="3692">
                  <c:v>-53.267000000000003</c:v>
                </c:pt>
                <c:pt idx="3693">
                  <c:v>-53.328000000000003</c:v>
                </c:pt>
                <c:pt idx="3694">
                  <c:v>-53.145000000000003</c:v>
                </c:pt>
                <c:pt idx="3695">
                  <c:v>-53.296999999999997</c:v>
                </c:pt>
                <c:pt idx="3696">
                  <c:v>-53.48</c:v>
                </c:pt>
                <c:pt idx="3697">
                  <c:v>-53.603000000000002</c:v>
                </c:pt>
                <c:pt idx="3698">
                  <c:v>-53.603000000000002</c:v>
                </c:pt>
                <c:pt idx="3699">
                  <c:v>-53.603000000000002</c:v>
                </c:pt>
                <c:pt idx="3700">
                  <c:v>-53.572000000000003</c:v>
                </c:pt>
                <c:pt idx="3701">
                  <c:v>-52.87</c:v>
                </c:pt>
                <c:pt idx="3702">
                  <c:v>-52.442999999999998</c:v>
                </c:pt>
                <c:pt idx="3703">
                  <c:v>-52.26</c:v>
                </c:pt>
                <c:pt idx="3704">
                  <c:v>-52.29</c:v>
                </c:pt>
                <c:pt idx="3705">
                  <c:v>-52.503999999999998</c:v>
                </c:pt>
                <c:pt idx="3706">
                  <c:v>-52.594999999999999</c:v>
                </c:pt>
                <c:pt idx="3707">
                  <c:v>-52.564999999999998</c:v>
                </c:pt>
                <c:pt idx="3708">
                  <c:v>-52.594999999999999</c:v>
                </c:pt>
                <c:pt idx="3709">
                  <c:v>-52.655999999999999</c:v>
                </c:pt>
                <c:pt idx="3710">
                  <c:v>-52.564999999999998</c:v>
                </c:pt>
                <c:pt idx="3711">
                  <c:v>-52.718000000000004</c:v>
                </c:pt>
                <c:pt idx="3712">
                  <c:v>-52.655999999999999</c:v>
                </c:pt>
                <c:pt idx="3713">
                  <c:v>-52.564999999999998</c:v>
                </c:pt>
                <c:pt idx="3714">
                  <c:v>-52.655999999999999</c:v>
                </c:pt>
                <c:pt idx="3715">
                  <c:v>-52.625999999999998</c:v>
                </c:pt>
                <c:pt idx="3716">
                  <c:v>-52.594999999999999</c:v>
                </c:pt>
                <c:pt idx="3717">
                  <c:v>-52.655999999999999</c:v>
                </c:pt>
                <c:pt idx="3718">
                  <c:v>-52.655999999999999</c:v>
                </c:pt>
                <c:pt idx="3719">
                  <c:v>-52.779000000000003</c:v>
                </c:pt>
                <c:pt idx="3720">
                  <c:v>-53.113999999999997</c:v>
                </c:pt>
                <c:pt idx="3721">
                  <c:v>-52.991999999999997</c:v>
                </c:pt>
                <c:pt idx="3722">
                  <c:v>-52.901000000000003</c:v>
                </c:pt>
                <c:pt idx="3723">
                  <c:v>-52.930999999999997</c:v>
                </c:pt>
                <c:pt idx="3724">
                  <c:v>-52.901000000000003</c:v>
                </c:pt>
                <c:pt idx="3725">
                  <c:v>-53.023000000000003</c:v>
                </c:pt>
                <c:pt idx="3726">
                  <c:v>-52.87</c:v>
                </c:pt>
                <c:pt idx="3727">
                  <c:v>-52.84</c:v>
                </c:pt>
                <c:pt idx="3728">
                  <c:v>-52.686999999999998</c:v>
                </c:pt>
                <c:pt idx="3729">
                  <c:v>-52.87</c:v>
                </c:pt>
                <c:pt idx="3730">
                  <c:v>-53.084000000000003</c:v>
                </c:pt>
                <c:pt idx="3731">
                  <c:v>-53.023000000000003</c:v>
                </c:pt>
                <c:pt idx="3732">
                  <c:v>-52.901000000000003</c:v>
                </c:pt>
                <c:pt idx="3733">
                  <c:v>-52.991999999999997</c:v>
                </c:pt>
                <c:pt idx="3734">
                  <c:v>-52.991999999999997</c:v>
                </c:pt>
                <c:pt idx="3735">
                  <c:v>-53.052999999999997</c:v>
                </c:pt>
                <c:pt idx="3736">
                  <c:v>-53.084000000000003</c:v>
                </c:pt>
                <c:pt idx="3737">
                  <c:v>-52.962000000000003</c:v>
                </c:pt>
                <c:pt idx="3738">
                  <c:v>-52.930999999999997</c:v>
                </c:pt>
                <c:pt idx="3739">
                  <c:v>-53.235999999999997</c:v>
                </c:pt>
                <c:pt idx="3740">
                  <c:v>-53.296999999999997</c:v>
                </c:pt>
                <c:pt idx="3741">
                  <c:v>-53.357999999999997</c:v>
                </c:pt>
                <c:pt idx="3742">
                  <c:v>-53.389000000000003</c:v>
                </c:pt>
                <c:pt idx="3743">
                  <c:v>-53.418999999999997</c:v>
                </c:pt>
                <c:pt idx="3744">
                  <c:v>-53.572000000000003</c:v>
                </c:pt>
                <c:pt idx="3745">
                  <c:v>-53.542000000000002</c:v>
                </c:pt>
                <c:pt idx="3746">
                  <c:v>-53.418999999999997</c:v>
                </c:pt>
                <c:pt idx="3747">
                  <c:v>-53.418999999999997</c:v>
                </c:pt>
                <c:pt idx="3748">
                  <c:v>-53.511000000000003</c:v>
                </c:pt>
                <c:pt idx="3749">
                  <c:v>-53.511000000000003</c:v>
                </c:pt>
                <c:pt idx="3750">
                  <c:v>-53.511000000000003</c:v>
                </c:pt>
                <c:pt idx="3751">
                  <c:v>-53.542000000000002</c:v>
                </c:pt>
                <c:pt idx="3752">
                  <c:v>-53.389000000000003</c:v>
                </c:pt>
                <c:pt idx="3753">
                  <c:v>-53.572000000000003</c:v>
                </c:pt>
                <c:pt idx="3754">
                  <c:v>-53.633000000000003</c:v>
                </c:pt>
                <c:pt idx="3755">
                  <c:v>-53.542000000000002</c:v>
                </c:pt>
                <c:pt idx="3756">
                  <c:v>-53.45</c:v>
                </c:pt>
                <c:pt idx="3757">
                  <c:v>-53.418999999999997</c:v>
                </c:pt>
                <c:pt idx="3758">
                  <c:v>-53.418999999999997</c:v>
                </c:pt>
                <c:pt idx="3759">
                  <c:v>-53.296999999999997</c:v>
                </c:pt>
                <c:pt idx="3760">
                  <c:v>-53.174999999999997</c:v>
                </c:pt>
                <c:pt idx="3761">
                  <c:v>-53.113999999999997</c:v>
                </c:pt>
                <c:pt idx="3762">
                  <c:v>-53.206000000000003</c:v>
                </c:pt>
                <c:pt idx="3763">
                  <c:v>-53.45</c:v>
                </c:pt>
                <c:pt idx="3764">
                  <c:v>-53.48</c:v>
                </c:pt>
                <c:pt idx="3765">
                  <c:v>-53.542000000000002</c:v>
                </c:pt>
                <c:pt idx="3766">
                  <c:v>-53.113999999999997</c:v>
                </c:pt>
                <c:pt idx="3767">
                  <c:v>-52.533999999999999</c:v>
                </c:pt>
                <c:pt idx="3768">
                  <c:v>-52.381999999999998</c:v>
                </c:pt>
                <c:pt idx="3769">
                  <c:v>-52.381999999999998</c:v>
                </c:pt>
                <c:pt idx="3770">
                  <c:v>-52.228999999999999</c:v>
                </c:pt>
                <c:pt idx="3771">
                  <c:v>-52.228999999999999</c:v>
                </c:pt>
                <c:pt idx="3772">
                  <c:v>-52.198999999999998</c:v>
                </c:pt>
                <c:pt idx="3773">
                  <c:v>-52.411999999999999</c:v>
                </c:pt>
                <c:pt idx="3774">
                  <c:v>-52.381999999999998</c:v>
                </c:pt>
                <c:pt idx="3775">
                  <c:v>-52.26</c:v>
                </c:pt>
                <c:pt idx="3776">
                  <c:v>-52.228999999999999</c:v>
                </c:pt>
                <c:pt idx="3777">
                  <c:v>-52.411999999999999</c:v>
                </c:pt>
                <c:pt idx="3778">
                  <c:v>-52.076999999999998</c:v>
                </c:pt>
                <c:pt idx="3779">
                  <c:v>-51.893999999999998</c:v>
                </c:pt>
                <c:pt idx="3780">
                  <c:v>-51.71</c:v>
                </c:pt>
                <c:pt idx="3781">
                  <c:v>-51.619</c:v>
                </c:pt>
                <c:pt idx="3782">
                  <c:v>-51.527000000000001</c:v>
                </c:pt>
                <c:pt idx="3783">
                  <c:v>-51.588000000000001</c:v>
                </c:pt>
                <c:pt idx="3784">
                  <c:v>-51.527000000000001</c:v>
                </c:pt>
                <c:pt idx="3785">
                  <c:v>-51.497</c:v>
                </c:pt>
                <c:pt idx="3786">
                  <c:v>-51.649000000000001</c:v>
                </c:pt>
                <c:pt idx="3787">
                  <c:v>-51.771000000000001</c:v>
                </c:pt>
                <c:pt idx="3788">
                  <c:v>-51.68</c:v>
                </c:pt>
                <c:pt idx="3789">
                  <c:v>-51.741</c:v>
                </c:pt>
                <c:pt idx="3790">
                  <c:v>-51.619</c:v>
                </c:pt>
                <c:pt idx="3791">
                  <c:v>-51.436</c:v>
                </c:pt>
                <c:pt idx="3792">
                  <c:v>-51.222000000000001</c:v>
                </c:pt>
                <c:pt idx="3793">
                  <c:v>-51.131</c:v>
                </c:pt>
                <c:pt idx="3794">
                  <c:v>-50.917000000000002</c:v>
                </c:pt>
                <c:pt idx="3795">
                  <c:v>-50.673000000000002</c:v>
                </c:pt>
                <c:pt idx="3796">
                  <c:v>-50.612000000000002</c:v>
                </c:pt>
                <c:pt idx="3797">
                  <c:v>-50.49</c:v>
                </c:pt>
                <c:pt idx="3798">
                  <c:v>-50.459000000000003</c:v>
                </c:pt>
                <c:pt idx="3799">
                  <c:v>-50.337000000000003</c:v>
                </c:pt>
                <c:pt idx="3800">
                  <c:v>-50.215000000000003</c:v>
                </c:pt>
                <c:pt idx="3801">
                  <c:v>-49.970999999999997</c:v>
                </c:pt>
                <c:pt idx="3802">
                  <c:v>-49.756999999999998</c:v>
                </c:pt>
                <c:pt idx="3803">
                  <c:v>-49.33</c:v>
                </c:pt>
                <c:pt idx="3804">
                  <c:v>-48.963999999999999</c:v>
                </c:pt>
                <c:pt idx="3805">
                  <c:v>-49.055</c:v>
                </c:pt>
                <c:pt idx="3806">
                  <c:v>-49.116</c:v>
                </c:pt>
                <c:pt idx="3807">
                  <c:v>-49.116</c:v>
                </c:pt>
                <c:pt idx="3808">
                  <c:v>-49.116</c:v>
                </c:pt>
                <c:pt idx="3809">
                  <c:v>-48.231000000000002</c:v>
                </c:pt>
                <c:pt idx="3810">
                  <c:v>-47.101999999999997</c:v>
                </c:pt>
                <c:pt idx="3811">
                  <c:v>-46.828000000000003</c:v>
                </c:pt>
                <c:pt idx="3812">
                  <c:v>-46.706000000000003</c:v>
                </c:pt>
                <c:pt idx="3813">
                  <c:v>-46.338999999999999</c:v>
                </c:pt>
                <c:pt idx="3814">
                  <c:v>-45.728999999999999</c:v>
                </c:pt>
                <c:pt idx="3815">
                  <c:v>-44.966000000000001</c:v>
                </c:pt>
                <c:pt idx="3816">
                  <c:v>-44.264000000000003</c:v>
                </c:pt>
                <c:pt idx="3817">
                  <c:v>-43.287999999999997</c:v>
                </c:pt>
                <c:pt idx="3818">
                  <c:v>-41.273000000000003</c:v>
                </c:pt>
                <c:pt idx="3819">
                  <c:v>-21.283999999999999</c:v>
                </c:pt>
                <c:pt idx="3820">
                  <c:v>-1.8447</c:v>
                </c:pt>
                <c:pt idx="3821">
                  <c:v>-4.9574999999999996</c:v>
                </c:pt>
                <c:pt idx="3822">
                  <c:v>-17.164999999999999</c:v>
                </c:pt>
                <c:pt idx="3823">
                  <c:v>-30.835999999999999</c:v>
                </c:pt>
                <c:pt idx="3824">
                  <c:v>-41.579000000000001</c:v>
                </c:pt>
                <c:pt idx="3825">
                  <c:v>-48.14</c:v>
                </c:pt>
                <c:pt idx="3826">
                  <c:v>-51.649000000000001</c:v>
                </c:pt>
                <c:pt idx="3827">
                  <c:v>-53.755000000000003</c:v>
                </c:pt>
                <c:pt idx="3828">
                  <c:v>-55.097999999999999</c:v>
                </c:pt>
                <c:pt idx="3829">
                  <c:v>-55.921999999999997</c:v>
                </c:pt>
                <c:pt idx="3830">
                  <c:v>-56.502000000000002</c:v>
                </c:pt>
                <c:pt idx="3831">
                  <c:v>-56.624000000000002</c:v>
                </c:pt>
                <c:pt idx="3832">
                  <c:v>-56.624000000000002</c:v>
                </c:pt>
                <c:pt idx="3833">
                  <c:v>-56.746000000000002</c:v>
                </c:pt>
                <c:pt idx="3834">
                  <c:v>-56.929000000000002</c:v>
                </c:pt>
                <c:pt idx="3835">
                  <c:v>-57.082000000000001</c:v>
                </c:pt>
                <c:pt idx="3836">
                  <c:v>-57.112000000000002</c:v>
                </c:pt>
                <c:pt idx="3837">
                  <c:v>-57.021000000000001</c:v>
                </c:pt>
                <c:pt idx="3838">
                  <c:v>-56.776000000000003</c:v>
                </c:pt>
                <c:pt idx="3839">
                  <c:v>-56.654000000000003</c:v>
                </c:pt>
                <c:pt idx="3840">
                  <c:v>-56.593000000000004</c:v>
                </c:pt>
                <c:pt idx="3841">
                  <c:v>-56.197000000000003</c:v>
                </c:pt>
                <c:pt idx="3842">
                  <c:v>-55.921999999999997</c:v>
                </c:pt>
                <c:pt idx="3843">
                  <c:v>-55.83</c:v>
                </c:pt>
                <c:pt idx="3844">
                  <c:v>-55.768999999999998</c:v>
                </c:pt>
                <c:pt idx="3845">
                  <c:v>-55.555999999999997</c:v>
                </c:pt>
                <c:pt idx="3846">
                  <c:v>-55.097999999999999</c:v>
                </c:pt>
                <c:pt idx="3847">
                  <c:v>-54.853999999999999</c:v>
                </c:pt>
                <c:pt idx="3848">
                  <c:v>-54.731999999999999</c:v>
                </c:pt>
                <c:pt idx="3849">
                  <c:v>-54.762</c:v>
                </c:pt>
                <c:pt idx="3850">
                  <c:v>-54.823</c:v>
                </c:pt>
                <c:pt idx="3851">
                  <c:v>-54.701000000000001</c:v>
                </c:pt>
                <c:pt idx="3852">
                  <c:v>-54.731999999999999</c:v>
                </c:pt>
                <c:pt idx="3853">
                  <c:v>-54.731999999999999</c:v>
                </c:pt>
                <c:pt idx="3854">
                  <c:v>-54.762</c:v>
                </c:pt>
                <c:pt idx="3855">
                  <c:v>-54.701000000000001</c:v>
                </c:pt>
                <c:pt idx="3856">
                  <c:v>-54.823</c:v>
                </c:pt>
                <c:pt idx="3857">
                  <c:v>-54.731999999999999</c:v>
                </c:pt>
                <c:pt idx="3858">
                  <c:v>-54.762</c:v>
                </c:pt>
                <c:pt idx="3859">
                  <c:v>-54.762</c:v>
                </c:pt>
                <c:pt idx="3860">
                  <c:v>-54.792999999999999</c:v>
                </c:pt>
                <c:pt idx="3861">
                  <c:v>-54.731999999999999</c:v>
                </c:pt>
                <c:pt idx="3862">
                  <c:v>-54.396000000000001</c:v>
                </c:pt>
                <c:pt idx="3863">
                  <c:v>-54.304000000000002</c:v>
                </c:pt>
                <c:pt idx="3864">
                  <c:v>-54.091000000000001</c:v>
                </c:pt>
                <c:pt idx="3865">
                  <c:v>-53.786000000000001</c:v>
                </c:pt>
                <c:pt idx="3866">
                  <c:v>-53.267000000000003</c:v>
                </c:pt>
                <c:pt idx="3867">
                  <c:v>-53.052999999999997</c:v>
                </c:pt>
                <c:pt idx="3868">
                  <c:v>-52.930999999999997</c:v>
                </c:pt>
                <c:pt idx="3869">
                  <c:v>-52.84</c:v>
                </c:pt>
                <c:pt idx="3870">
                  <c:v>-52.747999999999998</c:v>
                </c:pt>
                <c:pt idx="3871">
                  <c:v>-52.594999999999999</c:v>
                </c:pt>
                <c:pt idx="3872">
                  <c:v>-52.655999999999999</c:v>
                </c:pt>
                <c:pt idx="3873">
                  <c:v>-52.718000000000004</c:v>
                </c:pt>
                <c:pt idx="3874">
                  <c:v>-52.808999999999997</c:v>
                </c:pt>
                <c:pt idx="3875">
                  <c:v>-52.686999999999998</c:v>
                </c:pt>
                <c:pt idx="3876">
                  <c:v>-52.718000000000004</c:v>
                </c:pt>
                <c:pt idx="3877">
                  <c:v>-52.808999999999997</c:v>
                </c:pt>
                <c:pt idx="3878">
                  <c:v>-52.901000000000003</c:v>
                </c:pt>
                <c:pt idx="3879">
                  <c:v>-52.87</c:v>
                </c:pt>
                <c:pt idx="3880">
                  <c:v>-52.962000000000003</c:v>
                </c:pt>
                <c:pt idx="3881">
                  <c:v>-52.962000000000003</c:v>
                </c:pt>
                <c:pt idx="3882">
                  <c:v>-52.87</c:v>
                </c:pt>
                <c:pt idx="3883">
                  <c:v>-52.930999999999997</c:v>
                </c:pt>
                <c:pt idx="3884">
                  <c:v>-52.84</c:v>
                </c:pt>
                <c:pt idx="3885">
                  <c:v>-52.930999999999997</c:v>
                </c:pt>
                <c:pt idx="3886">
                  <c:v>-52.930999999999997</c:v>
                </c:pt>
                <c:pt idx="3887">
                  <c:v>-53.113999999999997</c:v>
                </c:pt>
                <c:pt idx="3888">
                  <c:v>-53.206000000000003</c:v>
                </c:pt>
                <c:pt idx="3889">
                  <c:v>-53.267000000000003</c:v>
                </c:pt>
                <c:pt idx="3890">
                  <c:v>-53.328000000000003</c:v>
                </c:pt>
                <c:pt idx="3891">
                  <c:v>-53.328000000000003</c:v>
                </c:pt>
                <c:pt idx="3892">
                  <c:v>-53.328000000000003</c:v>
                </c:pt>
                <c:pt idx="3893">
                  <c:v>-53.357999999999997</c:v>
                </c:pt>
                <c:pt idx="3894">
                  <c:v>-53.267000000000003</c:v>
                </c:pt>
                <c:pt idx="3895">
                  <c:v>-53.206000000000003</c:v>
                </c:pt>
                <c:pt idx="3896">
                  <c:v>-53.296999999999997</c:v>
                </c:pt>
                <c:pt idx="3897">
                  <c:v>-53.206000000000003</c:v>
                </c:pt>
                <c:pt idx="3898">
                  <c:v>-53.174999999999997</c:v>
                </c:pt>
                <c:pt idx="3899">
                  <c:v>-53.113999999999997</c:v>
                </c:pt>
                <c:pt idx="3900">
                  <c:v>-53.235999999999997</c:v>
                </c:pt>
                <c:pt idx="3901">
                  <c:v>-53.174999999999997</c:v>
                </c:pt>
                <c:pt idx="3902">
                  <c:v>-53.267000000000003</c:v>
                </c:pt>
                <c:pt idx="3903">
                  <c:v>-53.328000000000003</c:v>
                </c:pt>
                <c:pt idx="3904">
                  <c:v>-53.023000000000003</c:v>
                </c:pt>
                <c:pt idx="3905">
                  <c:v>-53.145000000000003</c:v>
                </c:pt>
                <c:pt idx="3906">
                  <c:v>-53.235999999999997</c:v>
                </c:pt>
                <c:pt idx="3907">
                  <c:v>-53.357999999999997</c:v>
                </c:pt>
                <c:pt idx="3908">
                  <c:v>-53.389000000000003</c:v>
                </c:pt>
                <c:pt idx="3909">
                  <c:v>-53.357999999999997</c:v>
                </c:pt>
                <c:pt idx="3910">
                  <c:v>-53.45</c:v>
                </c:pt>
                <c:pt idx="3911">
                  <c:v>-53.511000000000003</c:v>
                </c:pt>
                <c:pt idx="3912">
                  <c:v>-53.603000000000002</c:v>
                </c:pt>
                <c:pt idx="3913">
                  <c:v>-53.542000000000002</c:v>
                </c:pt>
                <c:pt idx="3914">
                  <c:v>-53.418999999999997</c:v>
                </c:pt>
                <c:pt idx="3915">
                  <c:v>-53.389000000000003</c:v>
                </c:pt>
                <c:pt idx="3916">
                  <c:v>-53.418999999999997</c:v>
                </c:pt>
                <c:pt idx="3917">
                  <c:v>-53.542000000000002</c:v>
                </c:pt>
                <c:pt idx="3918">
                  <c:v>-53.542000000000002</c:v>
                </c:pt>
                <c:pt idx="3919">
                  <c:v>-53.45</c:v>
                </c:pt>
                <c:pt idx="3920">
                  <c:v>-53.511000000000003</c:v>
                </c:pt>
                <c:pt idx="3921">
                  <c:v>-53.633000000000003</c:v>
                </c:pt>
                <c:pt idx="3922">
                  <c:v>-53.664000000000001</c:v>
                </c:pt>
                <c:pt idx="3923">
                  <c:v>-53.357999999999997</c:v>
                </c:pt>
                <c:pt idx="3924">
                  <c:v>-53.235999999999997</c:v>
                </c:pt>
                <c:pt idx="3925">
                  <c:v>-53.235999999999997</c:v>
                </c:pt>
                <c:pt idx="3926">
                  <c:v>-53.145000000000003</c:v>
                </c:pt>
                <c:pt idx="3927">
                  <c:v>-53.145000000000003</c:v>
                </c:pt>
                <c:pt idx="3928">
                  <c:v>-52.962000000000003</c:v>
                </c:pt>
                <c:pt idx="3929">
                  <c:v>-52.808999999999997</c:v>
                </c:pt>
                <c:pt idx="3930">
                  <c:v>-52.930999999999997</c:v>
                </c:pt>
                <c:pt idx="3931">
                  <c:v>-53.023000000000003</c:v>
                </c:pt>
                <c:pt idx="3932">
                  <c:v>-53.052999999999997</c:v>
                </c:pt>
                <c:pt idx="3933">
                  <c:v>-53.052999999999997</c:v>
                </c:pt>
                <c:pt idx="3934">
                  <c:v>-53.052999999999997</c:v>
                </c:pt>
                <c:pt idx="3935">
                  <c:v>-52.655999999999999</c:v>
                </c:pt>
                <c:pt idx="3936">
                  <c:v>-52.718000000000004</c:v>
                </c:pt>
                <c:pt idx="3937">
                  <c:v>-52.718000000000004</c:v>
                </c:pt>
                <c:pt idx="3938">
                  <c:v>-52.594999999999999</c:v>
                </c:pt>
                <c:pt idx="3939">
                  <c:v>-52.779000000000003</c:v>
                </c:pt>
                <c:pt idx="3940">
                  <c:v>-52.87</c:v>
                </c:pt>
                <c:pt idx="3941">
                  <c:v>-53.084000000000003</c:v>
                </c:pt>
                <c:pt idx="3942">
                  <c:v>-53.145000000000003</c:v>
                </c:pt>
                <c:pt idx="3943">
                  <c:v>-53.113999999999997</c:v>
                </c:pt>
                <c:pt idx="3944">
                  <c:v>-53.235999999999997</c:v>
                </c:pt>
                <c:pt idx="3945">
                  <c:v>-53.45</c:v>
                </c:pt>
                <c:pt idx="3946">
                  <c:v>-53.603000000000002</c:v>
                </c:pt>
                <c:pt idx="3947">
                  <c:v>-53.48</c:v>
                </c:pt>
                <c:pt idx="3948">
                  <c:v>-53.328000000000003</c:v>
                </c:pt>
                <c:pt idx="3949">
                  <c:v>-53.389000000000003</c:v>
                </c:pt>
                <c:pt idx="3950">
                  <c:v>-53.45</c:v>
                </c:pt>
                <c:pt idx="3951">
                  <c:v>-53.542000000000002</c:v>
                </c:pt>
                <c:pt idx="3952">
                  <c:v>-53.542000000000002</c:v>
                </c:pt>
                <c:pt idx="3953">
                  <c:v>-53.633000000000003</c:v>
                </c:pt>
                <c:pt idx="3954">
                  <c:v>-53.847000000000001</c:v>
                </c:pt>
                <c:pt idx="3955">
                  <c:v>-53.877000000000002</c:v>
                </c:pt>
                <c:pt idx="3956">
                  <c:v>-54.06</c:v>
                </c:pt>
                <c:pt idx="3957">
                  <c:v>-54.03</c:v>
                </c:pt>
                <c:pt idx="3958">
                  <c:v>-53.877000000000002</c:v>
                </c:pt>
                <c:pt idx="3959">
                  <c:v>-53.908000000000001</c:v>
                </c:pt>
                <c:pt idx="3960">
                  <c:v>-54.03</c:v>
                </c:pt>
                <c:pt idx="3961">
                  <c:v>-54.03</c:v>
                </c:pt>
                <c:pt idx="3962">
                  <c:v>-53.969000000000001</c:v>
                </c:pt>
                <c:pt idx="3963">
                  <c:v>-53.999000000000002</c:v>
                </c:pt>
                <c:pt idx="3964">
                  <c:v>-54.121000000000002</c:v>
                </c:pt>
                <c:pt idx="3965">
                  <c:v>-53.969000000000001</c:v>
                </c:pt>
                <c:pt idx="3966">
                  <c:v>-53.877000000000002</c:v>
                </c:pt>
                <c:pt idx="3967">
                  <c:v>-53.877000000000002</c:v>
                </c:pt>
                <c:pt idx="3968">
                  <c:v>-53.938000000000002</c:v>
                </c:pt>
                <c:pt idx="3969">
                  <c:v>-54.06</c:v>
                </c:pt>
                <c:pt idx="3970">
                  <c:v>-54.152000000000001</c:v>
                </c:pt>
                <c:pt idx="3971">
                  <c:v>-54.03</c:v>
                </c:pt>
                <c:pt idx="3972">
                  <c:v>-54.091000000000001</c:v>
                </c:pt>
                <c:pt idx="3973">
                  <c:v>-54.06</c:v>
                </c:pt>
                <c:pt idx="3974">
                  <c:v>-54.274000000000001</c:v>
                </c:pt>
                <c:pt idx="3975">
                  <c:v>-54.365000000000002</c:v>
                </c:pt>
                <c:pt idx="3976">
                  <c:v>-54.396000000000001</c:v>
                </c:pt>
                <c:pt idx="3977">
                  <c:v>-54.427</c:v>
                </c:pt>
                <c:pt idx="3978">
                  <c:v>-54.579000000000001</c:v>
                </c:pt>
                <c:pt idx="3979">
                  <c:v>-54.701000000000001</c:v>
                </c:pt>
                <c:pt idx="3980">
                  <c:v>-54.579000000000001</c:v>
                </c:pt>
                <c:pt idx="3981">
                  <c:v>-54.548999999999999</c:v>
                </c:pt>
                <c:pt idx="3982">
                  <c:v>-54.488</c:v>
                </c:pt>
                <c:pt idx="3983">
                  <c:v>-54.61</c:v>
                </c:pt>
                <c:pt idx="3984">
                  <c:v>-54.64</c:v>
                </c:pt>
                <c:pt idx="3985">
                  <c:v>-54.579000000000001</c:v>
                </c:pt>
                <c:pt idx="3986">
                  <c:v>-54.396000000000001</c:v>
                </c:pt>
                <c:pt idx="3987">
                  <c:v>-54.518000000000001</c:v>
                </c:pt>
                <c:pt idx="3988">
                  <c:v>-54.762</c:v>
                </c:pt>
                <c:pt idx="3989">
                  <c:v>-54.853999999999999</c:v>
                </c:pt>
                <c:pt idx="3990">
                  <c:v>-54.823</c:v>
                </c:pt>
                <c:pt idx="3991">
                  <c:v>-54.792999999999999</c:v>
                </c:pt>
                <c:pt idx="3992">
                  <c:v>-54.64</c:v>
                </c:pt>
                <c:pt idx="3993">
                  <c:v>-54.762</c:v>
                </c:pt>
                <c:pt idx="3994">
                  <c:v>-54.762</c:v>
                </c:pt>
                <c:pt idx="3995">
                  <c:v>-54.579000000000001</c:v>
                </c:pt>
                <c:pt idx="3996">
                  <c:v>-54.548999999999999</c:v>
                </c:pt>
                <c:pt idx="3997">
                  <c:v>-54.701000000000001</c:v>
                </c:pt>
                <c:pt idx="3998">
                  <c:v>-54.64</c:v>
                </c:pt>
                <c:pt idx="3999">
                  <c:v>-54.701000000000001</c:v>
                </c:pt>
                <c:pt idx="4000">
                  <c:v>-54.64</c:v>
                </c:pt>
                <c:pt idx="4001">
                  <c:v>-54.548999999999999</c:v>
                </c:pt>
                <c:pt idx="4002">
                  <c:v>-54.396000000000001</c:v>
                </c:pt>
                <c:pt idx="4003">
                  <c:v>-54.274000000000001</c:v>
                </c:pt>
                <c:pt idx="4004">
                  <c:v>-54.243000000000002</c:v>
                </c:pt>
                <c:pt idx="4005">
                  <c:v>-54.03</c:v>
                </c:pt>
                <c:pt idx="4006">
                  <c:v>-53.357999999999997</c:v>
                </c:pt>
                <c:pt idx="4007">
                  <c:v>-52.779000000000003</c:v>
                </c:pt>
                <c:pt idx="4008">
                  <c:v>-52.472999999999999</c:v>
                </c:pt>
                <c:pt idx="4009">
                  <c:v>-52.29</c:v>
                </c:pt>
                <c:pt idx="4010">
                  <c:v>-51.923999999999999</c:v>
                </c:pt>
                <c:pt idx="4011">
                  <c:v>-51.923999999999999</c:v>
                </c:pt>
                <c:pt idx="4012">
                  <c:v>-51.863</c:v>
                </c:pt>
                <c:pt idx="4013">
                  <c:v>-51.832999999999998</c:v>
                </c:pt>
                <c:pt idx="4014">
                  <c:v>-51.558</c:v>
                </c:pt>
                <c:pt idx="4015">
                  <c:v>-51.436</c:v>
                </c:pt>
                <c:pt idx="4016">
                  <c:v>-51.405000000000001</c:v>
                </c:pt>
                <c:pt idx="4017">
                  <c:v>-51.253</c:v>
                </c:pt>
                <c:pt idx="4018">
                  <c:v>-51.283000000000001</c:v>
                </c:pt>
                <c:pt idx="4019">
                  <c:v>-51.314</c:v>
                </c:pt>
                <c:pt idx="4020">
                  <c:v>-51.192</c:v>
                </c:pt>
                <c:pt idx="4021">
                  <c:v>-51.344000000000001</c:v>
                </c:pt>
                <c:pt idx="4022">
                  <c:v>-51.436</c:v>
                </c:pt>
                <c:pt idx="4023">
                  <c:v>-51.436</c:v>
                </c:pt>
                <c:pt idx="4024">
                  <c:v>-51.466000000000001</c:v>
                </c:pt>
                <c:pt idx="4025">
                  <c:v>-51.68</c:v>
                </c:pt>
                <c:pt idx="4026">
                  <c:v>-51.68</c:v>
                </c:pt>
                <c:pt idx="4027">
                  <c:v>-51.832999999999998</c:v>
                </c:pt>
                <c:pt idx="4028">
                  <c:v>-51.893999999999998</c:v>
                </c:pt>
                <c:pt idx="4029">
                  <c:v>-51.771000000000001</c:v>
                </c:pt>
                <c:pt idx="4030">
                  <c:v>-51.71</c:v>
                </c:pt>
                <c:pt idx="4031">
                  <c:v>-51.863</c:v>
                </c:pt>
                <c:pt idx="4032">
                  <c:v>-51.863</c:v>
                </c:pt>
                <c:pt idx="4033">
                  <c:v>-51.619</c:v>
                </c:pt>
                <c:pt idx="4034">
                  <c:v>-50.551000000000002</c:v>
                </c:pt>
                <c:pt idx="4035">
                  <c:v>-48.567</c:v>
                </c:pt>
                <c:pt idx="4036">
                  <c:v>-46.216999999999999</c:v>
                </c:pt>
                <c:pt idx="4037">
                  <c:v>-43.776000000000003</c:v>
                </c:pt>
                <c:pt idx="4038">
                  <c:v>-34.895000000000003</c:v>
                </c:pt>
                <c:pt idx="4039">
                  <c:v>-1.6311</c:v>
                </c:pt>
                <c:pt idx="4040">
                  <c:v>0.81030000000000002</c:v>
                </c:pt>
                <c:pt idx="4041">
                  <c:v>-11.458</c:v>
                </c:pt>
                <c:pt idx="4042">
                  <c:v>-26.9</c:v>
                </c:pt>
                <c:pt idx="4043">
                  <c:v>-39.564</c:v>
                </c:pt>
                <c:pt idx="4044">
                  <c:v>-47.101999999999997</c:v>
                </c:pt>
                <c:pt idx="4045">
                  <c:v>-51.527000000000001</c:v>
                </c:pt>
                <c:pt idx="4046">
                  <c:v>-53.999000000000002</c:v>
                </c:pt>
                <c:pt idx="4047">
                  <c:v>-55.097999999999999</c:v>
                </c:pt>
                <c:pt idx="4048">
                  <c:v>-55.738999999999997</c:v>
                </c:pt>
                <c:pt idx="4049">
                  <c:v>-56.012999999999998</c:v>
                </c:pt>
                <c:pt idx="4050">
                  <c:v>-56.348999999999997</c:v>
                </c:pt>
                <c:pt idx="4051">
                  <c:v>-56.563000000000002</c:v>
                </c:pt>
                <c:pt idx="4052">
                  <c:v>-56.746000000000002</c:v>
                </c:pt>
                <c:pt idx="4053">
                  <c:v>-56.776000000000003</c:v>
                </c:pt>
                <c:pt idx="4054">
                  <c:v>-56.868000000000002</c:v>
                </c:pt>
                <c:pt idx="4055">
                  <c:v>-57.021000000000001</c:v>
                </c:pt>
                <c:pt idx="4056">
                  <c:v>-56.99</c:v>
                </c:pt>
                <c:pt idx="4057">
                  <c:v>-57.112000000000002</c:v>
                </c:pt>
                <c:pt idx="4058">
                  <c:v>-57.051000000000002</c:v>
                </c:pt>
                <c:pt idx="4059">
                  <c:v>-57.112000000000002</c:v>
                </c:pt>
                <c:pt idx="4060">
                  <c:v>-57.265000000000001</c:v>
                </c:pt>
                <c:pt idx="4061">
                  <c:v>-57.295000000000002</c:v>
                </c:pt>
                <c:pt idx="4062">
                  <c:v>-57.082000000000001</c:v>
                </c:pt>
                <c:pt idx="4063">
                  <c:v>-56.959000000000003</c:v>
                </c:pt>
                <c:pt idx="4064">
                  <c:v>-56.868000000000002</c:v>
                </c:pt>
                <c:pt idx="4065">
                  <c:v>-56.868000000000002</c:v>
                </c:pt>
                <c:pt idx="4066">
                  <c:v>-56.776000000000003</c:v>
                </c:pt>
                <c:pt idx="4067">
                  <c:v>-56.715000000000003</c:v>
                </c:pt>
                <c:pt idx="4068">
                  <c:v>-56.624000000000002</c:v>
                </c:pt>
                <c:pt idx="4069">
                  <c:v>-56.441000000000003</c:v>
                </c:pt>
                <c:pt idx="4070">
                  <c:v>-55.860999999999997</c:v>
                </c:pt>
                <c:pt idx="4071">
                  <c:v>-55.677999999999997</c:v>
                </c:pt>
                <c:pt idx="4072">
                  <c:v>-55.494999999999997</c:v>
                </c:pt>
                <c:pt idx="4073">
                  <c:v>-55.311999999999998</c:v>
                </c:pt>
                <c:pt idx="4074">
                  <c:v>-55.22</c:v>
                </c:pt>
                <c:pt idx="4075">
                  <c:v>-55.006</c:v>
                </c:pt>
                <c:pt idx="4076">
                  <c:v>-54.884</c:v>
                </c:pt>
                <c:pt idx="4077">
                  <c:v>-54.823</c:v>
                </c:pt>
                <c:pt idx="4078">
                  <c:v>-54.731999999999999</c:v>
                </c:pt>
                <c:pt idx="4079">
                  <c:v>-54.823</c:v>
                </c:pt>
                <c:pt idx="4080">
                  <c:v>-54.61</c:v>
                </c:pt>
                <c:pt idx="4081">
                  <c:v>-54.396000000000001</c:v>
                </c:pt>
                <c:pt idx="4082">
                  <c:v>-53.999000000000002</c:v>
                </c:pt>
                <c:pt idx="4083">
                  <c:v>-53.694000000000003</c:v>
                </c:pt>
                <c:pt idx="4084">
                  <c:v>-53.664000000000001</c:v>
                </c:pt>
                <c:pt idx="4085">
                  <c:v>-53.328000000000003</c:v>
                </c:pt>
                <c:pt idx="4086">
                  <c:v>-53.084000000000003</c:v>
                </c:pt>
                <c:pt idx="4087">
                  <c:v>-52.901000000000003</c:v>
                </c:pt>
                <c:pt idx="4088">
                  <c:v>-52.87</c:v>
                </c:pt>
                <c:pt idx="4089">
                  <c:v>-52.991999999999997</c:v>
                </c:pt>
                <c:pt idx="4090">
                  <c:v>-52.808999999999997</c:v>
                </c:pt>
                <c:pt idx="4091">
                  <c:v>-52.808999999999997</c:v>
                </c:pt>
                <c:pt idx="4092">
                  <c:v>-52.625999999999998</c:v>
                </c:pt>
                <c:pt idx="4093">
                  <c:v>-52.747999999999998</c:v>
                </c:pt>
                <c:pt idx="4094">
                  <c:v>-52.84</c:v>
                </c:pt>
                <c:pt idx="4095">
                  <c:v>-52.625999999999998</c:v>
                </c:pt>
                <c:pt idx="4096">
                  <c:v>-52.564999999999998</c:v>
                </c:pt>
                <c:pt idx="4097">
                  <c:v>-52.503999999999998</c:v>
                </c:pt>
                <c:pt idx="4098">
                  <c:v>-52.533999999999999</c:v>
                </c:pt>
                <c:pt idx="4099">
                  <c:v>-52.564999999999998</c:v>
                </c:pt>
                <c:pt idx="4100">
                  <c:v>-52.533999999999999</c:v>
                </c:pt>
                <c:pt idx="4101">
                  <c:v>-52.411999999999999</c:v>
                </c:pt>
                <c:pt idx="4102">
                  <c:v>-52.442999999999998</c:v>
                </c:pt>
                <c:pt idx="4103">
                  <c:v>-52.808999999999997</c:v>
                </c:pt>
                <c:pt idx="4104">
                  <c:v>-52.901000000000003</c:v>
                </c:pt>
                <c:pt idx="4105">
                  <c:v>-53.052999999999997</c:v>
                </c:pt>
                <c:pt idx="4106">
                  <c:v>-53.235999999999997</c:v>
                </c:pt>
                <c:pt idx="4107">
                  <c:v>-53.174999999999997</c:v>
                </c:pt>
                <c:pt idx="4108">
                  <c:v>-53.206000000000003</c:v>
                </c:pt>
                <c:pt idx="4109">
                  <c:v>-53.174999999999997</c:v>
                </c:pt>
                <c:pt idx="4110">
                  <c:v>-53.174999999999997</c:v>
                </c:pt>
                <c:pt idx="4111">
                  <c:v>-53.267000000000003</c:v>
                </c:pt>
                <c:pt idx="4112">
                  <c:v>-53.48</c:v>
                </c:pt>
                <c:pt idx="4113">
                  <c:v>-53.603000000000002</c:v>
                </c:pt>
                <c:pt idx="4114">
                  <c:v>-53.572000000000003</c:v>
                </c:pt>
                <c:pt idx="4115">
                  <c:v>-53.603000000000002</c:v>
                </c:pt>
                <c:pt idx="4116">
                  <c:v>-53.694000000000003</c:v>
                </c:pt>
                <c:pt idx="4117">
                  <c:v>-53.633000000000003</c:v>
                </c:pt>
                <c:pt idx="4118">
                  <c:v>-53.664000000000001</c:v>
                </c:pt>
                <c:pt idx="4119">
                  <c:v>-53.664000000000001</c:v>
                </c:pt>
                <c:pt idx="4120">
                  <c:v>-53.664000000000001</c:v>
                </c:pt>
                <c:pt idx="4121">
                  <c:v>-53.877000000000002</c:v>
                </c:pt>
                <c:pt idx="4122">
                  <c:v>-53.969000000000001</c:v>
                </c:pt>
                <c:pt idx="4123">
                  <c:v>-53.908000000000001</c:v>
                </c:pt>
                <c:pt idx="4124">
                  <c:v>-53.847000000000001</c:v>
                </c:pt>
                <c:pt idx="4125">
                  <c:v>-53.877000000000002</c:v>
                </c:pt>
                <c:pt idx="4126">
                  <c:v>-53.908000000000001</c:v>
                </c:pt>
                <c:pt idx="4127">
                  <c:v>-54.091000000000001</c:v>
                </c:pt>
                <c:pt idx="4128">
                  <c:v>-54.121000000000002</c:v>
                </c:pt>
                <c:pt idx="4129">
                  <c:v>-54.03</c:v>
                </c:pt>
                <c:pt idx="4130">
                  <c:v>-53.908000000000001</c:v>
                </c:pt>
                <c:pt idx="4131">
                  <c:v>-53.633000000000003</c:v>
                </c:pt>
                <c:pt idx="4132">
                  <c:v>-53.511000000000003</c:v>
                </c:pt>
                <c:pt idx="4133">
                  <c:v>-53.418999999999997</c:v>
                </c:pt>
                <c:pt idx="4134">
                  <c:v>-53.357999999999997</c:v>
                </c:pt>
                <c:pt idx="4135">
                  <c:v>-53.235999999999997</c:v>
                </c:pt>
                <c:pt idx="4136">
                  <c:v>-53.357999999999997</c:v>
                </c:pt>
                <c:pt idx="4137">
                  <c:v>-53.296999999999997</c:v>
                </c:pt>
                <c:pt idx="4138">
                  <c:v>-53.206000000000003</c:v>
                </c:pt>
                <c:pt idx="4139">
                  <c:v>-53.113999999999997</c:v>
                </c:pt>
                <c:pt idx="4140">
                  <c:v>-53.052999999999997</c:v>
                </c:pt>
                <c:pt idx="4141">
                  <c:v>-53.084000000000003</c:v>
                </c:pt>
                <c:pt idx="4142">
                  <c:v>-53.052999999999997</c:v>
                </c:pt>
                <c:pt idx="4143">
                  <c:v>-53.084000000000003</c:v>
                </c:pt>
                <c:pt idx="4144">
                  <c:v>-53.145000000000003</c:v>
                </c:pt>
                <c:pt idx="4145">
                  <c:v>-53.023000000000003</c:v>
                </c:pt>
                <c:pt idx="4146">
                  <c:v>-53.267000000000003</c:v>
                </c:pt>
                <c:pt idx="4147">
                  <c:v>-53.084000000000003</c:v>
                </c:pt>
                <c:pt idx="4148">
                  <c:v>-52.930999999999997</c:v>
                </c:pt>
                <c:pt idx="4149">
                  <c:v>-52.930999999999997</c:v>
                </c:pt>
                <c:pt idx="4150">
                  <c:v>-53.023000000000003</c:v>
                </c:pt>
                <c:pt idx="4151">
                  <c:v>-53.145000000000003</c:v>
                </c:pt>
                <c:pt idx="4152">
                  <c:v>-53.206000000000003</c:v>
                </c:pt>
                <c:pt idx="4153">
                  <c:v>-53.052999999999997</c:v>
                </c:pt>
                <c:pt idx="4154">
                  <c:v>-53.113999999999997</c:v>
                </c:pt>
                <c:pt idx="4155">
                  <c:v>-53.174999999999997</c:v>
                </c:pt>
                <c:pt idx="4156">
                  <c:v>-53.389000000000003</c:v>
                </c:pt>
                <c:pt idx="4157">
                  <c:v>-53.48</c:v>
                </c:pt>
                <c:pt idx="4158">
                  <c:v>-53.511000000000003</c:v>
                </c:pt>
                <c:pt idx="4159">
                  <c:v>-53.633000000000003</c:v>
                </c:pt>
                <c:pt idx="4160">
                  <c:v>-53.786000000000001</c:v>
                </c:pt>
                <c:pt idx="4161">
                  <c:v>-53.969000000000001</c:v>
                </c:pt>
                <c:pt idx="4162">
                  <c:v>-53.999000000000002</c:v>
                </c:pt>
                <c:pt idx="4163">
                  <c:v>-53.938000000000002</c:v>
                </c:pt>
                <c:pt idx="4164">
                  <c:v>-53.938000000000002</c:v>
                </c:pt>
                <c:pt idx="4165">
                  <c:v>-54.121000000000002</c:v>
                </c:pt>
                <c:pt idx="4166">
                  <c:v>-54.274000000000001</c:v>
                </c:pt>
                <c:pt idx="4167">
                  <c:v>-54.121000000000002</c:v>
                </c:pt>
                <c:pt idx="4168">
                  <c:v>-54.03</c:v>
                </c:pt>
                <c:pt idx="4169">
                  <c:v>-54.06</c:v>
                </c:pt>
                <c:pt idx="4170">
                  <c:v>-54.091000000000001</c:v>
                </c:pt>
                <c:pt idx="4171">
                  <c:v>-53.816000000000003</c:v>
                </c:pt>
                <c:pt idx="4172">
                  <c:v>-53.694000000000003</c:v>
                </c:pt>
                <c:pt idx="4173">
                  <c:v>-53.633000000000003</c:v>
                </c:pt>
                <c:pt idx="4174">
                  <c:v>-53.633000000000003</c:v>
                </c:pt>
                <c:pt idx="4175">
                  <c:v>-53.664000000000001</c:v>
                </c:pt>
                <c:pt idx="4176">
                  <c:v>-53.542000000000002</c:v>
                </c:pt>
                <c:pt idx="4177">
                  <c:v>-53.389000000000003</c:v>
                </c:pt>
                <c:pt idx="4178">
                  <c:v>-53.206000000000003</c:v>
                </c:pt>
                <c:pt idx="4179">
                  <c:v>-53.267000000000003</c:v>
                </c:pt>
                <c:pt idx="4180">
                  <c:v>-53.267000000000003</c:v>
                </c:pt>
                <c:pt idx="4181">
                  <c:v>-53.267000000000003</c:v>
                </c:pt>
                <c:pt idx="4182">
                  <c:v>-53.206000000000003</c:v>
                </c:pt>
                <c:pt idx="4183">
                  <c:v>-53.174999999999997</c:v>
                </c:pt>
                <c:pt idx="4184">
                  <c:v>-53.296999999999997</c:v>
                </c:pt>
                <c:pt idx="4185">
                  <c:v>-53.389000000000003</c:v>
                </c:pt>
                <c:pt idx="4186">
                  <c:v>-52.962000000000003</c:v>
                </c:pt>
                <c:pt idx="4187">
                  <c:v>-52.84</c:v>
                </c:pt>
                <c:pt idx="4188">
                  <c:v>-52.84</c:v>
                </c:pt>
                <c:pt idx="4189">
                  <c:v>-52.991999999999997</c:v>
                </c:pt>
                <c:pt idx="4190">
                  <c:v>-53.174999999999997</c:v>
                </c:pt>
                <c:pt idx="4191">
                  <c:v>-53.145000000000003</c:v>
                </c:pt>
                <c:pt idx="4192">
                  <c:v>-53.206000000000003</c:v>
                </c:pt>
                <c:pt idx="4193">
                  <c:v>-53.389000000000003</c:v>
                </c:pt>
                <c:pt idx="4194">
                  <c:v>-53.542000000000002</c:v>
                </c:pt>
                <c:pt idx="4195">
                  <c:v>-53.633000000000003</c:v>
                </c:pt>
                <c:pt idx="4196">
                  <c:v>-53.542000000000002</c:v>
                </c:pt>
                <c:pt idx="4197">
                  <c:v>-53.45</c:v>
                </c:pt>
                <c:pt idx="4198">
                  <c:v>-53.357999999999997</c:v>
                </c:pt>
                <c:pt idx="4199">
                  <c:v>-53.511000000000003</c:v>
                </c:pt>
                <c:pt idx="4200">
                  <c:v>-53.45</c:v>
                </c:pt>
                <c:pt idx="4201">
                  <c:v>-53.296999999999997</c:v>
                </c:pt>
                <c:pt idx="4202">
                  <c:v>-53.235999999999997</c:v>
                </c:pt>
                <c:pt idx="4203">
                  <c:v>-53.174999999999997</c:v>
                </c:pt>
                <c:pt idx="4204">
                  <c:v>-52.901000000000003</c:v>
                </c:pt>
                <c:pt idx="4205">
                  <c:v>-52.686999999999998</c:v>
                </c:pt>
                <c:pt idx="4206">
                  <c:v>-52.503999999999998</c:v>
                </c:pt>
                <c:pt idx="4207">
                  <c:v>-52.472999999999999</c:v>
                </c:pt>
                <c:pt idx="4208">
                  <c:v>-52.442999999999998</c:v>
                </c:pt>
                <c:pt idx="4209">
                  <c:v>-52.320999999999998</c:v>
                </c:pt>
                <c:pt idx="4210">
                  <c:v>-52.167999999999999</c:v>
                </c:pt>
                <c:pt idx="4211">
                  <c:v>-51.863</c:v>
                </c:pt>
                <c:pt idx="4212">
                  <c:v>-52.076999999999998</c:v>
                </c:pt>
                <c:pt idx="4213">
                  <c:v>-52.045999999999999</c:v>
                </c:pt>
                <c:pt idx="4214">
                  <c:v>-51.893999999999998</c:v>
                </c:pt>
                <c:pt idx="4215">
                  <c:v>-51.802</c:v>
                </c:pt>
                <c:pt idx="4216">
                  <c:v>-51.741</c:v>
                </c:pt>
                <c:pt idx="4217">
                  <c:v>-51.802</c:v>
                </c:pt>
                <c:pt idx="4218">
                  <c:v>-51.923999999999999</c:v>
                </c:pt>
                <c:pt idx="4219">
                  <c:v>-51.893999999999998</c:v>
                </c:pt>
                <c:pt idx="4220">
                  <c:v>-51.71</c:v>
                </c:pt>
                <c:pt idx="4221">
                  <c:v>-51.741</c:v>
                </c:pt>
                <c:pt idx="4222">
                  <c:v>-51.863</c:v>
                </c:pt>
                <c:pt idx="4223">
                  <c:v>-52.015999999999998</c:v>
                </c:pt>
                <c:pt idx="4224">
                  <c:v>-52.167999999999999</c:v>
                </c:pt>
                <c:pt idx="4225">
                  <c:v>-52.106999999999999</c:v>
                </c:pt>
                <c:pt idx="4226">
                  <c:v>-52.167999999999999</c:v>
                </c:pt>
                <c:pt idx="4227">
                  <c:v>-52.29</c:v>
                </c:pt>
                <c:pt idx="4228">
                  <c:v>-52.533999999999999</c:v>
                </c:pt>
                <c:pt idx="4229">
                  <c:v>-52.564999999999998</c:v>
                </c:pt>
                <c:pt idx="4230">
                  <c:v>-52.625999999999998</c:v>
                </c:pt>
                <c:pt idx="4231">
                  <c:v>-52.686999999999998</c:v>
                </c:pt>
                <c:pt idx="4232">
                  <c:v>-52.901000000000003</c:v>
                </c:pt>
                <c:pt idx="4233">
                  <c:v>-52.962000000000003</c:v>
                </c:pt>
                <c:pt idx="4234">
                  <c:v>-53.084000000000003</c:v>
                </c:pt>
                <c:pt idx="4235">
                  <c:v>-53.113999999999997</c:v>
                </c:pt>
                <c:pt idx="4236">
                  <c:v>-53.084000000000003</c:v>
                </c:pt>
                <c:pt idx="4237">
                  <c:v>-53.296999999999997</c:v>
                </c:pt>
                <c:pt idx="4238">
                  <c:v>-53.418999999999997</c:v>
                </c:pt>
                <c:pt idx="4239">
                  <c:v>-53.418999999999997</c:v>
                </c:pt>
                <c:pt idx="4240">
                  <c:v>-53.48</c:v>
                </c:pt>
                <c:pt idx="4241">
                  <c:v>-53.542000000000002</c:v>
                </c:pt>
                <c:pt idx="4242">
                  <c:v>-53.572000000000003</c:v>
                </c:pt>
                <c:pt idx="4243">
                  <c:v>-53.603000000000002</c:v>
                </c:pt>
                <c:pt idx="4244">
                  <c:v>-53.48</c:v>
                </c:pt>
                <c:pt idx="4245">
                  <c:v>-53.603000000000002</c:v>
                </c:pt>
                <c:pt idx="4246">
                  <c:v>-53.847000000000001</c:v>
                </c:pt>
                <c:pt idx="4247">
                  <c:v>-53.938000000000002</c:v>
                </c:pt>
                <c:pt idx="4248">
                  <c:v>-53.938000000000002</c:v>
                </c:pt>
                <c:pt idx="4249">
                  <c:v>-53.999000000000002</c:v>
                </c:pt>
                <c:pt idx="4250">
                  <c:v>-54.091000000000001</c:v>
                </c:pt>
                <c:pt idx="4251">
                  <c:v>-54.182000000000002</c:v>
                </c:pt>
                <c:pt idx="4252">
                  <c:v>-54.274000000000001</c:v>
                </c:pt>
                <c:pt idx="4253">
                  <c:v>-54.243000000000002</c:v>
                </c:pt>
                <c:pt idx="4254">
                  <c:v>-53.725000000000001</c:v>
                </c:pt>
                <c:pt idx="4255">
                  <c:v>-53.389000000000003</c:v>
                </c:pt>
                <c:pt idx="4256">
                  <c:v>-53.206000000000003</c:v>
                </c:pt>
                <c:pt idx="4257">
                  <c:v>-53.145000000000003</c:v>
                </c:pt>
                <c:pt idx="4258">
                  <c:v>-52.962000000000003</c:v>
                </c:pt>
                <c:pt idx="4259">
                  <c:v>-52.901000000000003</c:v>
                </c:pt>
                <c:pt idx="4260">
                  <c:v>-52.962000000000003</c:v>
                </c:pt>
                <c:pt idx="4261">
                  <c:v>-52.991999999999997</c:v>
                </c:pt>
                <c:pt idx="4262">
                  <c:v>-53.113999999999997</c:v>
                </c:pt>
                <c:pt idx="4263">
                  <c:v>-52.991999999999997</c:v>
                </c:pt>
                <c:pt idx="4264">
                  <c:v>-52.84</c:v>
                </c:pt>
                <c:pt idx="4265">
                  <c:v>-52.808999999999997</c:v>
                </c:pt>
                <c:pt idx="4266">
                  <c:v>-52.411999999999999</c:v>
                </c:pt>
                <c:pt idx="4267">
                  <c:v>-52.26</c:v>
                </c:pt>
                <c:pt idx="4268">
                  <c:v>-52.228999999999999</c:v>
                </c:pt>
                <c:pt idx="4269">
                  <c:v>-52.320999999999998</c:v>
                </c:pt>
                <c:pt idx="4270">
                  <c:v>-52.655999999999999</c:v>
                </c:pt>
                <c:pt idx="4271">
                  <c:v>-52.747999999999998</c:v>
                </c:pt>
                <c:pt idx="4272">
                  <c:v>-52.655999999999999</c:v>
                </c:pt>
                <c:pt idx="4273">
                  <c:v>-52.686999999999998</c:v>
                </c:pt>
                <c:pt idx="4274">
                  <c:v>-52.655999999999999</c:v>
                </c:pt>
                <c:pt idx="4275">
                  <c:v>-52.779000000000003</c:v>
                </c:pt>
                <c:pt idx="4276">
                  <c:v>-52.991999999999997</c:v>
                </c:pt>
                <c:pt idx="4277">
                  <c:v>-52.991999999999997</c:v>
                </c:pt>
                <c:pt idx="4278">
                  <c:v>-53.023000000000003</c:v>
                </c:pt>
                <c:pt idx="4279">
                  <c:v>-53.084000000000003</c:v>
                </c:pt>
                <c:pt idx="4280">
                  <c:v>-53.113999999999997</c:v>
                </c:pt>
                <c:pt idx="4281">
                  <c:v>-53.267000000000003</c:v>
                </c:pt>
                <c:pt idx="4282">
                  <c:v>-53.296999999999997</c:v>
                </c:pt>
                <c:pt idx="4283">
                  <c:v>-53.357999999999997</c:v>
                </c:pt>
                <c:pt idx="4284">
                  <c:v>-53.45</c:v>
                </c:pt>
                <c:pt idx="4285">
                  <c:v>-53.633000000000003</c:v>
                </c:pt>
                <c:pt idx="4286">
                  <c:v>-53.603000000000002</c:v>
                </c:pt>
                <c:pt idx="4287">
                  <c:v>-53.572000000000003</c:v>
                </c:pt>
                <c:pt idx="4288">
                  <c:v>-53.511000000000003</c:v>
                </c:pt>
                <c:pt idx="4289">
                  <c:v>-53.725000000000001</c:v>
                </c:pt>
                <c:pt idx="4290">
                  <c:v>-53.938000000000002</c:v>
                </c:pt>
                <c:pt idx="4291">
                  <c:v>-54.091000000000001</c:v>
                </c:pt>
                <c:pt idx="4292">
                  <c:v>-54.182000000000002</c:v>
                </c:pt>
                <c:pt idx="4293">
                  <c:v>-54.213000000000001</c:v>
                </c:pt>
                <c:pt idx="4294">
                  <c:v>-54.304000000000002</c:v>
                </c:pt>
                <c:pt idx="4295">
                  <c:v>-54.488</c:v>
                </c:pt>
                <c:pt idx="4296">
                  <c:v>-54.488</c:v>
                </c:pt>
                <c:pt idx="4297">
                  <c:v>-54.457000000000001</c:v>
                </c:pt>
                <c:pt idx="4298">
                  <c:v>-54.518000000000001</c:v>
                </c:pt>
                <c:pt idx="4299">
                  <c:v>-54.457000000000001</c:v>
                </c:pt>
                <c:pt idx="4300">
                  <c:v>-54.396000000000001</c:v>
                </c:pt>
                <c:pt idx="4301">
                  <c:v>-54.365000000000002</c:v>
                </c:pt>
                <c:pt idx="4302">
                  <c:v>-54.365000000000002</c:v>
                </c:pt>
                <c:pt idx="4303">
                  <c:v>-54.518000000000001</c:v>
                </c:pt>
                <c:pt idx="4304">
                  <c:v>-54.61</c:v>
                </c:pt>
                <c:pt idx="4305">
                  <c:v>-54.64</c:v>
                </c:pt>
                <c:pt idx="4306">
                  <c:v>-54.701000000000001</c:v>
                </c:pt>
                <c:pt idx="4307">
                  <c:v>-54.670999999999999</c:v>
                </c:pt>
                <c:pt idx="4308">
                  <c:v>-54.701000000000001</c:v>
                </c:pt>
                <c:pt idx="4309">
                  <c:v>-54.823</c:v>
                </c:pt>
                <c:pt idx="4310">
                  <c:v>-54.762</c:v>
                </c:pt>
                <c:pt idx="4311">
                  <c:v>-54.670999999999999</c:v>
                </c:pt>
                <c:pt idx="4312">
                  <c:v>-54.762</c:v>
                </c:pt>
                <c:pt idx="4313">
                  <c:v>-54.884</c:v>
                </c:pt>
                <c:pt idx="4314">
                  <c:v>-54.853999999999999</c:v>
                </c:pt>
                <c:pt idx="4315">
                  <c:v>-54.914999999999999</c:v>
                </c:pt>
                <c:pt idx="4316">
                  <c:v>-54.975999999999999</c:v>
                </c:pt>
                <c:pt idx="4317">
                  <c:v>-55.036999999999999</c:v>
                </c:pt>
                <c:pt idx="4318">
                  <c:v>-55.097999999999999</c:v>
                </c:pt>
                <c:pt idx="4319">
                  <c:v>-55.158999999999999</c:v>
                </c:pt>
                <c:pt idx="4320">
                  <c:v>-55.158999999999999</c:v>
                </c:pt>
                <c:pt idx="4321">
                  <c:v>-55.006</c:v>
                </c:pt>
                <c:pt idx="4322">
                  <c:v>-55.128</c:v>
                </c:pt>
                <c:pt idx="4323">
                  <c:v>-55.22</c:v>
                </c:pt>
                <c:pt idx="4324">
                  <c:v>-55.280999999999999</c:v>
                </c:pt>
                <c:pt idx="4325">
                  <c:v>-55.311999999999998</c:v>
                </c:pt>
                <c:pt idx="4326">
                  <c:v>-55.372999999999998</c:v>
                </c:pt>
                <c:pt idx="4327">
                  <c:v>-55.433999999999997</c:v>
                </c:pt>
                <c:pt idx="4328">
                  <c:v>-55.158999999999999</c:v>
                </c:pt>
                <c:pt idx="4329">
                  <c:v>-55.006</c:v>
                </c:pt>
                <c:pt idx="4330">
                  <c:v>-54.792999999999999</c:v>
                </c:pt>
                <c:pt idx="4331">
                  <c:v>-54.731999999999999</c:v>
                </c:pt>
                <c:pt idx="4332">
                  <c:v>-54.731999999999999</c:v>
                </c:pt>
                <c:pt idx="4333">
                  <c:v>-54.701000000000001</c:v>
                </c:pt>
                <c:pt idx="4334">
                  <c:v>-54.762</c:v>
                </c:pt>
                <c:pt idx="4335">
                  <c:v>-54.64</c:v>
                </c:pt>
                <c:pt idx="4336">
                  <c:v>-54.579000000000001</c:v>
                </c:pt>
                <c:pt idx="4337">
                  <c:v>-54.701000000000001</c:v>
                </c:pt>
                <c:pt idx="4338">
                  <c:v>-54.701000000000001</c:v>
                </c:pt>
                <c:pt idx="4339">
                  <c:v>-54.701000000000001</c:v>
                </c:pt>
                <c:pt idx="4340">
                  <c:v>-54.61</c:v>
                </c:pt>
                <c:pt idx="4341">
                  <c:v>-54.701000000000001</c:v>
                </c:pt>
                <c:pt idx="4342">
                  <c:v>-54.792999999999999</c:v>
                </c:pt>
                <c:pt idx="4343">
                  <c:v>-54.762</c:v>
                </c:pt>
                <c:pt idx="4344">
                  <c:v>-54.701000000000001</c:v>
                </c:pt>
                <c:pt idx="4345">
                  <c:v>-54.488</c:v>
                </c:pt>
                <c:pt idx="4346">
                  <c:v>-54.670999999999999</c:v>
                </c:pt>
                <c:pt idx="4347">
                  <c:v>-54.701000000000001</c:v>
                </c:pt>
                <c:pt idx="4348">
                  <c:v>-54.762</c:v>
                </c:pt>
                <c:pt idx="4349">
                  <c:v>-54.670999999999999</c:v>
                </c:pt>
                <c:pt idx="4350">
                  <c:v>-54.396000000000001</c:v>
                </c:pt>
                <c:pt idx="4351">
                  <c:v>-54.152000000000001</c:v>
                </c:pt>
                <c:pt idx="4352">
                  <c:v>-54.06</c:v>
                </c:pt>
                <c:pt idx="4353">
                  <c:v>-53.999000000000002</c:v>
                </c:pt>
                <c:pt idx="4354">
                  <c:v>-53.786000000000001</c:v>
                </c:pt>
                <c:pt idx="4355">
                  <c:v>-53.786000000000001</c:v>
                </c:pt>
                <c:pt idx="4356">
                  <c:v>-53.908000000000001</c:v>
                </c:pt>
                <c:pt idx="4357">
                  <c:v>-53.755000000000003</c:v>
                </c:pt>
                <c:pt idx="4358">
                  <c:v>-53.633000000000003</c:v>
                </c:pt>
                <c:pt idx="4359">
                  <c:v>-53.633000000000003</c:v>
                </c:pt>
                <c:pt idx="4360">
                  <c:v>-53.633000000000003</c:v>
                </c:pt>
                <c:pt idx="4361">
                  <c:v>-53.694000000000003</c:v>
                </c:pt>
                <c:pt idx="4362">
                  <c:v>-53.755000000000003</c:v>
                </c:pt>
                <c:pt idx="4363">
                  <c:v>-53.542000000000002</c:v>
                </c:pt>
                <c:pt idx="4364">
                  <c:v>-53.542000000000002</c:v>
                </c:pt>
                <c:pt idx="4365">
                  <c:v>-53.511000000000003</c:v>
                </c:pt>
                <c:pt idx="4366">
                  <c:v>-53.542000000000002</c:v>
                </c:pt>
                <c:pt idx="4367">
                  <c:v>-53.418999999999997</c:v>
                </c:pt>
                <c:pt idx="4368">
                  <c:v>-53.328000000000003</c:v>
                </c:pt>
                <c:pt idx="4369">
                  <c:v>-53.174999999999997</c:v>
                </c:pt>
                <c:pt idx="4370">
                  <c:v>-53.389000000000003</c:v>
                </c:pt>
                <c:pt idx="4371">
                  <c:v>-53.418999999999997</c:v>
                </c:pt>
                <c:pt idx="4372">
                  <c:v>-53.418999999999997</c:v>
                </c:pt>
                <c:pt idx="4373">
                  <c:v>-53.45</c:v>
                </c:pt>
                <c:pt idx="4374">
                  <c:v>-53.389000000000003</c:v>
                </c:pt>
                <c:pt idx="4375">
                  <c:v>-53.389000000000003</c:v>
                </c:pt>
                <c:pt idx="4376">
                  <c:v>-53.418999999999997</c:v>
                </c:pt>
                <c:pt idx="4377">
                  <c:v>-53.357999999999997</c:v>
                </c:pt>
                <c:pt idx="4378">
                  <c:v>-53.389000000000003</c:v>
                </c:pt>
                <c:pt idx="4379">
                  <c:v>-53.45</c:v>
                </c:pt>
                <c:pt idx="4380">
                  <c:v>-53.357999999999997</c:v>
                </c:pt>
                <c:pt idx="4381">
                  <c:v>-53.511000000000003</c:v>
                </c:pt>
                <c:pt idx="4382">
                  <c:v>-53.357999999999997</c:v>
                </c:pt>
                <c:pt idx="4383">
                  <c:v>-53.296999999999997</c:v>
                </c:pt>
                <c:pt idx="4384">
                  <c:v>-53.296999999999997</c:v>
                </c:pt>
                <c:pt idx="4385">
                  <c:v>-53.389000000000003</c:v>
                </c:pt>
                <c:pt idx="4386">
                  <c:v>-53.48</c:v>
                </c:pt>
                <c:pt idx="4387">
                  <c:v>-53.328000000000003</c:v>
                </c:pt>
                <c:pt idx="4388">
                  <c:v>-53.206000000000003</c:v>
                </c:pt>
                <c:pt idx="4389">
                  <c:v>-53.206000000000003</c:v>
                </c:pt>
                <c:pt idx="4390">
                  <c:v>-53.206000000000003</c:v>
                </c:pt>
                <c:pt idx="4391">
                  <c:v>-53.023000000000003</c:v>
                </c:pt>
                <c:pt idx="4392">
                  <c:v>-52.901000000000003</c:v>
                </c:pt>
                <c:pt idx="4393">
                  <c:v>-52.320999999999998</c:v>
                </c:pt>
                <c:pt idx="4394">
                  <c:v>-51.71</c:v>
                </c:pt>
                <c:pt idx="4395">
                  <c:v>-50.642000000000003</c:v>
                </c:pt>
                <c:pt idx="4396">
                  <c:v>-49.726999999999997</c:v>
                </c:pt>
                <c:pt idx="4397">
                  <c:v>-48.292000000000002</c:v>
                </c:pt>
                <c:pt idx="4398">
                  <c:v>-45.911999999999999</c:v>
                </c:pt>
                <c:pt idx="4399">
                  <c:v>-43.317999999999998</c:v>
                </c:pt>
                <c:pt idx="4400">
                  <c:v>-22.748999999999999</c:v>
                </c:pt>
                <c:pt idx="4401">
                  <c:v>2.2446000000000002</c:v>
                </c:pt>
                <c:pt idx="4402">
                  <c:v>-1.7226999999999999</c:v>
                </c:pt>
                <c:pt idx="4403">
                  <c:v>-16.431999999999999</c:v>
                </c:pt>
                <c:pt idx="4404">
                  <c:v>-31.812999999999999</c:v>
                </c:pt>
                <c:pt idx="4405">
                  <c:v>-42.768999999999998</c:v>
                </c:pt>
                <c:pt idx="4406">
                  <c:v>-48.872</c:v>
                </c:pt>
                <c:pt idx="4407">
                  <c:v>-52.26</c:v>
                </c:pt>
                <c:pt idx="4408">
                  <c:v>-54.274000000000001</c:v>
                </c:pt>
                <c:pt idx="4409">
                  <c:v>-55.768999999999998</c:v>
                </c:pt>
                <c:pt idx="4410">
                  <c:v>-56.502000000000002</c:v>
                </c:pt>
                <c:pt idx="4411">
                  <c:v>-56.776000000000003</c:v>
                </c:pt>
                <c:pt idx="4412">
                  <c:v>-57.204000000000001</c:v>
                </c:pt>
                <c:pt idx="4413">
                  <c:v>-57.539000000000001</c:v>
                </c:pt>
                <c:pt idx="4414">
                  <c:v>-57.722000000000001</c:v>
                </c:pt>
                <c:pt idx="4415">
                  <c:v>-57.539000000000001</c:v>
                </c:pt>
                <c:pt idx="4416">
                  <c:v>-57.387</c:v>
                </c:pt>
                <c:pt idx="4417">
                  <c:v>-57.387</c:v>
                </c:pt>
                <c:pt idx="4418">
                  <c:v>-57.112000000000002</c:v>
                </c:pt>
                <c:pt idx="4419">
                  <c:v>-57.143000000000001</c:v>
                </c:pt>
                <c:pt idx="4420">
                  <c:v>-57.112000000000002</c:v>
                </c:pt>
                <c:pt idx="4421">
                  <c:v>-56.746000000000002</c:v>
                </c:pt>
                <c:pt idx="4422">
                  <c:v>-56.837000000000003</c:v>
                </c:pt>
                <c:pt idx="4423">
                  <c:v>-56.837000000000003</c:v>
                </c:pt>
                <c:pt idx="4424">
                  <c:v>-56.837000000000003</c:v>
                </c:pt>
                <c:pt idx="4425">
                  <c:v>-56.746000000000002</c:v>
                </c:pt>
                <c:pt idx="4426">
                  <c:v>-56.470999999999997</c:v>
                </c:pt>
                <c:pt idx="4427">
                  <c:v>-56.197000000000003</c:v>
                </c:pt>
                <c:pt idx="4428">
                  <c:v>-56.258000000000003</c:v>
                </c:pt>
                <c:pt idx="4429">
                  <c:v>-56.197000000000003</c:v>
                </c:pt>
                <c:pt idx="4430">
                  <c:v>-56.043999999999997</c:v>
                </c:pt>
                <c:pt idx="4431">
                  <c:v>-55.982999999999997</c:v>
                </c:pt>
                <c:pt idx="4432">
                  <c:v>-56.073999999999998</c:v>
                </c:pt>
                <c:pt idx="4433">
                  <c:v>-55.951999999999998</c:v>
                </c:pt>
                <c:pt idx="4434">
                  <c:v>-55.8</c:v>
                </c:pt>
                <c:pt idx="4435">
                  <c:v>-55.707999999999998</c:v>
                </c:pt>
                <c:pt idx="4436">
                  <c:v>-55.83</c:v>
                </c:pt>
                <c:pt idx="4437">
                  <c:v>-55.951999999999998</c:v>
                </c:pt>
                <c:pt idx="4438">
                  <c:v>-55.921999999999997</c:v>
                </c:pt>
                <c:pt idx="4439">
                  <c:v>-55.921999999999997</c:v>
                </c:pt>
                <c:pt idx="4440">
                  <c:v>-55.890999999999998</c:v>
                </c:pt>
                <c:pt idx="4441">
                  <c:v>-55.677999999999997</c:v>
                </c:pt>
                <c:pt idx="4442">
                  <c:v>-55.646999999999998</c:v>
                </c:pt>
                <c:pt idx="4443">
                  <c:v>-55.585999999999999</c:v>
                </c:pt>
                <c:pt idx="4444">
                  <c:v>-55.555999999999997</c:v>
                </c:pt>
                <c:pt idx="4445">
                  <c:v>-55.402999999999999</c:v>
                </c:pt>
                <c:pt idx="4446">
                  <c:v>-55.433999999999997</c:v>
                </c:pt>
                <c:pt idx="4447">
                  <c:v>-55.433999999999997</c:v>
                </c:pt>
                <c:pt idx="4448">
                  <c:v>-55.341999999999999</c:v>
                </c:pt>
                <c:pt idx="4449">
                  <c:v>-55.22</c:v>
                </c:pt>
                <c:pt idx="4450">
                  <c:v>-55.189</c:v>
                </c:pt>
                <c:pt idx="4451">
                  <c:v>-55.22</c:v>
                </c:pt>
                <c:pt idx="4452">
                  <c:v>-55.25</c:v>
                </c:pt>
                <c:pt idx="4453">
                  <c:v>-55.25</c:v>
                </c:pt>
                <c:pt idx="4454">
                  <c:v>-54.975999999999999</c:v>
                </c:pt>
                <c:pt idx="4455">
                  <c:v>-54.823</c:v>
                </c:pt>
                <c:pt idx="4456">
                  <c:v>-54.914999999999999</c:v>
                </c:pt>
                <c:pt idx="4457">
                  <c:v>-54.975999999999999</c:v>
                </c:pt>
                <c:pt idx="4458">
                  <c:v>-55.006</c:v>
                </c:pt>
                <c:pt idx="4459">
                  <c:v>-54.61</c:v>
                </c:pt>
                <c:pt idx="4460">
                  <c:v>-54.121000000000002</c:v>
                </c:pt>
                <c:pt idx="4461">
                  <c:v>-53.969000000000001</c:v>
                </c:pt>
                <c:pt idx="4462">
                  <c:v>-53.908000000000001</c:v>
                </c:pt>
                <c:pt idx="4463">
                  <c:v>-53.603000000000002</c:v>
                </c:pt>
                <c:pt idx="4464">
                  <c:v>-53.48</c:v>
                </c:pt>
                <c:pt idx="4465">
                  <c:v>-53.296999999999997</c:v>
                </c:pt>
                <c:pt idx="4466">
                  <c:v>-53.235999999999997</c:v>
                </c:pt>
                <c:pt idx="4467">
                  <c:v>-53.267000000000003</c:v>
                </c:pt>
                <c:pt idx="4468">
                  <c:v>-53.235999999999997</c:v>
                </c:pt>
                <c:pt idx="4469">
                  <c:v>-53.206000000000003</c:v>
                </c:pt>
                <c:pt idx="4470">
                  <c:v>-53.113999999999997</c:v>
                </c:pt>
                <c:pt idx="4471">
                  <c:v>-52.991999999999997</c:v>
                </c:pt>
                <c:pt idx="4472">
                  <c:v>-52.930999999999997</c:v>
                </c:pt>
                <c:pt idx="4473">
                  <c:v>-52.991999999999997</c:v>
                </c:pt>
                <c:pt idx="4474">
                  <c:v>-52.87</c:v>
                </c:pt>
                <c:pt idx="4475">
                  <c:v>-52.779000000000003</c:v>
                </c:pt>
                <c:pt idx="4476">
                  <c:v>-52.808999999999997</c:v>
                </c:pt>
                <c:pt idx="4477">
                  <c:v>-52.747999999999998</c:v>
                </c:pt>
                <c:pt idx="4478">
                  <c:v>-52.564999999999998</c:v>
                </c:pt>
                <c:pt idx="4479">
                  <c:v>-52.442999999999998</c:v>
                </c:pt>
                <c:pt idx="4480">
                  <c:v>-52.442999999999998</c:v>
                </c:pt>
                <c:pt idx="4481">
                  <c:v>-52.472999999999999</c:v>
                </c:pt>
                <c:pt idx="4482">
                  <c:v>-52.26</c:v>
                </c:pt>
                <c:pt idx="4483">
                  <c:v>-52.045999999999999</c:v>
                </c:pt>
                <c:pt idx="4484">
                  <c:v>-51.984999999999999</c:v>
                </c:pt>
                <c:pt idx="4485">
                  <c:v>-51.832999999999998</c:v>
                </c:pt>
                <c:pt idx="4486">
                  <c:v>-51.741</c:v>
                </c:pt>
                <c:pt idx="4487">
                  <c:v>-51.619</c:v>
                </c:pt>
                <c:pt idx="4488">
                  <c:v>-51.558</c:v>
                </c:pt>
                <c:pt idx="4489">
                  <c:v>-51.527000000000001</c:v>
                </c:pt>
                <c:pt idx="4490">
                  <c:v>-51.649000000000001</c:v>
                </c:pt>
                <c:pt idx="4491">
                  <c:v>-51.558</c:v>
                </c:pt>
                <c:pt idx="4492">
                  <c:v>-51.497</c:v>
                </c:pt>
                <c:pt idx="4493">
                  <c:v>-51.283000000000001</c:v>
                </c:pt>
                <c:pt idx="4494">
                  <c:v>-51.07</c:v>
                </c:pt>
                <c:pt idx="4495">
                  <c:v>-51.283000000000001</c:v>
                </c:pt>
                <c:pt idx="4496">
                  <c:v>-51.253</c:v>
                </c:pt>
                <c:pt idx="4497">
                  <c:v>-50.978000000000002</c:v>
                </c:pt>
                <c:pt idx="4498">
                  <c:v>-50.52</c:v>
                </c:pt>
                <c:pt idx="4499">
                  <c:v>-50.215000000000003</c:v>
                </c:pt>
                <c:pt idx="4500">
                  <c:v>-50.154000000000003</c:v>
                </c:pt>
                <c:pt idx="4501">
                  <c:v>-50.154000000000003</c:v>
                </c:pt>
                <c:pt idx="4502">
                  <c:v>-49.94</c:v>
                </c:pt>
                <c:pt idx="4503">
                  <c:v>-50.185000000000002</c:v>
                </c:pt>
                <c:pt idx="4504">
                  <c:v>-50.368000000000002</c:v>
                </c:pt>
                <c:pt idx="4505">
                  <c:v>-50.551000000000002</c:v>
                </c:pt>
                <c:pt idx="4506">
                  <c:v>-50.642000000000003</c:v>
                </c:pt>
                <c:pt idx="4507">
                  <c:v>-50.673000000000002</c:v>
                </c:pt>
                <c:pt idx="4508">
                  <c:v>-50.642000000000003</c:v>
                </c:pt>
                <c:pt idx="4509">
                  <c:v>-50.703000000000003</c:v>
                </c:pt>
                <c:pt idx="4510">
                  <c:v>-50.948</c:v>
                </c:pt>
                <c:pt idx="4511">
                  <c:v>-50.825000000000003</c:v>
                </c:pt>
                <c:pt idx="4512">
                  <c:v>-50.734000000000002</c:v>
                </c:pt>
                <c:pt idx="4513">
                  <c:v>-50.703000000000003</c:v>
                </c:pt>
                <c:pt idx="4514">
                  <c:v>-50.49</c:v>
                </c:pt>
                <c:pt idx="4515">
                  <c:v>-50.154000000000003</c:v>
                </c:pt>
                <c:pt idx="4516">
                  <c:v>-49.817999999999998</c:v>
                </c:pt>
                <c:pt idx="4517">
                  <c:v>-49.787999999999997</c:v>
                </c:pt>
                <c:pt idx="4518">
                  <c:v>-49.817999999999998</c:v>
                </c:pt>
                <c:pt idx="4519">
                  <c:v>-49.970999999999997</c:v>
                </c:pt>
                <c:pt idx="4520">
                  <c:v>-50.031999999999996</c:v>
                </c:pt>
                <c:pt idx="4521">
                  <c:v>-49.970999999999997</c:v>
                </c:pt>
                <c:pt idx="4522">
                  <c:v>-50.093000000000004</c:v>
                </c:pt>
                <c:pt idx="4523">
                  <c:v>-50.185000000000002</c:v>
                </c:pt>
                <c:pt idx="4524">
                  <c:v>-50.429000000000002</c:v>
                </c:pt>
                <c:pt idx="4525">
                  <c:v>-50.612000000000002</c:v>
                </c:pt>
                <c:pt idx="4526">
                  <c:v>-50.825000000000003</c:v>
                </c:pt>
                <c:pt idx="4527">
                  <c:v>-50.886000000000003</c:v>
                </c:pt>
                <c:pt idx="4528">
                  <c:v>-51.131</c:v>
                </c:pt>
                <c:pt idx="4529">
                  <c:v>-51.314</c:v>
                </c:pt>
                <c:pt idx="4530">
                  <c:v>-51.344000000000001</c:v>
                </c:pt>
                <c:pt idx="4531">
                  <c:v>-51.375</c:v>
                </c:pt>
                <c:pt idx="4532">
                  <c:v>-51.436</c:v>
                </c:pt>
                <c:pt idx="4533">
                  <c:v>-51.558</c:v>
                </c:pt>
                <c:pt idx="4534">
                  <c:v>-51.68</c:v>
                </c:pt>
                <c:pt idx="4535">
                  <c:v>-51.741</c:v>
                </c:pt>
                <c:pt idx="4536">
                  <c:v>-51.741</c:v>
                </c:pt>
                <c:pt idx="4537">
                  <c:v>-51.832999999999998</c:v>
                </c:pt>
                <c:pt idx="4538">
                  <c:v>-51.649000000000001</c:v>
                </c:pt>
                <c:pt idx="4539">
                  <c:v>-51.375</c:v>
                </c:pt>
                <c:pt idx="4540">
                  <c:v>-51.192</c:v>
                </c:pt>
                <c:pt idx="4541">
                  <c:v>-51.192</c:v>
                </c:pt>
                <c:pt idx="4542">
                  <c:v>-51.222000000000001</c:v>
                </c:pt>
                <c:pt idx="4543">
                  <c:v>-51.405000000000001</c:v>
                </c:pt>
                <c:pt idx="4544">
                  <c:v>-51.375</c:v>
                </c:pt>
                <c:pt idx="4545">
                  <c:v>-51.192</c:v>
                </c:pt>
                <c:pt idx="4546">
                  <c:v>-50.948</c:v>
                </c:pt>
                <c:pt idx="4547">
                  <c:v>-51.436</c:v>
                </c:pt>
                <c:pt idx="4548">
                  <c:v>-51.039000000000001</c:v>
                </c:pt>
                <c:pt idx="4549">
                  <c:v>-50.276000000000003</c:v>
                </c:pt>
                <c:pt idx="4550">
                  <c:v>-50.063000000000002</c:v>
                </c:pt>
                <c:pt idx="4551">
                  <c:v>-49.665999999999997</c:v>
                </c:pt>
                <c:pt idx="4552">
                  <c:v>-49.33</c:v>
                </c:pt>
                <c:pt idx="4553">
                  <c:v>-49.451999999999998</c:v>
                </c:pt>
                <c:pt idx="4554">
                  <c:v>-49.421999999999997</c:v>
                </c:pt>
                <c:pt idx="4555">
                  <c:v>-49.238999999999997</c:v>
                </c:pt>
                <c:pt idx="4556">
                  <c:v>-49.238999999999997</c:v>
                </c:pt>
                <c:pt idx="4557">
                  <c:v>-49.177</c:v>
                </c:pt>
                <c:pt idx="4558">
                  <c:v>-49.238999999999997</c:v>
                </c:pt>
                <c:pt idx="4559">
                  <c:v>-49.238999999999997</c:v>
                </c:pt>
                <c:pt idx="4560">
                  <c:v>-49.146999999999998</c:v>
                </c:pt>
                <c:pt idx="4561">
                  <c:v>-49.3</c:v>
                </c:pt>
                <c:pt idx="4562">
                  <c:v>-49.390999999999998</c:v>
                </c:pt>
                <c:pt idx="4563">
                  <c:v>-49.451999999999998</c:v>
                </c:pt>
                <c:pt idx="4564">
                  <c:v>-49.482999999999997</c:v>
                </c:pt>
                <c:pt idx="4565">
                  <c:v>-49.634999999999998</c:v>
                </c:pt>
                <c:pt idx="4566">
                  <c:v>-49.665999999999997</c:v>
                </c:pt>
                <c:pt idx="4567">
                  <c:v>-49.756999999999998</c:v>
                </c:pt>
                <c:pt idx="4568">
                  <c:v>-49.970999999999997</c:v>
                </c:pt>
                <c:pt idx="4569">
                  <c:v>-50.185000000000002</c:v>
                </c:pt>
                <c:pt idx="4570">
                  <c:v>-50.276000000000003</c:v>
                </c:pt>
                <c:pt idx="4571">
                  <c:v>-50.49</c:v>
                </c:pt>
                <c:pt idx="4572">
                  <c:v>-50.764000000000003</c:v>
                </c:pt>
                <c:pt idx="4573">
                  <c:v>-50.856000000000002</c:v>
                </c:pt>
                <c:pt idx="4574">
                  <c:v>-50.886000000000003</c:v>
                </c:pt>
                <c:pt idx="4575">
                  <c:v>-51.131</c:v>
                </c:pt>
                <c:pt idx="4576">
                  <c:v>-51.375</c:v>
                </c:pt>
                <c:pt idx="4577">
                  <c:v>-51.588000000000001</c:v>
                </c:pt>
                <c:pt idx="4578">
                  <c:v>-51.649000000000001</c:v>
                </c:pt>
                <c:pt idx="4579">
                  <c:v>-51.558</c:v>
                </c:pt>
                <c:pt idx="4580">
                  <c:v>-51.68</c:v>
                </c:pt>
                <c:pt idx="4581">
                  <c:v>-51.863</c:v>
                </c:pt>
                <c:pt idx="4582">
                  <c:v>-51.984999999999999</c:v>
                </c:pt>
                <c:pt idx="4583">
                  <c:v>-52.076999999999998</c:v>
                </c:pt>
                <c:pt idx="4584">
                  <c:v>-52.167999999999999</c:v>
                </c:pt>
                <c:pt idx="4585">
                  <c:v>-52.29</c:v>
                </c:pt>
                <c:pt idx="4586">
                  <c:v>-52.625999999999998</c:v>
                </c:pt>
                <c:pt idx="4587">
                  <c:v>-52.655999999999999</c:v>
                </c:pt>
                <c:pt idx="4588">
                  <c:v>-52.686999999999998</c:v>
                </c:pt>
                <c:pt idx="4589">
                  <c:v>-52.747999999999998</c:v>
                </c:pt>
                <c:pt idx="4590">
                  <c:v>-52.808999999999997</c:v>
                </c:pt>
                <c:pt idx="4591">
                  <c:v>-53.174999999999997</c:v>
                </c:pt>
                <c:pt idx="4592">
                  <c:v>-53.267000000000003</c:v>
                </c:pt>
                <c:pt idx="4593">
                  <c:v>-53.389000000000003</c:v>
                </c:pt>
                <c:pt idx="4594">
                  <c:v>-53.418999999999997</c:v>
                </c:pt>
                <c:pt idx="4595">
                  <c:v>-53.694000000000003</c:v>
                </c:pt>
                <c:pt idx="4596">
                  <c:v>-53.725000000000001</c:v>
                </c:pt>
                <c:pt idx="4597">
                  <c:v>-53.694000000000003</c:v>
                </c:pt>
                <c:pt idx="4598">
                  <c:v>-53.725000000000001</c:v>
                </c:pt>
                <c:pt idx="4599">
                  <c:v>-53.725000000000001</c:v>
                </c:pt>
                <c:pt idx="4600">
                  <c:v>-53.847000000000001</c:v>
                </c:pt>
                <c:pt idx="4601">
                  <c:v>-53.633000000000003</c:v>
                </c:pt>
                <c:pt idx="4602">
                  <c:v>-53.145000000000003</c:v>
                </c:pt>
                <c:pt idx="4603">
                  <c:v>-52.930999999999997</c:v>
                </c:pt>
                <c:pt idx="4604">
                  <c:v>-53.023000000000003</c:v>
                </c:pt>
                <c:pt idx="4605">
                  <c:v>-53.145000000000003</c:v>
                </c:pt>
                <c:pt idx="4606">
                  <c:v>-53.357999999999997</c:v>
                </c:pt>
                <c:pt idx="4607">
                  <c:v>-53.418999999999997</c:v>
                </c:pt>
                <c:pt idx="4608">
                  <c:v>-53.45</c:v>
                </c:pt>
                <c:pt idx="4609">
                  <c:v>-53.572000000000003</c:v>
                </c:pt>
                <c:pt idx="4610">
                  <c:v>-53.603000000000002</c:v>
                </c:pt>
                <c:pt idx="4611">
                  <c:v>-53.725000000000001</c:v>
                </c:pt>
                <c:pt idx="4612">
                  <c:v>-53.694000000000003</c:v>
                </c:pt>
                <c:pt idx="4613">
                  <c:v>-53.633000000000003</c:v>
                </c:pt>
                <c:pt idx="4614">
                  <c:v>-53.603000000000002</c:v>
                </c:pt>
                <c:pt idx="4615">
                  <c:v>-53.755000000000003</c:v>
                </c:pt>
                <c:pt idx="4616">
                  <c:v>-53.725000000000001</c:v>
                </c:pt>
                <c:pt idx="4617">
                  <c:v>-53.786000000000001</c:v>
                </c:pt>
                <c:pt idx="4618">
                  <c:v>-53.694000000000003</c:v>
                </c:pt>
                <c:pt idx="4619">
                  <c:v>-53.847000000000001</c:v>
                </c:pt>
                <c:pt idx="4620">
                  <c:v>-53.633000000000003</c:v>
                </c:pt>
                <c:pt idx="4621">
                  <c:v>-53.206000000000003</c:v>
                </c:pt>
                <c:pt idx="4622">
                  <c:v>-53.023000000000003</c:v>
                </c:pt>
                <c:pt idx="4623">
                  <c:v>-52.930999999999997</c:v>
                </c:pt>
                <c:pt idx="4624">
                  <c:v>-52.84</c:v>
                </c:pt>
                <c:pt idx="4625">
                  <c:v>-52.779000000000003</c:v>
                </c:pt>
                <c:pt idx="4626">
                  <c:v>-52.718000000000004</c:v>
                </c:pt>
                <c:pt idx="4627">
                  <c:v>-52.779000000000003</c:v>
                </c:pt>
                <c:pt idx="4628">
                  <c:v>-52.87</c:v>
                </c:pt>
                <c:pt idx="4629">
                  <c:v>-53.145000000000003</c:v>
                </c:pt>
                <c:pt idx="4630">
                  <c:v>-53.113999999999997</c:v>
                </c:pt>
                <c:pt idx="4631">
                  <c:v>-53.023000000000003</c:v>
                </c:pt>
                <c:pt idx="4632">
                  <c:v>-52.962000000000003</c:v>
                </c:pt>
                <c:pt idx="4633">
                  <c:v>-52.84</c:v>
                </c:pt>
                <c:pt idx="4634">
                  <c:v>-52.87</c:v>
                </c:pt>
                <c:pt idx="4635">
                  <c:v>-52.962000000000003</c:v>
                </c:pt>
                <c:pt idx="4636">
                  <c:v>-52.779000000000003</c:v>
                </c:pt>
                <c:pt idx="4637">
                  <c:v>-52.747999999999998</c:v>
                </c:pt>
                <c:pt idx="4638">
                  <c:v>-52.84</c:v>
                </c:pt>
                <c:pt idx="4639">
                  <c:v>-53.145000000000003</c:v>
                </c:pt>
                <c:pt idx="4640">
                  <c:v>-53.267000000000003</c:v>
                </c:pt>
                <c:pt idx="4641">
                  <c:v>-53.357999999999997</c:v>
                </c:pt>
                <c:pt idx="4642">
                  <c:v>-53.48</c:v>
                </c:pt>
                <c:pt idx="4643">
                  <c:v>-53.511000000000003</c:v>
                </c:pt>
                <c:pt idx="4644">
                  <c:v>-53.725000000000001</c:v>
                </c:pt>
                <c:pt idx="4645">
                  <c:v>-53.633000000000003</c:v>
                </c:pt>
                <c:pt idx="4646">
                  <c:v>-53.45</c:v>
                </c:pt>
                <c:pt idx="4647">
                  <c:v>-53.45</c:v>
                </c:pt>
                <c:pt idx="4648">
                  <c:v>-53.511000000000003</c:v>
                </c:pt>
                <c:pt idx="4649">
                  <c:v>-53.603000000000002</c:v>
                </c:pt>
                <c:pt idx="4650">
                  <c:v>-53.603000000000002</c:v>
                </c:pt>
                <c:pt idx="4651">
                  <c:v>-53.572000000000003</c:v>
                </c:pt>
                <c:pt idx="4652">
                  <c:v>-53.786000000000001</c:v>
                </c:pt>
                <c:pt idx="4653">
                  <c:v>-53.908000000000001</c:v>
                </c:pt>
                <c:pt idx="4654">
                  <c:v>-53.847000000000001</c:v>
                </c:pt>
                <c:pt idx="4655">
                  <c:v>-53.847000000000001</c:v>
                </c:pt>
                <c:pt idx="4656">
                  <c:v>-53.694000000000003</c:v>
                </c:pt>
                <c:pt idx="4657">
                  <c:v>-53.725000000000001</c:v>
                </c:pt>
                <c:pt idx="4658">
                  <c:v>-53.694000000000003</c:v>
                </c:pt>
                <c:pt idx="4659">
                  <c:v>-53.633000000000003</c:v>
                </c:pt>
                <c:pt idx="4660">
                  <c:v>-53.542000000000002</c:v>
                </c:pt>
                <c:pt idx="4661">
                  <c:v>-53.542000000000002</c:v>
                </c:pt>
                <c:pt idx="4662">
                  <c:v>-53.664000000000001</c:v>
                </c:pt>
                <c:pt idx="4663">
                  <c:v>-53.694000000000003</c:v>
                </c:pt>
                <c:pt idx="4664">
                  <c:v>-53.48</c:v>
                </c:pt>
                <c:pt idx="4665">
                  <c:v>-53.206000000000003</c:v>
                </c:pt>
                <c:pt idx="4666">
                  <c:v>-53.113999999999997</c:v>
                </c:pt>
                <c:pt idx="4667">
                  <c:v>-53.174999999999997</c:v>
                </c:pt>
                <c:pt idx="4668">
                  <c:v>-53.174999999999997</c:v>
                </c:pt>
                <c:pt idx="4669">
                  <c:v>-53.174999999999997</c:v>
                </c:pt>
                <c:pt idx="4670">
                  <c:v>-53.113999999999997</c:v>
                </c:pt>
                <c:pt idx="4671">
                  <c:v>-53.145000000000003</c:v>
                </c:pt>
                <c:pt idx="4672">
                  <c:v>-53.45</c:v>
                </c:pt>
                <c:pt idx="4673">
                  <c:v>-53.664000000000001</c:v>
                </c:pt>
                <c:pt idx="4674">
                  <c:v>-53.664000000000001</c:v>
                </c:pt>
                <c:pt idx="4675">
                  <c:v>-53.511000000000003</c:v>
                </c:pt>
                <c:pt idx="4676">
                  <c:v>-53.725000000000001</c:v>
                </c:pt>
                <c:pt idx="4677">
                  <c:v>-53.847000000000001</c:v>
                </c:pt>
                <c:pt idx="4678">
                  <c:v>-53.908000000000001</c:v>
                </c:pt>
                <c:pt idx="4679">
                  <c:v>-53.908000000000001</c:v>
                </c:pt>
                <c:pt idx="4680">
                  <c:v>-53.572000000000003</c:v>
                </c:pt>
                <c:pt idx="4681">
                  <c:v>-53.418999999999997</c:v>
                </c:pt>
                <c:pt idx="4682">
                  <c:v>-53.45</c:v>
                </c:pt>
                <c:pt idx="4683">
                  <c:v>-53.357999999999997</c:v>
                </c:pt>
                <c:pt idx="4684">
                  <c:v>-53.357999999999997</c:v>
                </c:pt>
                <c:pt idx="4685">
                  <c:v>-53.45</c:v>
                </c:pt>
                <c:pt idx="4686">
                  <c:v>-53.664000000000001</c:v>
                </c:pt>
                <c:pt idx="4687">
                  <c:v>-53.633000000000003</c:v>
                </c:pt>
                <c:pt idx="4688">
                  <c:v>-53.633000000000003</c:v>
                </c:pt>
                <c:pt idx="4689">
                  <c:v>-53.694000000000003</c:v>
                </c:pt>
                <c:pt idx="4690">
                  <c:v>-53.694000000000003</c:v>
                </c:pt>
                <c:pt idx="4691">
                  <c:v>-53.664000000000001</c:v>
                </c:pt>
                <c:pt idx="4692">
                  <c:v>-53.755000000000003</c:v>
                </c:pt>
                <c:pt idx="4693">
                  <c:v>-53.755000000000003</c:v>
                </c:pt>
                <c:pt idx="4694">
                  <c:v>-53.145000000000003</c:v>
                </c:pt>
                <c:pt idx="4695">
                  <c:v>-52.625999999999998</c:v>
                </c:pt>
                <c:pt idx="4696">
                  <c:v>-52.411999999999999</c:v>
                </c:pt>
                <c:pt idx="4697">
                  <c:v>-52.381999999999998</c:v>
                </c:pt>
                <c:pt idx="4698">
                  <c:v>-52.26</c:v>
                </c:pt>
                <c:pt idx="4699">
                  <c:v>-52.198999999999998</c:v>
                </c:pt>
                <c:pt idx="4700">
                  <c:v>-52.167999999999999</c:v>
                </c:pt>
                <c:pt idx="4701">
                  <c:v>-52.198999999999998</c:v>
                </c:pt>
                <c:pt idx="4702">
                  <c:v>-52.26</c:v>
                </c:pt>
                <c:pt idx="4703">
                  <c:v>-52.167999999999999</c:v>
                </c:pt>
                <c:pt idx="4704">
                  <c:v>-52.26</c:v>
                </c:pt>
                <c:pt idx="4705">
                  <c:v>-52.411999999999999</c:v>
                </c:pt>
                <c:pt idx="4706">
                  <c:v>-52.442999999999998</c:v>
                </c:pt>
                <c:pt idx="4707">
                  <c:v>-52.594999999999999</c:v>
                </c:pt>
                <c:pt idx="4708">
                  <c:v>-52.655999999999999</c:v>
                </c:pt>
                <c:pt idx="4709">
                  <c:v>-52.779000000000003</c:v>
                </c:pt>
                <c:pt idx="4710">
                  <c:v>-53.023000000000003</c:v>
                </c:pt>
                <c:pt idx="4711">
                  <c:v>-53.174999999999997</c:v>
                </c:pt>
                <c:pt idx="4712">
                  <c:v>-53.052999999999997</c:v>
                </c:pt>
                <c:pt idx="4713">
                  <c:v>-53.023000000000003</c:v>
                </c:pt>
                <c:pt idx="4714">
                  <c:v>-53.052999999999997</c:v>
                </c:pt>
                <c:pt idx="4715">
                  <c:v>-53.052999999999997</c:v>
                </c:pt>
                <c:pt idx="4716">
                  <c:v>-53.328000000000003</c:v>
                </c:pt>
                <c:pt idx="4717">
                  <c:v>-53.45</c:v>
                </c:pt>
                <c:pt idx="4718">
                  <c:v>-53.389000000000003</c:v>
                </c:pt>
                <c:pt idx="4719">
                  <c:v>-53.603000000000002</c:v>
                </c:pt>
                <c:pt idx="4720">
                  <c:v>-53.725000000000001</c:v>
                </c:pt>
                <c:pt idx="4721">
                  <c:v>-53.908000000000001</c:v>
                </c:pt>
                <c:pt idx="4722">
                  <c:v>-53.877000000000002</c:v>
                </c:pt>
                <c:pt idx="4723">
                  <c:v>-53.938000000000002</c:v>
                </c:pt>
                <c:pt idx="4724">
                  <c:v>-54.03</c:v>
                </c:pt>
                <c:pt idx="4725">
                  <c:v>-53.999000000000002</c:v>
                </c:pt>
                <c:pt idx="4726">
                  <c:v>-54.091000000000001</c:v>
                </c:pt>
                <c:pt idx="4727">
                  <c:v>-53.908000000000001</c:v>
                </c:pt>
                <c:pt idx="4728">
                  <c:v>-53.999000000000002</c:v>
                </c:pt>
                <c:pt idx="4729">
                  <c:v>-53.999000000000002</c:v>
                </c:pt>
                <c:pt idx="4730">
                  <c:v>-53.999000000000002</c:v>
                </c:pt>
                <c:pt idx="4731">
                  <c:v>-54.03</c:v>
                </c:pt>
                <c:pt idx="4732">
                  <c:v>-54.152000000000001</c:v>
                </c:pt>
                <c:pt idx="4733">
                  <c:v>-54.121000000000002</c:v>
                </c:pt>
                <c:pt idx="4734">
                  <c:v>-54.152000000000001</c:v>
                </c:pt>
                <c:pt idx="4735">
                  <c:v>-54.091000000000001</c:v>
                </c:pt>
                <c:pt idx="4736">
                  <c:v>-53.755000000000003</c:v>
                </c:pt>
                <c:pt idx="4737">
                  <c:v>-53.48</c:v>
                </c:pt>
                <c:pt idx="4738">
                  <c:v>-53.725000000000001</c:v>
                </c:pt>
                <c:pt idx="4739">
                  <c:v>-53.908000000000001</c:v>
                </c:pt>
                <c:pt idx="4740">
                  <c:v>-53.908000000000001</c:v>
                </c:pt>
                <c:pt idx="4741">
                  <c:v>-54.03</c:v>
                </c:pt>
                <c:pt idx="4742">
                  <c:v>-54.091000000000001</c:v>
                </c:pt>
                <c:pt idx="4743">
                  <c:v>-54.121000000000002</c:v>
                </c:pt>
                <c:pt idx="4744">
                  <c:v>-54.243000000000002</c:v>
                </c:pt>
                <c:pt idx="4745">
                  <c:v>-54.335000000000001</c:v>
                </c:pt>
                <c:pt idx="4746">
                  <c:v>-54.152000000000001</c:v>
                </c:pt>
                <c:pt idx="4747">
                  <c:v>-54.091000000000001</c:v>
                </c:pt>
                <c:pt idx="4748">
                  <c:v>-54.03</c:v>
                </c:pt>
                <c:pt idx="4749">
                  <c:v>-54.06</c:v>
                </c:pt>
                <c:pt idx="4750">
                  <c:v>-54.03</c:v>
                </c:pt>
                <c:pt idx="4751">
                  <c:v>-53.908000000000001</c:v>
                </c:pt>
                <c:pt idx="4752">
                  <c:v>-53.908000000000001</c:v>
                </c:pt>
                <c:pt idx="4753">
                  <c:v>-54.06</c:v>
                </c:pt>
                <c:pt idx="4754">
                  <c:v>-54.243000000000002</c:v>
                </c:pt>
                <c:pt idx="4755">
                  <c:v>-54.182000000000002</c:v>
                </c:pt>
                <c:pt idx="4756">
                  <c:v>-54.06</c:v>
                </c:pt>
                <c:pt idx="4757">
                  <c:v>-53.969000000000001</c:v>
                </c:pt>
                <c:pt idx="4758">
                  <c:v>-53.969000000000001</c:v>
                </c:pt>
                <c:pt idx="4759">
                  <c:v>-53.969000000000001</c:v>
                </c:pt>
                <c:pt idx="4760">
                  <c:v>-53.969000000000001</c:v>
                </c:pt>
                <c:pt idx="4761">
                  <c:v>-53.908000000000001</c:v>
                </c:pt>
                <c:pt idx="4762">
                  <c:v>-53.816000000000003</c:v>
                </c:pt>
                <c:pt idx="4763">
                  <c:v>-53.908000000000001</c:v>
                </c:pt>
                <c:pt idx="4764">
                  <c:v>-53.938000000000002</c:v>
                </c:pt>
                <c:pt idx="4765">
                  <c:v>-53.877000000000002</c:v>
                </c:pt>
                <c:pt idx="4766">
                  <c:v>-53.877000000000002</c:v>
                </c:pt>
                <c:pt idx="4767">
                  <c:v>-53.877000000000002</c:v>
                </c:pt>
                <c:pt idx="4768">
                  <c:v>-53.908000000000001</c:v>
                </c:pt>
                <c:pt idx="4769">
                  <c:v>-53.969000000000001</c:v>
                </c:pt>
                <c:pt idx="4770">
                  <c:v>-53.938000000000002</c:v>
                </c:pt>
                <c:pt idx="4771">
                  <c:v>-53.755000000000003</c:v>
                </c:pt>
                <c:pt idx="4772">
                  <c:v>-53.816000000000003</c:v>
                </c:pt>
                <c:pt idx="4773">
                  <c:v>-53.938000000000002</c:v>
                </c:pt>
                <c:pt idx="4774">
                  <c:v>-53.938000000000002</c:v>
                </c:pt>
                <c:pt idx="4775">
                  <c:v>-54.121000000000002</c:v>
                </c:pt>
                <c:pt idx="4776">
                  <c:v>-54.091000000000001</c:v>
                </c:pt>
                <c:pt idx="4777">
                  <c:v>-53.786000000000001</c:v>
                </c:pt>
                <c:pt idx="4778">
                  <c:v>-53.511000000000003</c:v>
                </c:pt>
                <c:pt idx="4779">
                  <c:v>-52.655999999999999</c:v>
                </c:pt>
                <c:pt idx="4780">
                  <c:v>-52.198999999999998</c:v>
                </c:pt>
                <c:pt idx="4781">
                  <c:v>-52.045999999999999</c:v>
                </c:pt>
                <c:pt idx="4782">
                  <c:v>-51.863</c:v>
                </c:pt>
                <c:pt idx="4783">
                  <c:v>-51.771000000000001</c:v>
                </c:pt>
                <c:pt idx="4784">
                  <c:v>-51.68</c:v>
                </c:pt>
                <c:pt idx="4785">
                  <c:v>-51.436</c:v>
                </c:pt>
                <c:pt idx="4786">
                  <c:v>-51.131</c:v>
                </c:pt>
                <c:pt idx="4787">
                  <c:v>-51.009</c:v>
                </c:pt>
                <c:pt idx="4788">
                  <c:v>-50.917000000000002</c:v>
                </c:pt>
                <c:pt idx="4789">
                  <c:v>-50.886000000000003</c:v>
                </c:pt>
                <c:pt idx="4790">
                  <c:v>-50.917000000000002</c:v>
                </c:pt>
                <c:pt idx="4791">
                  <c:v>-50.886000000000003</c:v>
                </c:pt>
                <c:pt idx="4792">
                  <c:v>-50.856000000000002</c:v>
                </c:pt>
                <c:pt idx="4793">
                  <c:v>-50.886000000000003</c:v>
                </c:pt>
                <c:pt idx="4794">
                  <c:v>-50.703000000000003</c:v>
                </c:pt>
                <c:pt idx="4795">
                  <c:v>-50.673000000000002</c:v>
                </c:pt>
                <c:pt idx="4796">
                  <c:v>-50.673000000000002</c:v>
                </c:pt>
                <c:pt idx="4797">
                  <c:v>-50.642000000000003</c:v>
                </c:pt>
                <c:pt idx="4798">
                  <c:v>-50.49</c:v>
                </c:pt>
                <c:pt idx="4799">
                  <c:v>-50.337000000000003</c:v>
                </c:pt>
                <c:pt idx="4800">
                  <c:v>-50.276000000000003</c:v>
                </c:pt>
                <c:pt idx="4801">
                  <c:v>-50.276000000000003</c:v>
                </c:pt>
                <c:pt idx="4802">
                  <c:v>-49.94</c:v>
                </c:pt>
                <c:pt idx="4803">
                  <c:v>-49.665999999999997</c:v>
                </c:pt>
                <c:pt idx="4804">
                  <c:v>-49.512999999999998</c:v>
                </c:pt>
                <c:pt idx="4805">
                  <c:v>-49.634999999999998</c:v>
                </c:pt>
                <c:pt idx="4806">
                  <c:v>-49.543999999999997</c:v>
                </c:pt>
                <c:pt idx="4807">
                  <c:v>-49.573999999999998</c:v>
                </c:pt>
                <c:pt idx="4808">
                  <c:v>-49.543999999999997</c:v>
                </c:pt>
                <c:pt idx="4809">
                  <c:v>-49.512999999999998</c:v>
                </c:pt>
                <c:pt idx="4810">
                  <c:v>-49.482999999999997</c:v>
                </c:pt>
                <c:pt idx="4811">
                  <c:v>-49.726999999999997</c:v>
                </c:pt>
                <c:pt idx="4812">
                  <c:v>-49.817999999999998</c:v>
                </c:pt>
                <c:pt idx="4813">
                  <c:v>-49.817999999999998</c:v>
                </c:pt>
                <c:pt idx="4814">
                  <c:v>-49.512999999999998</c:v>
                </c:pt>
                <c:pt idx="4815">
                  <c:v>-48.963999999999999</c:v>
                </c:pt>
                <c:pt idx="4816">
                  <c:v>-48.780999999999999</c:v>
                </c:pt>
                <c:pt idx="4817">
                  <c:v>-48.658999999999999</c:v>
                </c:pt>
                <c:pt idx="4818">
                  <c:v>-48.628</c:v>
                </c:pt>
                <c:pt idx="4819">
                  <c:v>-48.536999999999999</c:v>
                </c:pt>
                <c:pt idx="4820">
                  <c:v>-48.780999999999999</c:v>
                </c:pt>
                <c:pt idx="4821">
                  <c:v>-48.811</c:v>
                </c:pt>
                <c:pt idx="4822">
                  <c:v>-48.811</c:v>
                </c:pt>
                <c:pt idx="4823">
                  <c:v>-48.963999999999999</c:v>
                </c:pt>
                <c:pt idx="4824">
                  <c:v>-49.024999999999999</c:v>
                </c:pt>
                <c:pt idx="4825">
                  <c:v>-49.177</c:v>
                </c:pt>
                <c:pt idx="4826">
                  <c:v>-49.33</c:v>
                </c:pt>
                <c:pt idx="4827">
                  <c:v>-49.482999999999997</c:v>
                </c:pt>
                <c:pt idx="4828">
                  <c:v>-49.482999999999997</c:v>
                </c:pt>
                <c:pt idx="4829">
                  <c:v>-49.604999999999997</c:v>
                </c:pt>
                <c:pt idx="4830">
                  <c:v>-49.726999999999997</c:v>
                </c:pt>
                <c:pt idx="4831">
                  <c:v>-49.848999999999997</c:v>
                </c:pt>
                <c:pt idx="4832">
                  <c:v>-49.970999999999997</c:v>
                </c:pt>
                <c:pt idx="4833">
                  <c:v>-50.154000000000003</c:v>
                </c:pt>
                <c:pt idx="4834">
                  <c:v>-50.429000000000002</c:v>
                </c:pt>
                <c:pt idx="4835">
                  <c:v>-50.551000000000002</c:v>
                </c:pt>
                <c:pt idx="4836">
                  <c:v>-50.764000000000003</c:v>
                </c:pt>
                <c:pt idx="4837">
                  <c:v>-50.917000000000002</c:v>
                </c:pt>
                <c:pt idx="4838">
                  <c:v>-50.886000000000003</c:v>
                </c:pt>
                <c:pt idx="4839">
                  <c:v>-51.253</c:v>
                </c:pt>
                <c:pt idx="4840">
                  <c:v>-51.344000000000001</c:v>
                </c:pt>
                <c:pt idx="4841">
                  <c:v>-51.588000000000001</c:v>
                </c:pt>
                <c:pt idx="4842">
                  <c:v>-51.619</c:v>
                </c:pt>
                <c:pt idx="4843">
                  <c:v>-51.649000000000001</c:v>
                </c:pt>
                <c:pt idx="4844">
                  <c:v>-51.771000000000001</c:v>
                </c:pt>
                <c:pt idx="4845">
                  <c:v>-52.076999999999998</c:v>
                </c:pt>
                <c:pt idx="4846">
                  <c:v>-52.076999999999998</c:v>
                </c:pt>
                <c:pt idx="4847">
                  <c:v>-52.167999999999999</c:v>
                </c:pt>
                <c:pt idx="4848">
                  <c:v>-52.29</c:v>
                </c:pt>
                <c:pt idx="4849">
                  <c:v>-52.411999999999999</c:v>
                </c:pt>
                <c:pt idx="4850">
                  <c:v>-52.564999999999998</c:v>
                </c:pt>
                <c:pt idx="4851">
                  <c:v>-52.779000000000003</c:v>
                </c:pt>
                <c:pt idx="4852">
                  <c:v>-52.779000000000003</c:v>
                </c:pt>
                <c:pt idx="4853">
                  <c:v>-52.930999999999997</c:v>
                </c:pt>
                <c:pt idx="4854">
                  <c:v>-53.206000000000003</c:v>
                </c:pt>
                <c:pt idx="4855">
                  <c:v>-53.328000000000003</c:v>
                </c:pt>
                <c:pt idx="4856">
                  <c:v>-53.511000000000003</c:v>
                </c:pt>
                <c:pt idx="4857">
                  <c:v>-53.725000000000001</c:v>
                </c:pt>
                <c:pt idx="4858">
                  <c:v>-53.725000000000001</c:v>
                </c:pt>
                <c:pt idx="4859">
                  <c:v>-53.786000000000001</c:v>
                </c:pt>
                <c:pt idx="4860">
                  <c:v>-53.877000000000002</c:v>
                </c:pt>
                <c:pt idx="4861">
                  <c:v>-53.816000000000003</c:v>
                </c:pt>
                <c:pt idx="4862">
                  <c:v>-53.633000000000003</c:v>
                </c:pt>
                <c:pt idx="4863">
                  <c:v>-53.633000000000003</c:v>
                </c:pt>
                <c:pt idx="4864">
                  <c:v>-53.816000000000003</c:v>
                </c:pt>
                <c:pt idx="4865">
                  <c:v>-53.847000000000001</c:v>
                </c:pt>
                <c:pt idx="4866">
                  <c:v>-53.847000000000001</c:v>
                </c:pt>
                <c:pt idx="4867">
                  <c:v>-53.816000000000003</c:v>
                </c:pt>
                <c:pt idx="4868">
                  <c:v>-53.938000000000002</c:v>
                </c:pt>
                <c:pt idx="4869">
                  <c:v>-53.999000000000002</c:v>
                </c:pt>
                <c:pt idx="4870">
                  <c:v>-53.847000000000001</c:v>
                </c:pt>
                <c:pt idx="4871">
                  <c:v>-53.694000000000003</c:v>
                </c:pt>
                <c:pt idx="4872">
                  <c:v>-53.755000000000003</c:v>
                </c:pt>
                <c:pt idx="4873">
                  <c:v>-53.877000000000002</c:v>
                </c:pt>
                <c:pt idx="4874">
                  <c:v>-53.908000000000001</c:v>
                </c:pt>
                <c:pt idx="4875">
                  <c:v>-53.877000000000002</c:v>
                </c:pt>
                <c:pt idx="4876">
                  <c:v>-53.938000000000002</c:v>
                </c:pt>
                <c:pt idx="4877">
                  <c:v>-53.999000000000002</c:v>
                </c:pt>
                <c:pt idx="4878">
                  <c:v>-53.908000000000001</c:v>
                </c:pt>
                <c:pt idx="4879">
                  <c:v>-53.45</c:v>
                </c:pt>
                <c:pt idx="4880">
                  <c:v>-53.113999999999997</c:v>
                </c:pt>
                <c:pt idx="4881">
                  <c:v>-52.87</c:v>
                </c:pt>
                <c:pt idx="4882">
                  <c:v>-52.625999999999998</c:v>
                </c:pt>
                <c:pt idx="4883">
                  <c:v>-52.167999999999999</c:v>
                </c:pt>
                <c:pt idx="4884">
                  <c:v>-51.161000000000001</c:v>
                </c:pt>
                <c:pt idx="4885">
                  <c:v>-50.000999999999998</c:v>
                </c:pt>
                <c:pt idx="4886">
                  <c:v>-49.207999999999998</c:v>
                </c:pt>
                <c:pt idx="4887">
                  <c:v>-49.055</c:v>
                </c:pt>
                <c:pt idx="4888">
                  <c:v>-48.445</c:v>
                </c:pt>
                <c:pt idx="4889">
                  <c:v>-48.018000000000001</c:v>
                </c:pt>
                <c:pt idx="4890">
                  <c:v>-47.682000000000002</c:v>
                </c:pt>
                <c:pt idx="4891">
                  <c:v>-47.438000000000002</c:v>
                </c:pt>
                <c:pt idx="4892">
                  <c:v>-47.194000000000003</c:v>
                </c:pt>
                <c:pt idx="4893">
                  <c:v>-47.072000000000003</c:v>
                </c:pt>
                <c:pt idx="4894">
                  <c:v>-46.98</c:v>
                </c:pt>
                <c:pt idx="4895">
                  <c:v>-46.767000000000003</c:v>
                </c:pt>
                <c:pt idx="4896">
                  <c:v>-46.582999999999998</c:v>
                </c:pt>
                <c:pt idx="4897">
                  <c:v>-46.216999999999999</c:v>
                </c:pt>
                <c:pt idx="4898">
                  <c:v>-46.216999999999999</c:v>
                </c:pt>
                <c:pt idx="4899">
                  <c:v>-45.820999999999998</c:v>
                </c:pt>
                <c:pt idx="4900">
                  <c:v>-45.698</c:v>
                </c:pt>
                <c:pt idx="4901">
                  <c:v>-45.484999999999999</c:v>
                </c:pt>
                <c:pt idx="4902">
                  <c:v>-45.302</c:v>
                </c:pt>
                <c:pt idx="4903">
                  <c:v>-45.18</c:v>
                </c:pt>
                <c:pt idx="4904">
                  <c:v>-44.997</c:v>
                </c:pt>
                <c:pt idx="4905">
                  <c:v>-45.088000000000001</c:v>
                </c:pt>
                <c:pt idx="4906">
                  <c:v>-45.027000000000001</c:v>
                </c:pt>
                <c:pt idx="4907">
                  <c:v>-45.027000000000001</c:v>
                </c:pt>
                <c:pt idx="4908">
                  <c:v>-44.997</c:v>
                </c:pt>
                <c:pt idx="4909">
                  <c:v>-44.966000000000001</c:v>
                </c:pt>
                <c:pt idx="4910">
                  <c:v>-44.478000000000002</c:v>
                </c:pt>
                <c:pt idx="4911">
                  <c:v>-43.744999999999997</c:v>
                </c:pt>
                <c:pt idx="4912">
                  <c:v>-43.134999999999998</c:v>
                </c:pt>
                <c:pt idx="4913">
                  <c:v>-42.402999999999999</c:v>
                </c:pt>
                <c:pt idx="4914">
                  <c:v>-41.365000000000002</c:v>
                </c:pt>
                <c:pt idx="4915">
                  <c:v>-38.954000000000001</c:v>
                </c:pt>
                <c:pt idx="4916">
                  <c:v>-18.66</c:v>
                </c:pt>
                <c:pt idx="4917">
                  <c:v>-2.1804000000000001</c:v>
                </c:pt>
                <c:pt idx="4918">
                  <c:v>-4.5608000000000004</c:v>
                </c:pt>
                <c:pt idx="4919">
                  <c:v>-15.913</c:v>
                </c:pt>
                <c:pt idx="4920">
                  <c:v>-29.616</c:v>
                </c:pt>
                <c:pt idx="4921">
                  <c:v>-40.938000000000002</c:v>
                </c:pt>
                <c:pt idx="4922">
                  <c:v>-47.774000000000001</c:v>
                </c:pt>
                <c:pt idx="4923">
                  <c:v>-51.619</c:v>
                </c:pt>
                <c:pt idx="4924">
                  <c:v>-53.999000000000002</c:v>
                </c:pt>
                <c:pt idx="4925">
                  <c:v>-55.280999999999999</c:v>
                </c:pt>
                <c:pt idx="4926">
                  <c:v>-56.441000000000003</c:v>
                </c:pt>
                <c:pt idx="4927">
                  <c:v>-57.265000000000001</c:v>
                </c:pt>
                <c:pt idx="4928">
                  <c:v>-57.631</c:v>
                </c:pt>
                <c:pt idx="4929">
                  <c:v>-57.814</c:v>
                </c:pt>
                <c:pt idx="4930">
                  <c:v>-58.119</c:v>
                </c:pt>
                <c:pt idx="4931">
                  <c:v>-58.363</c:v>
                </c:pt>
                <c:pt idx="4932">
                  <c:v>-58.454999999999998</c:v>
                </c:pt>
                <c:pt idx="4933">
                  <c:v>-58.454999999999998</c:v>
                </c:pt>
                <c:pt idx="4934">
                  <c:v>-58.302</c:v>
                </c:pt>
                <c:pt idx="4935">
                  <c:v>-58.484999999999999</c:v>
                </c:pt>
                <c:pt idx="4936">
                  <c:v>-58.576999999999998</c:v>
                </c:pt>
                <c:pt idx="4937">
                  <c:v>-58.545999999999999</c:v>
                </c:pt>
                <c:pt idx="4938">
                  <c:v>-58.393999999999998</c:v>
                </c:pt>
                <c:pt idx="4939">
                  <c:v>-58.454999999999998</c:v>
                </c:pt>
                <c:pt idx="4940">
                  <c:v>-58.454999999999998</c:v>
                </c:pt>
                <c:pt idx="4941">
                  <c:v>-58.332999999999998</c:v>
                </c:pt>
                <c:pt idx="4942">
                  <c:v>-58.210999999999999</c:v>
                </c:pt>
                <c:pt idx="4943">
                  <c:v>-58.088999999999999</c:v>
                </c:pt>
                <c:pt idx="4944">
                  <c:v>-57.875</c:v>
                </c:pt>
                <c:pt idx="4945">
                  <c:v>-57.905999999999999</c:v>
                </c:pt>
                <c:pt idx="4946">
                  <c:v>-57.417000000000002</c:v>
                </c:pt>
                <c:pt idx="4947">
                  <c:v>-56.929000000000002</c:v>
                </c:pt>
                <c:pt idx="4948">
                  <c:v>-56.502000000000002</c:v>
                </c:pt>
                <c:pt idx="4949">
                  <c:v>-56.104999999999997</c:v>
                </c:pt>
                <c:pt idx="4950">
                  <c:v>-55.738999999999997</c:v>
                </c:pt>
                <c:pt idx="4951">
                  <c:v>-55.616999999999997</c:v>
                </c:pt>
                <c:pt idx="4952">
                  <c:v>-55.341999999999999</c:v>
                </c:pt>
                <c:pt idx="4953">
                  <c:v>-55.036999999999999</c:v>
                </c:pt>
                <c:pt idx="4954">
                  <c:v>-54.823</c:v>
                </c:pt>
                <c:pt idx="4955">
                  <c:v>-54.762</c:v>
                </c:pt>
                <c:pt idx="4956">
                  <c:v>-54.64</c:v>
                </c:pt>
                <c:pt idx="4957">
                  <c:v>-54.64</c:v>
                </c:pt>
                <c:pt idx="4958">
                  <c:v>-54.518000000000001</c:v>
                </c:pt>
                <c:pt idx="4959">
                  <c:v>-54.427</c:v>
                </c:pt>
                <c:pt idx="4960">
                  <c:v>-54.548999999999999</c:v>
                </c:pt>
                <c:pt idx="4961">
                  <c:v>-54.518000000000001</c:v>
                </c:pt>
                <c:pt idx="4962">
                  <c:v>-54.304000000000002</c:v>
                </c:pt>
                <c:pt idx="4963">
                  <c:v>-54.243000000000002</c:v>
                </c:pt>
                <c:pt idx="4964">
                  <c:v>-54.182000000000002</c:v>
                </c:pt>
                <c:pt idx="4965">
                  <c:v>-54.213000000000001</c:v>
                </c:pt>
                <c:pt idx="4966">
                  <c:v>-54.152000000000001</c:v>
                </c:pt>
                <c:pt idx="4967">
                  <c:v>-54.304000000000002</c:v>
                </c:pt>
                <c:pt idx="4968">
                  <c:v>-54.304000000000002</c:v>
                </c:pt>
                <c:pt idx="4969">
                  <c:v>-54.396000000000001</c:v>
                </c:pt>
                <c:pt idx="4970">
                  <c:v>-54.396000000000001</c:v>
                </c:pt>
                <c:pt idx="4971">
                  <c:v>-54.243000000000002</c:v>
                </c:pt>
                <c:pt idx="4972">
                  <c:v>-54.121000000000002</c:v>
                </c:pt>
                <c:pt idx="4973">
                  <c:v>-54.182000000000002</c:v>
                </c:pt>
                <c:pt idx="4974">
                  <c:v>-54.182000000000002</c:v>
                </c:pt>
                <c:pt idx="4975">
                  <c:v>-54.243000000000002</c:v>
                </c:pt>
                <c:pt idx="4976">
                  <c:v>-53.969000000000001</c:v>
                </c:pt>
                <c:pt idx="4977">
                  <c:v>-53.542000000000002</c:v>
                </c:pt>
                <c:pt idx="4978">
                  <c:v>-53.389000000000003</c:v>
                </c:pt>
                <c:pt idx="4979">
                  <c:v>-53.389000000000003</c:v>
                </c:pt>
                <c:pt idx="4980">
                  <c:v>-53.023000000000003</c:v>
                </c:pt>
                <c:pt idx="4981">
                  <c:v>-52.808999999999997</c:v>
                </c:pt>
                <c:pt idx="4982">
                  <c:v>-52.655999999999999</c:v>
                </c:pt>
                <c:pt idx="4983">
                  <c:v>-52.564999999999998</c:v>
                </c:pt>
                <c:pt idx="4984">
                  <c:v>-52.564999999999998</c:v>
                </c:pt>
                <c:pt idx="4985">
                  <c:v>-52.533999999999999</c:v>
                </c:pt>
                <c:pt idx="4986">
                  <c:v>-52.503999999999998</c:v>
                </c:pt>
                <c:pt idx="4987">
                  <c:v>-52.442999999999998</c:v>
                </c:pt>
                <c:pt idx="4988">
                  <c:v>-52.442999999999998</c:v>
                </c:pt>
                <c:pt idx="4989">
                  <c:v>-52.381999999999998</c:v>
                </c:pt>
                <c:pt idx="4990">
                  <c:v>-52.350999999999999</c:v>
                </c:pt>
                <c:pt idx="4991">
                  <c:v>-52.106999999999999</c:v>
                </c:pt>
                <c:pt idx="4992">
                  <c:v>-52.137999999999998</c:v>
                </c:pt>
                <c:pt idx="4993">
                  <c:v>-52.106999999999999</c:v>
                </c:pt>
                <c:pt idx="4994">
                  <c:v>-52.045999999999999</c:v>
                </c:pt>
                <c:pt idx="4995">
                  <c:v>-52.198999999999998</c:v>
                </c:pt>
                <c:pt idx="4996">
                  <c:v>-52.137999999999998</c:v>
                </c:pt>
                <c:pt idx="4997">
                  <c:v>-51.984999999999999</c:v>
                </c:pt>
                <c:pt idx="4998">
                  <c:v>-52.076999999999998</c:v>
                </c:pt>
                <c:pt idx="4999">
                  <c:v>-51.68</c:v>
                </c:pt>
                <c:pt idx="5000">
                  <c:v>-51.466000000000001</c:v>
                </c:pt>
                <c:pt idx="5001">
                  <c:v>-51.436</c:v>
                </c:pt>
                <c:pt idx="5002">
                  <c:v>-51.436</c:v>
                </c:pt>
                <c:pt idx="5003">
                  <c:v>-51.619</c:v>
                </c:pt>
                <c:pt idx="5004">
                  <c:v>-51.649000000000001</c:v>
                </c:pt>
                <c:pt idx="5005">
                  <c:v>-51.497</c:v>
                </c:pt>
                <c:pt idx="5006">
                  <c:v>-51.588000000000001</c:v>
                </c:pt>
                <c:pt idx="5007">
                  <c:v>-51.619</c:v>
                </c:pt>
                <c:pt idx="5008">
                  <c:v>-51.649000000000001</c:v>
                </c:pt>
                <c:pt idx="5009">
                  <c:v>-51.741</c:v>
                </c:pt>
                <c:pt idx="5010">
                  <c:v>-51.741</c:v>
                </c:pt>
                <c:pt idx="5011">
                  <c:v>-51.71</c:v>
                </c:pt>
                <c:pt idx="5012">
                  <c:v>-51.832999999999998</c:v>
                </c:pt>
                <c:pt idx="5013">
                  <c:v>-51.68</c:v>
                </c:pt>
                <c:pt idx="5014">
                  <c:v>-51.649000000000001</c:v>
                </c:pt>
                <c:pt idx="5015">
                  <c:v>-51.649000000000001</c:v>
                </c:pt>
                <c:pt idx="5016">
                  <c:v>-51.558</c:v>
                </c:pt>
                <c:pt idx="5017">
                  <c:v>-51.619</c:v>
                </c:pt>
                <c:pt idx="5018">
                  <c:v>-51.771000000000001</c:v>
                </c:pt>
                <c:pt idx="5019">
                  <c:v>-51.68</c:v>
                </c:pt>
                <c:pt idx="5020">
                  <c:v>-51.802</c:v>
                </c:pt>
                <c:pt idx="5021">
                  <c:v>-51.893999999999998</c:v>
                </c:pt>
                <c:pt idx="5022">
                  <c:v>-51.893999999999998</c:v>
                </c:pt>
                <c:pt idx="5023">
                  <c:v>-51.253</c:v>
                </c:pt>
                <c:pt idx="5024">
                  <c:v>-50.52</c:v>
                </c:pt>
                <c:pt idx="5025">
                  <c:v>-50.429000000000002</c:v>
                </c:pt>
                <c:pt idx="5026">
                  <c:v>-50.429000000000002</c:v>
                </c:pt>
                <c:pt idx="5027">
                  <c:v>-50.49</c:v>
                </c:pt>
                <c:pt idx="5028">
                  <c:v>-50.368000000000002</c:v>
                </c:pt>
                <c:pt idx="5029">
                  <c:v>-50.276000000000003</c:v>
                </c:pt>
                <c:pt idx="5030">
                  <c:v>-50.307000000000002</c:v>
                </c:pt>
                <c:pt idx="5031">
                  <c:v>-50.398000000000003</c:v>
                </c:pt>
                <c:pt idx="5032">
                  <c:v>-50.551000000000002</c:v>
                </c:pt>
                <c:pt idx="5033">
                  <c:v>-50.337000000000003</c:v>
                </c:pt>
                <c:pt idx="5034">
                  <c:v>-50.429000000000002</c:v>
                </c:pt>
                <c:pt idx="5035">
                  <c:v>-50.52</c:v>
                </c:pt>
                <c:pt idx="5036">
                  <c:v>-50.795000000000002</c:v>
                </c:pt>
                <c:pt idx="5037">
                  <c:v>-50.978000000000002</c:v>
                </c:pt>
                <c:pt idx="5038">
                  <c:v>-50.856000000000002</c:v>
                </c:pt>
                <c:pt idx="5039">
                  <c:v>-51.009</c:v>
                </c:pt>
                <c:pt idx="5040">
                  <c:v>-51.07</c:v>
                </c:pt>
                <c:pt idx="5041">
                  <c:v>-51.1</c:v>
                </c:pt>
                <c:pt idx="5042">
                  <c:v>-51.222000000000001</c:v>
                </c:pt>
                <c:pt idx="5043">
                  <c:v>-51.161000000000001</c:v>
                </c:pt>
                <c:pt idx="5044">
                  <c:v>-51.009</c:v>
                </c:pt>
                <c:pt idx="5045">
                  <c:v>-51.222000000000001</c:v>
                </c:pt>
                <c:pt idx="5046">
                  <c:v>-51.314</c:v>
                </c:pt>
                <c:pt idx="5047">
                  <c:v>-50.612000000000002</c:v>
                </c:pt>
                <c:pt idx="5048">
                  <c:v>-50.124000000000002</c:v>
                </c:pt>
                <c:pt idx="5049">
                  <c:v>-49.878999999999998</c:v>
                </c:pt>
                <c:pt idx="5050">
                  <c:v>-49.665999999999997</c:v>
                </c:pt>
                <c:pt idx="5051">
                  <c:v>-49.512999999999998</c:v>
                </c:pt>
                <c:pt idx="5052">
                  <c:v>-49.543999999999997</c:v>
                </c:pt>
                <c:pt idx="5053">
                  <c:v>-49.482999999999997</c:v>
                </c:pt>
                <c:pt idx="5054">
                  <c:v>-49.512999999999998</c:v>
                </c:pt>
                <c:pt idx="5055">
                  <c:v>-49.756999999999998</c:v>
                </c:pt>
                <c:pt idx="5056">
                  <c:v>-49.91</c:v>
                </c:pt>
                <c:pt idx="5057">
                  <c:v>-50.031999999999996</c:v>
                </c:pt>
                <c:pt idx="5058">
                  <c:v>-49.91</c:v>
                </c:pt>
                <c:pt idx="5059">
                  <c:v>-50.031999999999996</c:v>
                </c:pt>
                <c:pt idx="5060">
                  <c:v>-50.154000000000003</c:v>
                </c:pt>
                <c:pt idx="5061">
                  <c:v>-50.276000000000003</c:v>
                </c:pt>
                <c:pt idx="5062">
                  <c:v>-50.459000000000003</c:v>
                </c:pt>
                <c:pt idx="5063">
                  <c:v>-50.337000000000003</c:v>
                </c:pt>
                <c:pt idx="5064">
                  <c:v>-50.429000000000002</c:v>
                </c:pt>
                <c:pt idx="5065">
                  <c:v>-50.429000000000002</c:v>
                </c:pt>
                <c:pt idx="5066">
                  <c:v>-50.124000000000002</c:v>
                </c:pt>
                <c:pt idx="5067">
                  <c:v>-50.124000000000002</c:v>
                </c:pt>
                <c:pt idx="5068">
                  <c:v>-49.94</c:v>
                </c:pt>
                <c:pt idx="5069">
                  <c:v>-49.91</c:v>
                </c:pt>
                <c:pt idx="5070">
                  <c:v>-50.000999999999998</c:v>
                </c:pt>
                <c:pt idx="5071">
                  <c:v>-49.726999999999997</c:v>
                </c:pt>
                <c:pt idx="5072">
                  <c:v>-50.185000000000002</c:v>
                </c:pt>
                <c:pt idx="5073">
                  <c:v>-50.307000000000002</c:v>
                </c:pt>
                <c:pt idx="5074">
                  <c:v>-50.642000000000003</c:v>
                </c:pt>
                <c:pt idx="5075">
                  <c:v>-50.856000000000002</c:v>
                </c:pt>
                <c:pt idx="5076">
                  <c:v>-51.222000000000001</c:v>
                </c:pt>
                <c:pt idx="5077">
                  <c:v>-51.405000000000001</c:v>
                </c:pt>
                <c:pt idx="5078">
                  <c:v>-51.832999999999998</c:v>
                </c:pt>
                <c:pt idx="5079">
                  <c:v>-52.167999999999999</c:v>
                </c:pt>
                <c:pt idx="5080">
                  <c:v>-52.442999999999998</c:v>
                </c:pt>
                <c:pt idx="5081">
                  <c:v>-52.472999999999999</c:v>
                </c:pt>
                <c:pt idx="5082">
                  <c:v>-52.503999999999998</c:v>
                </c:pt>
                <c:pt idx="5083">
                  <c:v>-52.686999999999998</c:v>
                </c:pt>
                <c:pt idx="5084">
                  <c:v>-52.808999999999997</c:v>
                </c:pt>
                <c:pt idx="5085">
                  <c:v>-52.87</c:v>
                </c:pt>
                <c:pt idx="5086">
                  <c:v>-52.991999999999997</c:v>
                </c:pt>
                <c:pt idx="5087">
                  <c:v>-52.901000000000003</c:v>
                </c:pt>
                <c:pt idx="5088">
                  <c:v>-52.962000000000003</c:v>
                </c:pt>
                <c:pt idx="5089">
                  <c:v>-52.991999999999997</c:v>
                </c:pt>
                <c:pt idx="5090">
                  <c:v>-52.962000000000003</c:v>
                </c:pt>
                <c:pt idx="5091">
                  <c:v>-53.052999999999997</c:v>
                </c:pt>
                <c:pt idx="5092">
                  <c:v>-53.267000000000003</c:v>
                </c:pt>
                <c:pt idx="5093">
                  <c:v>-53.267000000000003</c:v>
                </c:pt>
                <c:pt idx="5094">
                  <c:v>-53.328000000000003</c:v>
                </c:pt>
                <c:pt idx="5095">
                  <c:v>-53.023000000000003</c:v>
                </c:pt>
                <c:pt idx="5096">
                  <c:v>-52.472999999999999</c:v>
                </c:pt>
                <c:pt idx="5097">
                  <c:v>-52.472999999999999</c:v>
                </c:pt>
                <c:pt idx="5098">
                  <c:v>-52.472999999999999</c:v>
                </c:pt>
                <c:pt idx="5099">
                  <c:v>-52.472999999999999</c:v>
                </c:pt>
                <c:pt idx="5100">
                  <c:v>-52.533999999999999</c:v>
                </c:pt>
                <c:pt idx="5101">
                  <c:v>-52.594999999999999</c:v>
                </c:pt>
                <c:pt idx="5102">
                  <c:v>-52.655999999999999</c:v>
                </c:pt>
                <c:pt idx="5103">
                  <c:v>-52.87</c:v>
                </c:pt>
                <c:pt idx="5104">
                  <c:v>-52.87</c:v>
                </c:pt>
                <c:pt idx="5105">
                  <c:v>-52.87</c:v>
                </c:pt>
                <c:pt idx="5106">
                  <c:v>-52.930999999999997</c:v>
                </c:pt>
                <c:pt idx="5107">
                  <c:v>-52.901000000000003</c:v>
                </c:pt>
                <c:pt idx="5108">
                  <c:v>-52.962000000000003</c:v>
                </c:pt>
                <c:pt idx="5109">
                  <c:v>-52.84</c:v>
                </c:pt>
                <c:pt idx="5110">
                  <c:v>-52.686999999999998</c:v>
                </c:pt>
                <c:pt idx="5111">
                  <c:v>-52.686999999999998</c:v>
                </c:pt>
                <c:pt idx="5112">
                  <c:v>-52.930999999999997</c:v>
                </c:pt>
                <c:pt idx="5113">
                  <c:v>-52.808999999999997</c:v>
                </c:pt>
                <c:pt idx="5114">
                  <c:v>-52.808999999999997</c:v>
                </c:pt>
                <c:pt idx="5115">
                  <c:v>-52.564999999999998</c:v>
                </c:pt>
                <c:pt idx="5116">
                  <c:v>-52.106999999999999</c:v>
                </c:pt>
                <c:pt idx="5117">
                  <c:v>-51.984999999999999</c:v>
                </c:pt>
                <c:pt idx="5118">
                  <c:v>-52.015999999999998</c:v>
                </c:pt>
                <c:pt idx="5119">
                  <c:v>-52.015999999999998</c:v>
                </c:pt>
                <c:pt idx="5120">
                  <c:v>-51.893999999999998</c:v>
                </c:pt>
                <c:pt idx="5121">
                  <c:v>-51.832999999999998</c:v>
                </c:pt>
                <c:pt idx="5122">
                  <c:v>-52.076999999999998</c:v>
                </c:pt>
                <c:pt idx="5123">
                  <c:v>-52.137999999999998</c:v>
                </c:pt>
                <c:pt idx="5124">
                  <c:v>-52.167999999999999</c:v>
                </c:pt>
                <c:pt idx="5125">
                  <c:v>-52.106999999999999</c:v>
                </c:pt>
                <c:pt idx="5126">
                  <c:v>-52.167999999999999</c:v>
                </c:pt>
                <c:pt idx="5127">
                  <c:v>-52.381999999999998</c:v>
                </c:pt>
                <c:pt idx="5128">
                  <c:v>-52.503999999999998</c:v>
                </c:pt>
                <c:pt idx="5129">
                  <c:v>-52.503999999999998</c:v>
                </c:pt>
                <c:pt idx="5130">
                  <c:v>-52.533999999999999</c:v>
                </c:pt>
                <c:pt idx="5131">
                  <c:v>-52.503999999999998</c:v>
                </c:pt>
                <c:pt idx="5132">
                  <c:v>-52.472999999999999</c:v>
                </c:pt>
                <c:pt idx="5133">
                  <c:v>-52.655999999999999</c:v>
                </c:pt>
                <c:pt idx="5134">
                  <c:v>-52.718000000000004</c:v>
                </c:pt>
                <c:pt idx="5135">
                  <c:v>-52.686999999999998</c:v>
                </c:pt>
                <c:pt idx="5136">
                  <c:v>-52.930999999999997</c:v>
                </c:pt>
                <c:pt idx="5137">
                  <c:v>-53.145000000000003</c:v>
                </c:pt>
                <c:pt idx="5138">
                  <c:v>-53.113999999999997</c:v>
                </c:pt>
                <c:pt idx="5139">
                  <c:v>-53.174999999999997</c:v>
                </c:pt>
                <c:pt idx="5140">
                  <c:v>-53.174999999999997</c:v>
                </c:pt>
                <c:pt idx="5141">
                  <c:v>-53.174999999999997</c:v>
                </c:pt>
                <c:pt idx="5142">
                  <c:v>-53.267000000000003</c:v>
                </c:pt>
                <c:pt idx="5143">
                  <c:v>-53.235999999999997</c:v>
                </c:pt>
                <c:pt idx="5144">
                  <c:v>-53.174999999999997</c:v>
                </c:pt>
                <c:pt idx="5145">
                  <c:v>-53.235999999999997</c:v>
                </c:pt>
                <c:pt idx="5146">
                  <c:v>-53.357999999999997</c:v>
                </c:pt>
                <c:pt idx="5147">
                  <c:v>-53.45</c:v>
                </c:pt>
                <c:pt idx="5148">
                  <c:v>-53.572000000000003</c:v>
                </c:pt>
                <c:pt idx="5149">
                  <c:v>-53.48</c:v>
                </c:pt>
                <c:pt idx="5150">
                  <c:v>-53.511000000000003</c:v>
                </c:pt>
                <c:pt idx="5151">
                  <c:v>-53.633000000000003</c:v>
                </c:pt>
                <c:pt idx="5152">
                  <c:v>-53.664000000000001</c:v>
                </c:pt>
                <c:pt idx="5153">
                  <c:v>-53.633000000000003</c:v>
                </c:pt>
                <c:pt idx="5154">
                  <c:v>-53.48</c:v>
                </c:pt>
                <c:pt idx="5155">
                  <c:v>-53.664000000000001</c:v>
                </c:pt>
                <c:pt idx="5156">
                  <c:v>-53.694000000000003</c:v>
                </c:pt>
                <c:pt idx="5157">
                  <c:v>-53.816000000000003</c:v>
                </c:pt>
                <c:pt idx="5158">
                  <c:v>-53.847000000000001</c:v>
                </c:pt>
                <c:pt idx="5159">
                  <c:v>-53.847000000000001</c:v>
                </c:pt>
                <c:pt idx="5160">
                  <c:v>-53.847000000000001</c:v>
                </c:pt>
                <c:pt idx="5161">
                  <c:v>-53.938000000000002</c:v>
                </c:pt>
                <c:pt idx="5162">
                  <c:v>-53.908000000000001</c:v>
                </c:pt>
                <c:pt idx="5163">
                  <c:v>-53.786000000000001</c:v>
                </c:pt>
                <c:pt idx="5164">
                  <c:v>-53.755000000000003</c:v>
                </c:pt>
                <c:pt idx="5165">
                  <c:v>-53.725000000000001</c:v>
                </c:pt>
                <c:pt idx="5166">
                  <c:v>-53.664000000000001</c:v>
                </c:pt>
                <c:pt idx="5167">
                  <c:v>-53.664000000000001</c:v>
                </c:pt>
                <c:pt idx="5168">
                  <c:v>-53.633000000000003</c:v>
                </c:pt>
                <c:pt idx="5169">
                  <c:v>-53.45</c:v>
                </c:pt>
                <c:pt idx="5170">
                  <c:v>-53.664000000000001</c:v>
                </c:pt>
                <c:pt idx="5171">
                  <c:v>-53.694000000000003</c:v>
                </c:pt>
                <c:pt idx="5172">
                  <c:v>-53.694000000000003</c:v>
                </c:pt>
                <c:pt idx="5173">
                  <c:v>-53.664000000000001</c:v>
                </c:pt>
                <c:pt idx="5174">
                  <c:v>-53.603000000000002</c:v>
                </c:pt>
                <c:pt idx="5175">
                  <c:v>-53.664000000000001</c:v>
                </c:pt>
                <c:pt idx="5176">
                  <c:v>-53.725000000000001</c:v>
                </c:pt>
                <c:pt idx="5177">
                  <c:v>-53.633000000000003</c:v>
                </c:pt>
                <c:pt idx="5178">
                  <c:v>-53.48</c:v>
                </c:pt>
                <c:pt idx="5179">
                  <c:v>-53.45</c:v>
                </c:pt>
                <c:pt idx="5180">
                  <c:v>-53.572000000000003</c:v>
                </c:pt>
                <c:pt idx="5181">
                  <c:v>-53.603000000000002</c:v>
                </c:pt>
                <c:pt idx="5182">
                  <c:v>-53.418999999999997</c:v>
                </c:pt>
                <c:pt idx="5183">
                  <c:v>-53.389000000000003</c:v>
                </c:pt>
                <c:pt idx="5184">
                  <c:v>-53.206000000000003</c:v>
                </c:pt>
                <c:pt idx="5185">
                  <c:v>-53.023000000000003</c:v>
                </c:pt>
                <c:pt idx="5186">
                  <c:v>-53.113999999999997</c:v>
                </c:pt>
                <c:pt idx="5187">
                  <c:v>-52.991999999999997</c:v>
                </c:pt>
                <c:pt idx="5188">
                  <c:v>-52.962000000000003</c:v>
                </c:pt>
                <c:pt idx="5189">
                  <c:v>-52.930999999999997</c:v>
                </c:pt>
                <c:pt idx="5190">
                  <c:v>-53.023000000000003</c:v>
                </c:pt>
                <c:pt idx="5191">
                  <c:v>-53.052999999999997</c:v>
                </c:pt>
                <c:pt idx="5192">
                  <c:v>-53.023000000000003</c:v>
                </c:pt>
                <c:pt idx="5193">
                  <c:v>-52.84</c:v>
                </c:pt>
                <c:pt idx="5194">
                  <c:v>-52.930999999999997</c:v>
                </c:pt>
                <c:pt idx="5195">
                  <c:v>-53.145000000000003</c:v>
                </c:pt>
                <c:pt idx="5196">
                  <c:v>-53.145000000000003</c:v>
                </c:pt>
                <c:pt idx="5197">
                  <c:v>-53.174999999999997</c:v>
                </c:pt>
                <c:pt idx="5198">
                  <c:v>-53.113999999999997</c:v>
                </c:pt>
                <c:pt idx="5199">
                  <c:v>-53.145000000000003</c:v>
                </c:pt>
                <c:pt idx="5200">
                  <c:v>-53.328000000000003</c:v>
                </c:pt>
                <c:pt idx="5201">
                  <c:v>-53.235999999999997</c:v>
                </c:pt>
                <c:pt idx="5202">
                  <c:v>-53.328000000000003</c:v>
                </c:pt>
                <c:pt idx="5203">
                  <c:v>-53.328000000000003</c:v>
                </c:pt>
                <c:pt idx="5204">
                  <c:v>-52.808999999999997</c:v>
                </c:pt>
                <c:pt idx="5205">
                  <c:v>-52.26</c:v>
                </c:pt>
                <c:pt idx="5206">
                  <c:v>-51.619</c:v>
                </c:pt>
                <c:pt idx="5207">
                  <c:v>-51.283000000000001</c:v>
                </c:pt>
                <c:pt idx="5208">
                  <c:v>-51.344000000000001</c:v>
                </c:pt>
                <c:pt idx="5209">
                  <c:v>-51.619</c:v>
                </c:pt>
                <c:pt idx="5210">
                  <c:v>-51.832999999999998</c:v>
                </c:pt>
                <c:pt idx="5211">
                  <c:v>-51.863</c:v>
                </c:pt>
                <c:pt idx="5212">
                  <c:v>-51.863</c:v>
                </c:pt>
                <c:pt idx="5213">
                  <c:v>-51.893999999999998</c:v>
                </c:pt>
                <c:pt idx="5214">
                  <c:v>-51.954999999999998</c:v>
                </c:pt>
                <c:pt idx="5215">
                  <c:v>-52.045999999999999</c:v>
                </c:pt>
                <c:pt idx="5216">
                  <c:v>-52.167999999999999</c:v>
                </c:pt>
                <c:pt idx="5217">
                  <c:v>-52.26</c:v>
                </c:pt>
                <c:pt idx="5218">
                  <c:v>-52.411999999999999</c:v>
                </c:pt>
                <c:pt idx="5219">
                  <c:v>-52.686999999999998</c:v>
                </c:pt>
                <c:pt idx="5220">
                  <c:v>-52.901000000000003</c:v>
                </c:pt>
                <c:pt idx="5221">
                  <c:v>-52.901000000000003</c:v>
                </c:pt>
                <c:pt idx="5222">
                  <c:v>-52.962000000000003</c:v>
                </c:pt>
                <c:pt idx="5223">
                  <c:v>-53.052999999999997</c:v>
                </c:pt>
                <c:pt idx="5224">
                  <c:v>-53.389000000000003</c:v>
                </c:pt>
                <c:pt idx="5225">
                  <c:v>-53.45</c:v>
                </c:pt>
                <c:pt idx="5226">
                  <c:v>-53.389000000000003</c:v>
                </c:pt>
                <c:pt idx="5227">
                  <c:v>-53.48</c:v>
                </c:pt>
                <c:pt idx="5228">
                  <c:v>-53.267000000000003</c:v>
                </c:pt>
                <c:pt idx="5229">
                  <c:v>-53.145000000000003</c:v>
                </c:pt>
                <c:pt idx="5230">
                  <c:v>-53.023000000000003</c:v>
                </c:pt>
                <c:pt idx="5231">
                  <c:v>-52.991999999999997</c:v>
                </c:pt>
                <c:pt idx="5232">
                  <c:v>-53.113999999999997</c:v>
                </c:pt>
                <c:pt idx="5233">
                  <c:v>-53.113999999999997</c:v>
                </c:pt>
                <c:pt idx="5234">
                  <c:v>-53.084000000000003</c:v>
                </c:pt>
                <c:pt idx="5235">
                  <c:v>-53.267000000000003</c:v>
                </c:pt>
                <c:pt idx="5236">
                  <c:v>-53.206000000000003</c:v>
                </c:pt>
                <c:pt idx="5237">
                  <c:v>-53.084000000000003</c:v>
                </c:pt>
                <c:pt idx="5238">
                  <c:v>-53.206000000000003</c:v>
                </c:pt>
                <c:pt idx="5239">
                  <c:v>-53.389000000000003</c:v>
                </c:pt>
                <c:pt idx="5240">
                  <c:v>-53.45</c:v>
                </c:pt>
                <c:pt idx="5241">
                  <c:v>-53.542000000000002</c:v>
                </c:pt>
                <c:pt idx="5242">
                  <c:v>-53.511000000000003</c:v>
                </c:pt>
                <c:pt idx="5243">
                  <c:v>-53.542000000000002</c:v>
                </c:pt>
                <c:pt idx="5244">
                  <c:v>-53.694000000000003</c:v>
                </c:pt>
                <c:pt idx="5245">
                  <c:v>-53.572000000000003</c:v>
                </c:pt>
                <c:pt idx="5246">
                  <c:v>-53.572000000000003</c:v>
                </c:pt>
                <c:pt idx="5247">
                  <c:v>-53.542000000000002</c:v>
                </c:pt>
                <c:pt idx="5248">
                  <c:v>-53.572000000000003</c:v>
                </c:pt>
                <c:pt idx="5249">
                  <c:v>-53.664000000000001</c:v>
                </c:pt>
                <c:pt idx="5250">
                  <c:v>-53.633000000000003</c:v>
                </c:pt>
                <c:pt idx="5251">
                  <c:v>-53.603000000000002</c:v>
                </c:pt>
                <c:pt idx="5252">
                  <c:v>-53.694000000000003</c:v>
                </c:pt>
                <c:pt idx="5253">
                  <c:v>-53.908000000000001</c:v>
                </c:pt>
                <c:pt idx="5254">
                  <c:v>-53.999000000000002</c:v>
                </c:pt>
                <c:pt idx="5255">
                  <c:v>-53.969000000000001</c:v>
                </c:pt>
                <c:pt idx="5256">
                  <c:v>-53.938000000000002</c:v>
                </c:pt>
                <c:pt idx="5257">
                  <c:v>-54.121000000000002</c:v>
                </c:pt>
                <c:pt idx="5258">
                  <c:v>-54.121000000000002</c:v>
                </c:pt>
                <c:pt idx="5259">
                  <c:v>-54.213000000000001</c:v>
                </c:pt>
                <c:pt idx="5260">
                  <c:v>-54.182000000000002</c:v>
                </c:pt>
                <c:pt idx="5261">
                  <c:v>-54.152000000000001</c:v>
                </c:pt>
                <c:pt idx="5262">
                  <c:v>-54.243000000000002</c:v>
                </c:pt>
                <c:pt idx="5263">
                  <c:v>-53.694000000000003</c:v>
                </c:pt>
                <c:pt idx="5264">
                  <c:v>-53.418999999999997</c:v>
                </c:pt>
                <c:pt idx="5265">
                  <c:v>-53.267000000000003</c:v>
                </c:pt>
                <c:pt idx="5266">
                  <c:v>-53.145000000000003</c:v>
                </c:pt>
                <c:pt idx="5267">
                  <c:v>-53.084000000000003</c:v>
                </c:pt>
                <c:pt idx="5268">
                  <c:v>-53.328000000000003</c:v>
                </c:pt>
                <c:pt idx="5269">
                  <c:v>-53.235999999999997</c:v>
                </c:pt>
                <c:pt idx="5270">
                  <c:v>-53.052999999999997</c:v>
                </c:pt>
                <c:pt idx="5271">
                  <c:v>-53.174999999999997</c:v>
                </c:pt>
                <c:pt idx="5272">
                  <c:v>-53.174999999999997</c:v>
                </c:pt>
                <c:pt idx="5273">
                  <c:v>-53.084000000000003</c:v>
                </c:pt>
                <c:pt idx="5274">
                  <c:v>-53.145000000000003</c:v>
                </c:pt>
                <c:pt idx="5275">
                  <c:v>-53.084000000000003</c:v>
                </c:pt>
                <c:pt idx="5276">
                  <c:v>-53.174999999999997</c:v>
                </c:pt>
                <c:pt idx="5277">
                  <c:v>-53.145000000000003</c:v>
                </c:pt>
                <c:pt idx="5278">
                  <c:v>-53.206000000000003</c:v>
                </c:pt>
                <c:pt idx="5279">
                  <c:v>-53.113999999999997</c:v>
                </c:pt>
                <c:pt idx="5280">
                  <c:v>-52.991999999999997</c:v>
                </c:pt>
                <c:pt idx="5281">
                  <c:v>-53.084000000000003</c:v>
                </c:pt>
                <c:pt idx="5282">
                  <c:v>-53.267000000000003</c:v>
                </c:pt>
                <c:pt idx="5283">
                  <c:v>-53.145000000000003</c:v>
                </c:pt>
                <c:pt idx="5284">
                  <c:v>-52.962000000000003</c:v>
                </c:pt>
                <c:pt idx="5285">
                  <c:v>-52.962000000000003</c:v>
                </c:pt>
                <c:pt idx="5286">
                  <c:v>-53.174999999999997</c:v>
                </c:pt>
                <c:pt idx="5287">
                  <c:v>-53.328000000000003</c:v>
                </c:pt>
                <c:pt idx="5288">
                  <c:v>-53.389000000000003</c:v>
                </c:pt>
                <c:pt idx="5289">
                  <c:v>-53.328000000000003</c:v>
                </c:pt>
                <c:pt idx="5290">
                  <c:v>-53.48</c:v>
                </c:pt>
                <c:pt idx="5291">
                  <c:v>-53.418999999999997</c:v>
                </c:pt>
                <c:pt idx="5292">
                  <c:v>-53.357999999999997</c:v>
                </c:pt>
                <c:pt idx="5293">
                  <c:v>-53.418999999999997</c:v>
                </c:pt>
                <c:pt idx="5294">
                  <c:v>-53.206000000000003</c:v>
                </c:pt>
                <c:pt idx="5295">
                  <c:v>-53.052999999999997</c:v>
                </c:pt>
                <c:pt idx="5296">
                  <c:v>-53.052999999999997</c:v>
                </c:pt>
                <c:pt idx="5297">
                  <c:v>-52.991999999999997</c:v>
                </c:pt>
                <c:pt idx="5298">
                  <c:v>-52.718000000000004</c:v>
                </c:pt>
                <c:pt idx="5299">
                  <c:v>-52.564999999999998</c:v>
                </c:pt>
                <c:pt idx="5300">
                  <c:v>-52.29</c:v>
                </c:pt>
                <c:pt idx="5301">
                  <c:v>-52.26</c:v>
                </c:pt>
                <c:pt idx="5302">
                  <c:v>-52.137999999999998</c:v>
                </c:pt>
                <c:pt idx="5303">
                  <c:v>-52.015999999999998</c:v>
                </c:pt>
                <c:pt idx="5304">
                  <c:v>-51.893999999999998</c:v>
                </c:pt>
                <c:pt idx="5305">
                  <c:v>-51.954999999999998</c:v>
                </c:pt>
                <c:pt idx="5306">
                  <c:v>-52.076999999999998</c:v>
                </c:pt>
                <c:pt idx="5307">
                  <c:v>-52.228999999999999</c:v>
                </c:pt>
                <c:pt idx="5308">
                  <c:v>-52.442999999999998</c:v>
                </c:pt>
                <c:pt idx="5309">
                  <c:v>-52.320999999999998</c:v>
                </c:pt>
                <c:pt idx="5310">
                  <c:v>-52.442999999999998</c:v>
                </c:pt>
                <c:pt idx="5311">
                  <c:v>-52.808999999999997</c:v>
                </c:pt>
                <c:pt idx="5312">
                  <c:v>-52.779000000000003</c:v>
                </c:pt>
                <c:pt idx="5313">
                  <c:v>-52.718000000000004</c:v>
                </c:pt>
                <c:pt idx="5314">
                  <c:v>-52.718000000000004</c:v>
                </c:pt>
                <c:pt idx="5315">
                  <c:v>-52.779000000000003</c:v>
                </c:pt>
                <c:pt idx="5316">
                  <c:v>-52.747999999999998</c:v>
                </c:pt>
                <c:pt idx="5317">
                  <c:v>-52.747999999999998</c:v>
                </c:pt>
                <c:pt idx="5318">
                  <c:v>-52.718000000000004</c:v>
                </c:pt>
                <c:pt idx="5319">
                  <c:v>-52.718000000000004</c:v>
                </c:pt>
                <c:pt idx="5320">
                  <c:v>-52.87</c:v>
                </c:pt>
                <c:pt idx="5321">
                  <c:v>-52.901000000000003</c:v>
                </c:pt>
                <c:pt idx="5322">
                  <c:v>-52.594999999999999</c:v>
                </c:pt>
                <c:pt idx="5323">
                  <c:v>-51.192</c:v>
                </c:pt>
                <c:pt idx="5324">
                  <c:v>-48.689</c:v>
                </c:pt>
                <c:pt idx="5325">
                  <c:v>-46.582999999999998</c:v>
                </c:pt>
                <c:pt idx="5326">
                  <c:v>-44.783000000000001</c:v>
                </c:pt>
                <c:pt idx="5327">
                  <c:v>-41.334000000000003</c:v>
                </c:pt>
                <c:pt idx="5328">
                  <c:v>-10.451000000000001</c:v>
                </c:pt>
                <c:pt idx="5329">
                  <c:v>2.7938999999999998</c:v>
                </c:pt>
                <c:pt idx="5330">
                  <c:v>-5.8730000000000002</c:v>
                </c:pt>
                <c:pt idx="5331">
                  <c:v>-21.254000000000001</c:v>
                </c:pt>
                <c:pt idx="5332">
                  <c:v>-35.414000000000001</c:v>
                </c:pt>
                <c:pt idx="5333">
                  <c:v>-45.576000000000001</c:v>
                </c:pt>
                <c:pt idx="5334">
                  <c:v>-50.703000000000003</c:v>
                </c:pt>
                <c:pt idx="5335">
                  <c:v>-53.296999999999997</c:v>
                </c:pt>
                <c:pt idx="5336">
                  <c:v>-54.884</c:v>
                </c:pt>
                <c:pt idx="5337">
                  <c:v>-55.677999999999997</c:v>
                </c:pt>
                <c:pt idx="5338">
                  <c:v>-56.134999999999998</c:v>
                </c:pt>
                <c:pt idx="5339">
                  <c:v>-56.165999999999997</c:v>
                </c:pt>
                <c:pt idx="5340">
                  <c:v>-56.470999999999997</c:v>
                </c:pt>
                <c:pt idx="5341">
                  <c:v>-56.624000000000002</c:v>
                </c:pt>
                <c:pt idx="5342">
                  <c:v>-56.502000000000002</c:v>
                </c:pt>
                <c:pt idx="5343">
                  <c:v>-56.502000000000002</c:v>
                </c:pt>
                <c:pt idx="5344">
                  <c:v>-56.441000000000003</c:v>
                </c:pt>
                <c:pt idx="5345">
                  <c:v>-56.226999999999997</c:v>
                </c:pt>
                <c:pt idx="5346">
                  <c:v>-55.890999999999998</c:v>
                </c:pt>
                <c:pt idx="5347">
                  <c:v>-55.646999999999998</c:v>
                </c:pt>
                <c:pt idx="5348">
                  <c:v>-55.555999999999997</c:v>
                </c:pt>
                <c:pt idx="5349">
                  <c:v>-55.402999999999999</c:v>
                </c:pt>
                <c:pt idx="5350">
                  <c:v>-55.433999999999997</c:v>
                </c:pt>
                <c:pt idx="5351">
                  <c:v>-55.311999999999998</c:v>
                </c:pt>
                <c:pt idx="5352">
                  <c:v>-55.067</c:v>
                </c:pt>
                <c:pt idx="5353">
                  <c:v>-54.975999999999999</c:v>
                </c:pt>
                <c:pt idx="5354">
                  <c:v>-54.914999999999999</c:v>
                </c:pt>
                <c:pt idx="5355">
                  <c:v>-54.762</c:v>
                </c:pt>
                <c:pt idx="5356">
                  <c:v>-54.64</c:v>
                </c:pt>
                <c:pt idx="5357">
                  <c:v>-54.457000000000001</c:v>
                </c:pt>
                <c:pt idx="5358">
                  <c:v>-54.365000000000002</c:v>
                </c:pt>
                <c:pt idx="5359">
                  <c:v>-54.304000000000002</c:v>
                </c:pt>
                <c:pt idx="5360">
                  <c:v>-54.274000000000001</c:v>
                </c:pt>
                <c:pt idx="5361">
                  <c:v>-54.03</c:v>
                </c:pt>
                <c:pt idx="5362">
                  <c:v>-53.877000000000002</c:v>
                </c:pt>
                <c:pt idx="5363">
                  <c:v>-53.694000000000003</c:v>
                </c:pt>
                <c:pt idx="5364">
                  <c:v>-53.633000000000003</c:v>
                </c:pt>
                <c:pt idx="5365">
                  <c:v>-53.542000000000002</c:v>
                </c:pt>
                <c:pt idx="5366">
                  <c:v>-53.45</c:v>
                </c:pt>
                <c:pt idx="5367">
                  <c:v>-53.206000000000003</c:v>
                </c:pt>
                <c:pt idx="5368">
                  <c:v>-53.113999999999997</c:v>
                </c:pt>
                <c:pt idx="5369">
                  <c:v>-53.267000000000003</c:v>
                </c:pt>
                <c:pt idx="5370">
                  <c:v>-53.145000000000003</c:v>
                </c:pt>
                <c:pt idx="5371">
                  <c:v>-53.023000000000003</c:v>
                </c:pt>
                <c:pt idx="5372">
                  <c:v>-53.052999999999997</c:v>
                </c:pt>
                <c:pt idx="5373">
                  <c:v>-53.023000000000003</c:v>
                </c:pt>
                <c:pt idx="5374">
                  <c:v>-53.023000000000003</c:v>
                </c:pt>
                <c:pt idx="5375">
                  <c:v>-52.930999999999997</c:v>
                </c:pt>
                <c:pt idx="5376">
                  <c:v>-52.779000000000003</c:v>
                </c:pt>
                <c:pt idx="5377">
                  <c:v>-52.594999999999999</c:v>
                </c:pt>
                <c:pt idx="5378">
                  <c:v>-52.686999999999998</c:v>
                </c:pt>
                <c:pt idx="5379">
                  <c:v>-52.84</c:v>
                </c:pt>
                <c:pt idx="5380">
                  <c:v>-52.655999999999999</c:v>
                </c:pt>
                <c:pt idx="5381">
                  <c:v>-52.718000000000004</c:v>
                </c:pt>
                <c:pt idx="5382">
                  <c:v>-52.472999999999999</c:v>
                </c:pt>
                <c:pt idx="5383">
                  <c:v>-52.442999999999998</c:v>
                </c:pt>
                <c:pt idx="5384">
                  <c:v>-52.503999999999998</c:v>
                </c:pt>
                <c:pt idx="5385">
                  <c:v>-52.442999999999998</c:v>
                </c:pt>
                <c:pt idx="5386">
                  <c:v>-52.198999999999998</c:v>
                </c:pt>
                <c:pt idx="5387">
                  <c:v>-52.167999999999999</c:v>
                </c:pt>
                <c:pt idx="5388">
                  <c:v>-52.228999999999999</c:v>
                </c:pt>
                <c:pt idx="5389">
                  <c:v>-52.167999999999999</c:v>
                </c:pt>
                <c:pt idx="5390">
                  <c:v>-52.350999999999999</c:v>
                </c:pt>
                <c:pt idx="5391">
                  <c:v>-52.29</c:v>
                </c:pt>
                <c:pt idx="5392">
                  <c:v>-52.228999999999999</c:v>
                </c:pt>
                <c:pt idx="5393">
                  <c:v>-52.472999999999999</c:v>
                </c:pt>
                <c:pt idx="5394">
                  <c:v>-52.503999999999998</c:v>
                </c:pt>
                <c:pt idx="5395">
                  <c:v>-52.350999999999999</c:v>
                </c:pt>
                <c:pt idx="5396">
                  <c:v>-52.198999999999998</c:v>
                </c:pt>
                <c:pt idx="5397">
                  <c:v>-52.076999999999998</c:v>
                </c:pt>
                <c:pt idx="5398">
                  <c:v>-51.954999999999998</c:v>
                </c:pt>
                <c:pt idx="5399">
                  <c:v>-52.015999999999998</c:v>
                </c:pt>
                <c:pt idx="5400">
                  <c:v>-52.015999999999998</c:v>
                </c:pt>
                <c:pt idx="5401">
                  <c:v>-52.076999999999998</c:v>
                </c:pt>
                <c:pt idx="5402">
                  <c:v>-52.076999999999998</c:v>
                </c:pt>
                <c:pt idx="5403">
                  <c:v>-52.167999999999999</c:v>
                </c:pt>
                <c:pt idx="5404">
                  <c:v>-52.137999999999998</c:v>
                </c:pt>
                <c:pt idx="5405">
                  <c:v>-52.015999999999998</c:v>
                </c:pt>
                <c:pt idx="5406">
                  <c:v>-51.893999999999998</c:v>
                </c:pt>
                <c:pt idx="5407">
                  <c:v>-51.923999999999999</c:v>
                </c:pt>
                <c:pt idx="5408">
                  <c:v>-51.863</c:v>
                </c:pt>
                <c:pt idx="5409">
                  <c:v>-51.923999999999999</c:v>
                </c:pt>
                <c:pt idx="5410">
                  <c:v>-51.832999999999998</c:v>
                </c:pt>
                <c:pt idx="5411">
                  <c:v>-51.771000000000001</c:v>
                </c:pt>
                <c:pt idx="5412">
                  <c:v>-51.984999999999999</c:v>
                </c:pt>
                <c:pt idx="5413">
                  <c:v>-51.893999999999998</c:v>
                </c:pt>
                <c:pt idx="5414">
                  <c:v>-51.832999999999998</c:v>
                </c:pt>
                <c:pt idx="5415">
                  <c:v>-51.863</c:v>
                </c:pt>
                <c:pt idx="5416">
                  <c:v>-51.741</c:v>
                </c:pt>
                <c:pt idx="5417">
                  <c:v>-51.771000000000001</c:v>
                </c:pt>
                <c:pt idx="5418">
                  <c:v>-51.741</c:v>
                </c:pt>
                <c:pt idx="5419">
                  <c:v>-51.649000000000001</c:v>
                </c:pt>
                <c:pt idx="5420">
                  <c:v>-51.619</c:v>
                </c:pt>
                <c:pt idx="5421">
                  <c:v>-51.558</c:v>
                </c:pt>
                <c:pt idx="5422">
                  <c:v>-51.68</c:v>
                </c:pt>
                <c:pt idx="5423">
                  <c:v>-51.832999999999998</c:v>
                </c:pt>
                <c:pt idx="5424">
                  <c:v>-51.893999999999998</c:v>
                </c:pt>
                <c:pt idx="5425">
                  <c:v>-51.802</c:v>
                </c:pt>
                <c:pt idx="5426">
                  <c:v>-51.832999999999998</c:v>
                </c:pt>
                <c:pt idx="5427">
                  <c:v>-51.771000000000001</c:v>
                </c:pt>
                <c:pt idx="5428">
                  <c:v>-51.466000000000001</c:v>
                </c:pt>
                <c:pt idx="5429">
                  <c:v>-50.978000000000002</c:v>
                </c:pt>
                <c:pt idx="5430">
                  <c:v>-50.124000000000002</c:v>
                </c:pt>
                <c:pt idx="5431">
                  <c:v>-49.421999999999997</c:v>
                </c:pt>
                <c:pt idx="5432">
                  <c:v>-48.872</c:v>
                </c:pt>
                <c:pt idx="5433">
                  <c:v>-48.414999999999999</c:v>
                </c:pt>
                <c:pt idx="5434">
                  <c:v>-47.926000000000002</c:v>
                </c:pt>
                <c:pt idx="5435">
                  <c:v>-47.284999999999997</c:v>
                </c:pt>
                <c:pt idx="5436">
                  <c:v>-46.735999999999997</c:v>
                </c:pt>
                <c:pt idx="5437">
                  <c:v>-45.698</c:v>
                </c:pt>
                <c:pt idx="5438">
                  <c:v>-44.63</c:v>
                </c:pt>
                <c:pt idx="5439">
                  <c:v>-42.707999999999998</c:v>
                </c:pt>
                <c:pt idx="5440">
                  <c:v>-29.555</c:v>
                </c:pt>
                <c:pt idx="5441">
                  <c:v>-2.7296999999999998</c:v>
                </c:pt>
                <c:pt idx="5442">
                  <c:v>-1.7226999999999999</c:v>
                </c:pt>
                <c:pt idx="5443">
                  <c:v>-12.038</c:v>
                </c:pt>
                <c:pt idx="5444">
                  <c:v>-25.648</c:v>
                </c:pt>
                <c:pt idx="5445">
                  <c:v>-37.610999999999997</c:v>
                </c:pt>
                <c:pt idx="5446">
                  <c:v>-45.393000000000001</c:v>
                </c:pt>
                <c:pt idx="5447">
                  <c:v>-50.000999999999998</c:v>
                </c:pt>
                <c:pt idx="5448">
                  <c:v>-52.686999999999998</c:v>
                </c:pt>
                <c:pt idx="5449">
                  <c:v>-54.427</c:v>
                </c:pt>
                <c:pt idx="5450">
                  <c:v>-55.494999999999997</c:v>
                </c:pt>
                <c:pt idx="5451">
                  <c:v>-56.197000000000003</c:v>
                </c:pt>
                <c:pt idx="5452">
                  <c:v>-56.624000000000002</c:v>
                </c:pt>
                <c:pt idx="5453">
                  <c:v>-56.746000000000002</c:v>
                </c:pt>
                <c:pt idx="5454">
                  <c:v>-55.524999999999999</c:v>
                </c:pt>
                <c:pt idx="5455">
                  <c:v>-54.274000000000001</c:v>
                </c:pt>
                <c:pt idx="5456">
                  <c:v>-53.755000000000003</c:v>
                </c:pt>
                <c:pt idx="5457">
                  <c:v>-53.357999999999997</c:v>
                </c:pt>
                <c:pt idx="5458">
                  <c:v>-53.052999999999997</c:v>
                </c:pt>
                <c:pt idx="5459">
                  <c:v>-52.991999999999997</c:v>
                </c:pt>
                <c:pt idx="5460">
                  <c:v>-53.052999999999997</c:v>
                </c:pt>
                <c:pt idx="5461">
                  <c:v>-53.052999999999997</c:v>
                </c:pt>
                <c:pt idx="5462">
                  <c:v>-53.328000000000003</c:v>
                </c:pt>
                <c:pt idx="5463">
                  <c:v>-53.296999999999997</c:v>
                </c:pt>
                <c:pt idx="5464">
                  <c:v>-53.296999999999997</c:v>
                </c:pt>
                <c:pt idx="5465">
                  <c:v>-53.418999999999997</c:v>
                </c:pt>
                <c:pt idx="5466">
                  <c:v>-53.48</c:v>
                </c:pt>
                <c:pt idx="5467">
                  <c:v>-53.694000000000003</c:v>
                </c:pt>
                <c:pt idx="5468">
                  <c:v>-53.755000000000003</c:v>
                </c:pt>
                <c:pt idx="5469">
                  <c:v>-53.694000000000003</c:v>
                </c:pt>
                <c:pt idx="5470">
                  <c:v>-53.603000000000002</c:v>
                </c:pt>
                <c:pt idx="5471">
                  <c:v>-53.542000000000002</c:v>
                </c:pt>
                <c:pt idx="5472">
                  <c:v>-53.694000000000003</c:v>
                </c:pt>
                <c:pt idx="5473">
                  <c:v>-53.816000000000003</c:v>
                </c:pt>
                <c:pt idx="5474">
                  <c:v>-53.664000000000001</c:v>
                </c:pt>
                <c:pt idx="5475">
                  <c:v>-53.603000000000002</c:v>
                </c:pt>
                <c:pt idx="5476">
                  <c:v>-53.45</c:v>
                </c:pt>
                <c:pt idx="5477">
                  <c:v>-53.328000000000003</c:v>
                </c:pt>
                <c:pt idx="5478">
                  <c:v>-53.235999999999997</c:v>
                </c:pt>
                <c:pt idx="5479">
                  <c:v>-53.023000000000003</c:v>
                </c:pt>
                <c:pt idx="5480">
                  <c:v>-52.718000000000004</c:v>
                </c:pt>
                <c:pt idx="5481">
                  <c:v>-52.718000000000004</c:v>
                </c:pt>
                <c:pt idx="5482">
                  <c:v>-52.503999999999998</c:v>
                </c:pt>
                <c:pt idx="5483">
                  <c:v>-52.167999999999999</c:v>
                </c:pt>
                <c:pt idx="5484">
                  <c:v>-51.558</c:v>
                </c:pt>
                <c:pt idx="5485">
                  <c:v>-51.009</c:v>
                </c:pt>
                <c:pt idx="5486">
                  <c:v>-50.49</c:v>
                </c:pt>
                <c:pt idx="5487">
                  <c:v>-49.970999999999997</c:v>
                </c:pt>
                <c:pt idx="5488">
                  <c:v>-49.573999999999998</c:v>
                </c:pt>
                <c:pt idx="5489">
                  <c:v>-49.146999999999998</c:v>
                </c:pt>
                <c:pt idx="5490">
                  <c:v>-48.902999999999999</c:v>
                </c:pt>
                <c:pt idx="5491">
                  <c:v>-48.536999999999999</c:v>
                </c:pt>
                <c:pt idx="5492">
                  <c:v>-48.201000000000001</c:v>
                </c:pt>
                <c:pt idx="5493">
                  <c:v>-47.896000000000001</c:v>
                </c:pt>
                <c:pt idx="5494">
                  <c:v>-47.713000000000001</c:v>
                </c:pt>
                <c:pt idx="5495">
                  <c:v>-47.469000000000001</c:v>
                </c:pt>
                <c:pt idx="5496">
                  <c:v>-47.072000000000003</c:v>
                </c:pt>
                <c:pt idx="5497">
                  <c:v>-46.674999999999997</c:v>
                </c:pt>
                <c:pt idx="5498">
                  <c:v>-46.491999999999997</c:v>
                </c:pt>
                <c:pt idx="5499">
                  <c:v>-45.972999999999999</c:v>
                </c:pt>
                <c:pt idx="5500">
                  <c:v>-45.667999999999999</c:v>
                </c:pt>
                <c:pt idx="5501">
                  <c:v>-45.332000000000001</c:v>
                </c:pt>
                <c:pt idx="5502">
                  <c:v>-45.088000000000001</c:v>
                </c:pt>
                <c:pt idx="5503">
                  <c:v>-44.783000000000001</c:v>
                </c:pt>
                <c:pt idx="5504">
                  <c:v>-44.508000000000003</c:v>
                </c:pt>
                <c:pt idx="5505">
                  <c:v>-44.234000000000002</c:v>
                </c:pt>
                <c:pt idx="5506">
                  <c:v>-44.112000000000002</c:v>
                </c:pt>
                <c:pt idx="5507">
                  <c:v>-43.927999999999997</c:v>
                </c:pt>
                <c:pt idx="5508">
                  <c:v>-43.898000000000003</c:v>
                </c:pt>
                <c:pt idx="5509">
                  <c:v>-43.622999999999998</c:v>
                </c:pt>
                <c:pt idx="5510">
                  <c:v>-43.226999999999997</c:v>
                </c:pt>
                <c:pt idx="5511">
                  <c:v>-42.890999999999998</c:v>
                </c:pt>
                <c:pt idx="5512">
                  <c:v>-41.914000000000001</c:v>
                </c:pt>
                <c:pt idx="5513">
                  <c:v>-40.694000000000003</c:v>
                </c:pt>
                <c:pt idx="5514">
                  <c:v>-38.984999999999999</c:v>
                </c:pt>
                <c:pt idx="5515">
                  <c:v>-28.516999999999999</c:v>
                </c:pt>
                <c:pt idx="5516">
                  <c:v>-8.0092999999999996</c:v>
                </c:pt>
                <c:pt idx="5517">
                  <c:v>-4.1640999999999746</c:v>
                </c:pt>
                <c:pt idx="5518">
                  <c:v>-10.542</c:v>
                </c:pt>
                <c:pt idx="5519">
                  <c:v>-21.344999999999999</c:v>
                </c:pt>
                <c:pt idx="5520">
                  <c:v>-32.362000000000002</c:v>
                </c:pt>
                <c:pt idx="5521">
                  <c:v>-41.243000000000002</c:v>
                </c:pt>
                <c:pt idx="5522">
                  <c:v>-46.767000000000003</c:v>
                </c:pt>
                <c:pt idx="5523">
                  <c:v>-49.970999999999997</c:v>
                </c:pt>
                <c:pt idx="5524">
                  <c:v>-51.954999999999998</c:v>
                </c:pt>
                <c:pt idx="5525">
                  <c:v>-53.084000000000003</c:v>
                </c:pt>
                <c:pt idx="5526">
                  <c:v>-53.45</c:v>
                </c:pt>
                <c:pt idx="5527">
                  <c:v>-53.847000000000001</c:v>
                </c:pt>
                <c:pt idx="5528">
                  <c:v>-53.847000000000001</c:v>
                </c:pt>
                <c:pt idx="5529">
                  <c:v>-53.847000000000001</c:v>
                </c:pt>
                <c:pt idx="5530">
                  <c:v>-53.786000000000001</c:v>
                </c:pt>
                <c:pt idx="5531">
                  <c:v>-53.786000000000001</c:v>
                </c:pt>
                <c:pt idx="5532">
                  <c:v>-53.847000000000001</c:v>
                </c:pt>
                <c:pt idx="5533">
                  <c:v>-53.908000000000001</c:v>
                </c:pt>
                <c:pt idx="5534">
                  <c:v>-53.908000000000001</c:v>
                </c:pt>
                <c:pt idx="5535">
                  <c:v>-53.694000000000003</c:v>
                </c:pt>
                <c:pt idx="5536">
                  <c:v>-53.45</c:v>
                </c:pt>
                <c:pt idx="5537">
                  <c:v>-53.267000000000003</c:v>
                </c:pt>
                <c:pt idx="5538">
                  <c:v>-52.991999999999997</c:v>
                </c:pt>
                <c:pt idx="5539">
                  <c:v>-52.901000000000003</c:v>
                </c:pt>
                <c:pt idx="5540">
                  <c:v>-52.962000000000003</c:v>
                </c:pt>
                <c:pt idx="5541">
                  <c:v>-52.962000000000003</c:v>
                </c:pt>
                <c:pt idx="5542">
                  <c:v>-52.962000000000003</c:v>
                </c:pt>
                <c:pt idx="5543">
                  <c:v>-52.901000000000003</c:v>
                </c:pt>
                <c:pt idx="5544">
                  <c:v>-52.962000000000003</c:v>
                </c:pt>
                <c:pt idx="5545">
                  <c:v>-53.023000000000003</c:v>
                </c:pt>
                <c:pt idx="5546">
                  <c:v>-52.808999999999997</c:v>
                </c:pt>
                <c:pt idx="5547">
                  <c:v>-52.808999999999997</c:v>
                </c:pt>
                <c:pt idx="5548">
                  <c:v>-52.87</c:v>
                </c:pt>
                <c:pt idx="5549">
                  <c:v>-52.747999999999998</c:v>
                </c:pt>
                <c:pt idx="5550">
                  <c:v>-52.84</c:v>
                </c:pt>
                <c:pt idx="5551">
                  <c:v>-52.901000000000003</c:v>
                </c:pt>
                <c:pt idx="5552">
                  <c:v>-52.718000000000004</c:v>
                </c:pt>
                <c:pt idx="5553">
                  <c:v>-52.779000000000003</c:v>
                </c:pt>
                <c:pt idx="5554">
                  <c:v>-52.930999999999997</c:v>
                </c:pt>
                <c:pt idx="5555">
                  <c:v>-53.023000000000003</c:v>
                </c:pt>
                <c:pt idx="5556">
                  <c:v>-53.052999999999997</c:v>
                </c:pt>
                <c:pt idx="5557">
                  <c:v>-53.052999999999997</c:v>
                </c:pt>
                <c:pt idx="5558">
                  <c:v>-53.023000000000003</c:v>
                </c:pt>
                <c:pt idx="5559">
                  <c:v>-53.084000000000003</c:v>
                </c:pt>
                <c:pt idx="5560">
                  <c:v>-53.113999999999997</c:v>
                </c:pt>
                <c:pt idx="5561">
                  <c:v>-52.901000000000003</c:v>
                </c:pt>
                <c:pt idx="5562">
                  <c:v>-52.779000000000003</c:v>
                </c:pt>
                <c:pt idx="5563">
                  <c:v>-52.718000000000004</c:v>
                </c:pt>
                <c:pt idx="5564">
                  <c:v>-52.442999999999998</c:v>
                </c:pt>
                <c:pt idx="5565">
                  <c:v>-52.320999999999998</c:v>
                </c:pt>
                <c:pt idx="5566">
                  <c:v>-52.198999999999998</c:v>
                </c:pt>
                <c:pt idx="5567">
                  <c:v>-52.106999999999999</c:v>
                </c:pt>
                <c:pt idx="5568">
                  <c:v>-51.954999999999998</c:v>
                </c:pt>
                <c:pt idx="5569">
                  <c:v>-52.106999999999999</c:v>
                </c:pt>
                <c:pt idx="5570">
                  <c:v>-52.198999999999998</c:v>
                </c:pt>
                <c:pt idx="5571">
                  <c:v>-51.984999999999999</c:v>
                </c:pt>
                <c:pt idx="5572">
                  <c:v>-51.923999999999999</c:v>
                </c:pt>
                <c:pt idx="5573">
                  <c:v>-51.923999999999999</c:v>
                </c:pt>
                <c:pt idx="5574">
                  <c:v>-51.588000000000001</c:v>
                </c:pt>
                <c:pt idx="5575">
                  <c:v>-51.436</c:v>
                </c:pt>
                <c:pt idx="5576">
                  <c:v>-51.253</c:v>
                </c:pt>
                <c:pt idx="5577">
                  <c:v>-51.039000000000001</c:v>
                </c:pt>
                <c:pt idx="5578">
                  <c:v>-51.131</c:v>
                </c:pt>
                <c:pt idx="5579">
                  <c:v>-51.131</c:v>
                </c:pt>
                <c:pt idx="5580">
                  <c:v>-51.131</c:v>
                </c:pt>
                <c:pt idx="5581">
                  <c:v>-51.07</c:v>
                </c:pt>
                <c:pt idx="5582">
                  <c:v>-50.978000000000002</c:v>
                </c:pt>
                <c:pt idx="5583">
                  <c:v>-50.948</c:v>
                </c:pt>
                <c:pt idx="5584">
                  <c:v>-50.978000000000002</c:v>
                </c:pt>
                <c:pt idx="5585">
                  <c:v>-51.009</c:v>
                </c:pt>
                <c:pt idx="5586">
                  <c:v>-50.825000000000003</c:v>
                </c:pt>
                <c:pt idx="5587">
                  <c:v>-50.764000000000003</c:v>
                </c:pt>
                <c:pt idx="5588">
                  <c:v>-50.917000000000002</c:v>
                </c:pt>
                <c:pt idx="5589">
                  <c:v>-50.764000000000003</c:v>
                </c:pt>
                <c:pt idx="5590">
                  <c:v>-50.856000000000002</c:v>
                </c:pt>
                <c:pt idx="5591">
                  <c:v>-50.917000000000002</c:v>
                </c:pt>
                <c:pt idx="5592">
                  <c:v>-50.978000000000002</c:v>
                </c:pt>
                <c:pt idx="5593">
                  <c:v>-51.07</c:v>
                </c:pt>
                <c:pt idx="5594">
                  <c:v>-51.1</c:v>
                </c:pt>
                <c:pt idx="5595">
                  <c:v>-51.1</c:v>
                </c:pt>
                <c:pt idx="5596">
                  <c:v>-50.825000000000003</c:v>
                </c:pt>
                <c:pt idx="5597">
                  <c:v>-50.795000000000002</c:v>
                </c:pt>
                <c:pt idx="5598">
                  <c:v>-50.764000000000003</c:v>
                </c:pt>
                <c:pt idx="5599">
                  <c:v>-50.581000000000003</c:v>
                </c:pt>
                <c:pt idx="5600">
                  <c:v>-50.612000000000002</c:v>
                </c:pt>
                <c:pt idx="5601">
                  <c:v>-50.368000000000002</c:v>
                </c:pt>
                <c:pt idx="5602">
                  <c:v>-50.368000000000002</c:v>
                </c:pt>
                <c:pt idx="5603">
                  <c:v>-50.398000000000003</c:v>
                </c:pt>
                <c:pt idx="5604">
                  <c:v>-49.634999999999998</c:v>
                </c:pt>
                <c:pt idx="5605">
                  <c:v>-48.658999999999999</c:v>
                </c:pt>
                <c:pt idx="5606">
                  <c:v>-47.743000000000002</c:v>
                </c:pt>
                <c:pt idx="5607">
                  <c:v>-47.101999999999997</c:v>
                </c:pt>
                <c:pt idx="5608">
                  <c:v>-46.491999999999997</c:v>
                </c:pt>
                <c:pt idx="5609">
                  <c:v>-46.186999999999998</c:v>
                </c:pt>
                <c:pt idx="5610">
                  <c:v>-45.79</c:v>
                </c:pt>
                <c:pt idx="5611">
                  <c:v>-45.515000000000001</c:v>
                </c:pt>
                <c:pt idx="5612">
                  <c:v>-45.088000000000001</c:v>
                </c:pt>
                <c:pt idx="5613">
                  <c:v>-44.569000000000003</c:v>
                </c:pt>
                <c:pt idx="5614">
                  <c:v>-44.264000000000003</c:v>
                </c:pt>
                <c:pt idx="5615">
                  <c:v>-43.959000000000003</c:v>
                </c:pt>
                <c:pt idx="5616">
                  <c:v>-43.256999999999998</c:v>
                </c:pt>
                <c:pt idx="5617">
                  <c:v>-42.616</c:v>
                </c:pt>
                <c:pt idx="5618">
                  <c:v>-41.426000000000002</c:v>
                </c:pt>
                <c:pt idx="5619">
                  <c:v>-37.581000000000003</c:v>
                </c:pt>
                <c:pt idx="5620">
                  <c:v>-13.502000000000001</c:v>
                </c:pt>
                <c:pt idx="5621">
                  <c:v>-2.3940000000000001</c:v>
                </c:pt>
                <c:pt idx="5622">
                  <c:v>-7.0327000000000002</c:v>
                </c:pt>
                <c:pt idx="5623">
                  <c:v>-17.927</c:v>
                </c:pt>
                <c:pt idx="5624">
                  <c:v>-29.646000000000001</c:v>
                </c:pt>
                <c:pt idx="5625">
                  <c:v>-38.802</c:v>
                </c:pt>
                <c:pt idx="5626">
                  <c:v>-45.088000000000001</c:v>
                </c:pt>
                <c:pt idx="5627">
                  <c:v>-49.024999999999999</c:v>
                </c:pt>
                <c:pt idx="5628">
                  <c:v>-51.802</c:v>
                </c:pt>
                <c:pt idx="5629">
                  <c:v>-53.45</c:v>
                </c:pt>
                <c:pt idx="5630">
                  <c:v>-54.701000000000001</c:v>
                </c:pt>
                <c:pt idx="5631">
                  <c:v>-55.524999999999999</c:v>
                </c:pt>
                <c:pt idx="5632">
                  <c:v>-56.226999999999997</c:v>
                </c:pt>
                <c:pt idx="5633">
                  <c:v>-56.654000000000003</c:v>
                </c:pt>
                <c:pt idx="5634">
                  <c:v>-56.898000000000003</c:v>
                </c:pt>
                <c:pt idx="5635">
                  <c:v>-57.112000000000002</c:v>
                </c:pt>
                <c:pt idx="5636">
                  <c:v>-57.326000000000001</c:v>
                </c:pt>
                <c:pt idx="5637">
                  <c:v>-57.631</c:v>
                </c:pt>
                <c:pt idx="5638">
                  <c:v>-57.722000000000001</c:v>
                </c:pt>
                <c:pt idx="5639">
                  <c:v>-57.753</c:v>
                </c:pt>
                <c:pt idx="5640">
                  <c:v>-57.539000000000001</c:v>
                </c:pt>
                <c:pt idx="5641">
                  <c:v>-57.539000000000001</c:v>
                </c:pt>
                <c:pt idx="5642">
                  <c:v>-57.57</c:v>
                </c:pt>
                <c:pt idx="5643">
                  <c:v>-57.509</c:v>
                </c:pt>
                <c:pt idx="5644">
                  <c:v>-57.478000000000002</c:v>
                </c:pt>
                <c:pt idx="5645">
                  <c:v>-57.204000000000001</c:v>
                </c:pt>
                <c:pt idx="5646">
                  <c:v>-57.082000000000001</c:v>
                </c:pt>
                <c:pt idx="5647">
                  <c:v>-57.082000000000001</c:v>
                </c:pt>
                <c:pt idx="5648">
                  <c:v>-56.99</c:v>
                </c:pt>
                <c:pt idx="5649">
                  <c:v>-56.807000000000002</c:v>
                </c:pt>
                <c:pt idx="5650">
                  <c:v>-56.654000000000003</c:v>
                </c:pt>
                <c:pt idx="5651">
                  <c:v>-56.563000000000002</c:v>
                </c:pt>
                <c:pt idx="5652">
                  <c:v>-55.707999999999998</c:v>
                </c:pt>
                <c:pt idx="5653">
                  <c:v>-54.670999999999999</c:v>
                </c:pt>
                <c:pt idx="5654">
                  <c:v>-54.03</c:v>
                </c:pt>
                <c:pt idx="5655">
                  <c:v>-53.786000000000001</c:v>
                </c:pt>
                <c:pt idx="5656">
                  <c:v>-53.603000000000002</c:v>
                </c:pt>
                <c:pt idx="5657">
                  <c:v>-53.328000000000003</c:v>
                </c:pt>
                <c:pt idx="5658">
                  <c:v>-52.991999999999997</c:v>
                </c:pt>
                <c:pt idx="5659">
                  <c:v>-53.023000000000003</c:v>
                </c:pt>
                <c:pt idx="5660">
                  <c:v>-52.930999999999997</c:v>
                </c:pt>
                <c:pt idx="5661">
                  <c:v>-53.023000000000003</c:v>
                </c:pt>
                <c:pt idx="5662">
                  <c:v>-53.145000000000003</c:v>
                </c:pt>
                <c:pt idx="5663">
                  <c:v>-53.052999999999997</c:v>
                </c:pt>
                <c:pt idx="5664">
                  <c:v>-53.084000000000003</c:v>
                </c:pt>
                <c:pt idx="5665">
                  <c:v>-53.023000000000003</c:v>
                </c:pt>
                <c:pt idx="5666">
                  <c:v>-53.235999999999997</c:v>
                </c:pt>
                <c:pt idx="5667">
                  <c:v>-53.206000000000003</c:v>
                </c:pt>
                <c:pt idx="5668">
                  <c:v>-53.113999999999997</c:v>
                </c:pt>
                <c:pt idx="5669">
                  <c:v>-53.113999999999997</c:v>
                </c:pt>
                <c:pt idx="5670">
                  <c:v>-53.113999999999997</c:v>
                </c:pt>
                <c:pt idx="5671">
                  <c:v>-53.145000000000003</c:v>
                </c:pt>
                <c:pt idx="5672">
                  <c:v>-53.296999999999997</c:v>
                </c:pt>
                <c:pt idx="5673">
                  <c:v>-53.235999999999997</c:v>
                </c:pt>
                <c:pt idx="5674">
                  <c:v>-53.174999999999997</c:v>
                </c:pt>
                <c:pt idx="5675">
                  <c:v>-53.235999999999997</c:v>
                </c:pt>
                <c:pt idx="5676">
                  <c:v>-53.328000000000003</c:v>
                </c:pt>
                <c:pt idx="5677">
                  <c:v>-53.267000000000003</c:v>
                </c:pt>
                <c:pt idx="5678">
                  <c:v>-53.206000000000003</c:v>
                </c:pt>
                <c:pt idx="5679">
                  <c:v>-53.052999999999997</c:v>
                </c:pt>
                <c:pt idx="5680">
                  <c:v>-52.962000000000003</c:v>
                </c:pt>
                <c:pt idx="5681">
                  <c:v>-53.052999999999997</c:v>
                </c:pt>
                <c:pt idx="5682">
                  <c:v>-52.901000000000003</c:v>
                </c:pt>
                <c:pt idx="5683">
                  <c:v>-52.718000000000004</c:v>
                </c:pt>
                <c:pt idx="5684">
                  <c:v>-52.411999999999999</c:v>
                </c:pt>
                <c:pt idx="5685">
                  <c:v>-52.564999999999998</c:v>
                </c:pt>
                <c:pt idx="5686">
                  <c:v>-52.564999999999998</c:v>
                </c:pt>
                <c:pt idx="5687">
                  <c:v>-52.503999999999998</c:v>
                </c:pt>
                <c:pt idx="5688">
                  <c:v>-52.411999999999999</c:v>
                </c:pt>
                <c:pt idx="5689">
                  <c:v>-52.228999999999999</c:v>
                </c:pt>
                <c:pt idx="5690">
                  <c:v>-52.167999999999999</c:v>
                </c:pt>
                <c:pt idx="5691">
                  <c:v>-52.137999999999998</c:v>
                </c:pt>
                <c:pt idx="5692">
                  <c:v>-52.137999999999998</c:v>
                </c:pt>
                <c:pt idx="5693">
                  <c:v>-51.923999999999999</c:v>
                </c:pt>
                <c:pt idx="5694">
                  <c:v>-51.68</c:v>
                </c:pt>
                <c:pt idx="5695">
                  <c:v>-51.71</c:v>
                </c:pt>
                <c:pt idx="5696">
                  <c:v>-51.436</c:v>
                </c:pt>
                <c:pt idx="5697">
                  <c:v>-51.161000000000001</c:v>
                </c:pt>
                <c:pt idx="5698">
                  <c:v>-51.009</c:v>
                </c:pt>
                <c:pt idx="5699">
                  <c:v>-50.734000000000002</c:v>
                </c:pt>
                <c:pt idx="5700">
                  <c:v>-50.673000000000002</c:v>
                </c:pt>
                <c:pt idx="5701">
                  <c:v>-50.642000000000003</c:v>
                </c:pt>
                <c:pt idx="5702">
                  <c:v>-50.612000000000002</c:v>
                </c:pt>
                <c:pt idx="5703">
                  <c:v>-50.49</c:v>
                </c:pt>
                <c:pt idx="5704">
                  <c:v>-50.429000000000002</c:v>
                </c:pt>
                <c:pt idx="5705">
                  <c:v>-50.368000000000002</c:v>
                </c:pt>
                <c:pt idx="5706">
                  <c:v>-50.459000000000003</c:v>
                </c:pt>
                <c:pt idx="5707">
                  <c:v>-50.49</c:v>
                </c:pt>
                <c:pt idx="5708">
                  <c:v>-50.581000000000003</c:v>
                </c:pt>
                <c:pt idx="5709">
                  <c:v>-50.459000000000003</c:v>
                </c:pt>
                <c:pt idx="5710">
                  <c:v>-50.551000000000002</c:v>
                </c:pt>
                <c:pt idx="5711">
                  <c:v>-50.612000000000002</c:v>
                </c:pt>
                <c:pt idx="5712">
                  <c:v>-50.185000000000002</c:v>
                </c:pt>
                <c:pt idx="5713">
                  <c:v>-50.000999999999998</c:v>
                </c:pt>
                <c:pt idx="5714">
                  <c:v>-49.94</c:v>
                </c:pt>
                <c:pt idx="5715">
                  <c:v>-49.91</c:v>
                </c:pt>
                <c:pt idx="5716">
                  <c:v>-49.94</c:v>
                </c:pt>
                <c:pt idx="5717">
                  <c:v>-49.91</c:v>
                </c:pt>
                <c:pt idx="5718">
                  <c:v>-50.000999999999998</c:v>
                </c:pt>
                <c:pt idx="5719">
                  <c:v>-50.031999999999996</c:v>
                </c:pt>
                <c:pt idx="5720">
                  <c:v>-50.154000000000003</c:v>
                </c:pt>
                <c:pt idx="5721">
                  <c:v>-50.276000000000003</c:v>
                </c:pt>
                <c:pt idx="5722">
                  <c:v>-50.246000000000002</c:v>
                </c:pt>
                <c:pt idx="5723">
                  <c:v>-50.429000000000002</c:v>
                </c:pt>
                <c:pt idx="5724">
                  <c:v>-50.612000000000002</c:v>
                </c:pt>
                <c:pt idx="5725">
                  <c:v>-50.734000000000002</c:v>
                </c:pt>
                <c:pt idx="5726">
                  <c:v>-50.856000000000002</c:v>
                </c:pt>
                <c:pt idx="5727">
                  <c:v>-50.764000000000003</c:v>
                </c:pt>
                <c:pt idx="5728">
                  <c:v>-50.703000000000003</c:v>
                </c:pt>
                <c:pt idx="5729">
                  <c:v>-50.795000000000002</c:v>
                </c:pt>
                <c:pt idx="5730">
                  <c:v>-50.948</c:v>
                </c:pt>
                <c:pt idx="5731">
                  <c:v>-51.161000000000001</c:v>
                </c:pt>
                <c:pt idx="5732">
                  <c:v>-51.222000000000001</c:v>
                </c:pt>
                <c:pt idx="5733">
                  <c:v>-51.283000000000001</c:v>
                </c:pt>
                <c:pt idx="5734">
                  <c:v>-51.253</c:v>
                </c:pt>
                <c:pt idx="5735">
                  <c:v>-51.436</c:v>
                </c:pt>
                <c:pt idx="5736">
                  <c:v>-51.466000000000001</c:v>
                </c:pt>
                <c:pt idx="5737">
                  <c:v>-51.436</c:v>
                </c:pt>
                <c:pt idx="5738">
                  <c:v>-51.619</c:v>
                </c:pt>
                <c:pt idx="5739">
                  <c:v>-51.527000000000001</c:v>
                </c:pt>
                <c:pt idx="5740">
                  <c:v>-51.283000000000001</c:v>
                </c:pt>
                <c:pt idx="5741">
                  <c:v>-51.161000000000001</c:v>
                </c:pt>
                <c:pt idx="5742">
                  <c:v>-51.161000000000001</c:v>
                </c:pt>
                <c:pt idx="5743">
                  <c:v>-51.222000000000001</c:v>
                </c:pt>
                <c:pt idx="5744">
                  <c:v>-51.283000000000001</c:v>
                </c:pt>
                <c:pt idx="5745">
                  <c:v>-51.405000000000001</c:v>
                </c:pt>
                <c:pt idx="5746">
                  <c:v>-51.436</c:v>
                </c:pt>
                <c:pt idx="5747">
                  <c:v>-51.436</c:v>
                </c:pt>
                <c:pt idx="5748">
                  <c:v>-51.283000000000001</c:v>
                </c:pt>
                <c:pt idx="5749">
                  <c:v>-51.161000000000001</c:v>
                </c:pt>
                <c:pt idx="5750">
                  <c:v>-51.192</c:v>
                </c:pt>
                <c:pt idx="5751">
                  <c:v>-51.039000000000001</c:v>
                </c:pt>
                <c:pt idx="5752">
                  <c:v>-50.917000000000002</c:v>
                </c:pt>
                <c:pt idx="5753">
                  <c:v>-50.886000000000003</c:v>
                </c:pt>
                <c:pt idx="5754">
                  <c:v>-51.009</c:v>
                </c:pt>
                <c:pt idx="5755">
                  <c:v>-51.131</c:v>
                </c:pt>
                <c:pt idx="5756">
                  <c:v>-51.131</c:v>
                </c:pt>
                <c:pt idx="5757">
                  <c:v>-50.917000000000002</c:v>
                </c:pt>
                <c:pt idx="5758">
                  <c:v>-50.825000000000003</c:v>
                </c:pt>
                <c:pt idx="5759">
                  <c:v>-50.551000000000002</c:v>
                </c:pt>
                <c:pt idx="5760">
                  <c:v>-50.49</c:v>
                </c:pt>
                <c:pt idx="5761">
                  <c:v>-50.49</c:v>
                </c:pt>
                <c:pt idx="5762">
                  <c:v>-50.185000000000002</c:v>
                </c:pt>
                <c:pt idx="5763">
                  <c:v>-50.031999999999996</c:v>
                </c:pt>
                <c:pt idx="5764">
                  <c:v>-49.94</c:v>
                </c:pt>
                <c:pt idx="5765">
                  <c:v>-49.94</c:v>
                </c:pt>
                <c:pt idx="5766">
                  <c:v>-50.031999999999996</c:v>
                </c:pt>
                <c:pt idx="5767">
                  <c:v>-49.91</c:v>
                </c:pt>
                <c:pt idx="5768">
                  <c:v>-49.848999999999997</c:v>
                </c:pt>
                <c:pt idx="5769">
                  <c:v>-49.970999999999997</c:v>
                </c:pt>
                <c:pt idx="5770">
                  <c:v>-50.093000000000004</c:v>
                </c:pt>
                <c:pt idx="5771">
                  <c:v>-50.063000000000002</c:v>
                </c:pt>
                <c:pt idx="5772">
                  <c:v>-50.063000000000002</c:v>
                </c:pt>
                <c:pt idx="5773">
                  <c:v>-50.154000000000003</c:v>
                </c:pt>
                <c:pt idx="5774">
                  <c:v>-50.246000000000002</c:v>
                </c:pt>
                <c:pt idx="5775">
                  <c:v>-50.459000000000003</c:v>
                </c:pt>
                <c:pt idx="5776">
                  <c:v>-50.551000000000002</c:v>
                </c:pt>
                <c:pt idx="5777">
                  <c:v>-50.49</c:v>
                </c:pt>
                <c:pt idx="5778">
                  <c:v>-50.337000000000003</c:v>
                </c:pt>
                <c:pt idx="5779">
                  <c:v>-50.429000000000002</c:v>
                </c:pt>
                <c:pt idx="5780">
                  <c:v>-50.551000000000002</c:v>
                </c:pt>
                <c:pt idx="5781">
                  <c:v>-50.795000000000002</c:v>
                </c:pt>
                <c:pt idx="5782">
                  <c:v>-50.856000000000002</c:v>
                </c:pt>
                <c:pt idx="5783">
                  <c:v>-51.009</c:v>
                </c:pt>
                <c:pt idx="5784">
                  <c:v>-51.283000000000001</c:v>
                </c:pt>
                <c:pt idx="5785">
                  <c:v>-51.344000000000001</c:v>
                </c:pt>
                <c:pt idx="5786">
                  <c:v>-51.344000000000001</c:v>
                </c:pt>
                <c:pt idx="5787">
                  <c:v>-51.375</c:v>
                </c:pt>
                <c:pt idx="5788">
                  <c:v>-51.405000000000001</c:v>
                </c:pt>
                <c:pt idx="5789">
                  <c:v>-51.527000000000001</c:v>
                </c:pt>
                <c:pt idx="5790">
                  <c:v>-51.71</c:v>
                </c:pt>
                <c:pt idx="5791">
                  <c:v>-51.802</c:v>
                </c:pt>
                <c:pt idx="5792">
                  <c:v>-51.771000000000001</c:v>
                </c:pt>
                <c:pt idx="5793">
                  <c:v>-51.619</c:v>
                </c:pt>
                <c:pt idx="5794">
                  <c:v>-51.375</c:v>
                </c:pt>
                <c:pt idx="5795">
                  <c:v>-51.222000000000001</c:v>
                </c:pt>
                <c:pt idx="5796">
                  <c:v>-50.764000000000003</c:v>
                </c:pt>
                <c:pt idx="5797">
                  <c:v>-50.642000000000003</c:v>
                </c:pt>
                <c:pt idx="5798">
                  <c:v>-50.612000000000002</c:v>
                </c:pt>
                <c:pt idx="5799">
                  <c:v>-50.703000000000003</c:v>
                </c:pt>
                <c:pt idx="5800">
                  <c:v>-50.612000000000002</c:v>
                </c:pt>
                <c:pt idx="5801">
                  <c:v>-50.673000000000002</c:v>
                </c:pt>
                <c:pt idx="5802">
                  <c:v>-50.642000000000003</c:v>
                </c:pt>
                <c:pt idx="5803">
                  <c:v>-50.795000000000002</c:v>
                </c:pt>
                <c:pt idx="5804">
                  <c:v>-51.009</c:v>
                </c:pt>
                <c:pt idx="5805">
                  <c:v>-51.192</c:v>
                </c:pt>
                <c:pt idx="5806">
                  <c:v>-51.131</c:v>
                </c:pt>
                <c:pt idx="5807">
                  <c:v>-51.192</c:v>
                </c:pt>
                <c:pt idx="5808">
                  <c:v>-51.192</c:v>
                </c:pt>
                <c:pt idx="5809">
                  <c:v>-51.222000000000001</c:v>
                </c:pt>
                <c:pt idx="5810">
                  <c:v>-51.192</c:v>
                </c:pt>
                <c:pt idx="5811">
                  <c:v>-51.192</c:v>
                </c:pt>
                <c:pt idx="5812">
                  <c:v>-51.1</c:v>
                </c:pt>
                <c:pt idx="5813">
                  <c:v>-51.161000000000001</c:v>
                </c:pt>
                <c:pt idx="5814">
                  <c:v>-51.405000000000001</c:v>
                </c:pt>
                <c:pt idx="5815">
                  <c:v>-51.314</c:v>
                </c:pt>
                <c:pt idx="5816">
                  <c:v>-51.253</c:v>
                </c:pt>
                <c:pt idx="5817">
                  <c:v>-50.978000000000002</c:v>
                </c:pt>
                <c:pt idx="5818">
                  <c:v>-51.131</c:v>
                </c:pt>
                <c:pt idx="5819">
                  <c:v>-51.344000000000001</c:v>
                </c:pt>
                <c:pt idx="5820">
                  <c:v>-51.283000000000001</c:v>
                </c:pt>
                <c:pt idx="5821">
                  <c:v>-51.161000000000001</c:v>
                </c:pt>
                <c:pt idx="5822">
                  <c:v>-50.978000000000002</c:v>
                </c:pt>
                <c:pt idx="5823">
                  <c:v>-50.825000000000003</c:v>
                </c:pt>
                <c:pt idx="5824">
                  <c:v>-50.764000000000003</c:v>
                </c:pt>
                <c:pt idx="5825">
                  <c:v>-50.703000000000003</c:v>
                </c:pt>
                <c:pt idx="5826">
                  <c:v>-50.673000000000002</c:v>
                </c:pt>
                <c:pt idx="5827">
                  <c:v>-50.581000000000003</c:v>
                </c:pt>
                <c:pt idx="5828">
                  <c:v>-50.703000000000003</c:v>
                </c:pt>
                <c:pt idx="5829">
                  <c:v>-50.734000000000002</c:v>
                </c:pt>
                <c:pt idx="5830">
                  <c:v>-50.825000000000003</c:v>
                </c:pt>
                <c:pt idx="5831">
                  <c:v>-50.764000000000003</c:v>
                </c:pt>
                <c:pt idx="5832">
                  <c:v>-50.795000000000002</c:v>
                </c:pt>
                <c:pt idx="5833">
                  <c:v>-51.039000000000001</c:v>
                </c:pt>
                <c:pt idx="5834">
                  <c:v>-51.131</c:v>
                </c:pt>
                <c:pt idx="5835">
                  <c:v>-51.131</c:v>
                </c:pt>
                <c:pt idx="5836">
                  <c:v>-51.192</c:v>
                </c:pt>
                <c:pt idx="5837">
                  <c:v>-51.314</c:v>
                </c:pt>
                <c:pt idx="5838">
                  <c:v>-51.466000000000001</c:v>
                </c:pt>
                <c:pt idx="5839">
                  <c:v>-51.527000000000001</c:v>
                </c:pt>
                <c:pt idx="5840">
                  <c:v>-51.741</c:v>
                </c:pt>
                <c:pt idx="5841">
                  <c:v>-51.863</c:v>
                </c:pt>
                <c:pt idx="5842">
                  <c:v>-52.045999999999999</c:v>
                </c:pt>
                <c:pt idx="5843">
                  <c:v>-52.228999999999999</c:v>
                </c:pt>
                <c:pt idx="5844">
                  <c:v>-52.228999999999999</c:v>
                </c:pt>
                <c:pt idx="5845">
                  <c:v>-52.228999999999999</c:v>
                </c:pt>
                <c:pt idx="5846">
                  <c:v>-52.137999999999998</c:v>
                </c:pt>
                <c:pt idx="5847">
                  <c:v>-52.228999999999999</c:v>
                </c:pt>
                <c:pt idx="5848">
                  <c:v>-52.442999999999998</c:v>
                </c:pt>
                <c:pt idx="5849">
                  <c:v>-52.533999999999999</c:v>
                </c:pt>
                <c:pt idx="5850">
                  <c:v>-52.503999999999998</c:v>
                </c:pt>
                <c:pt idx="5851">
                  <c:v>-52.594999999999999</c:v>
                </c:pt>
                <c:pt idx="5852">
                  <c:v>-52.625999999999998</c:v>
                </c:pt>
                <c:pt idx="5853">
                  <c:v>-52.747999999999998</c:v>
                </c:pt>
                <c:pt idx="5854">
                  <c:v>-52.686999999999998</c:v>
                </c:pt>
                <c:pt idx="5855">
                  <c:v>-52.808999999999997</c:v>
                </c:pt>
                <c:pt idx="5856">
                  <c:v>-52.87</c:v>
                </c:pt>
                <c:pt idx="5857">
                  <c:v>-53.084000000000003</c:v>
                </c:pt>
                <c:pt idx="5858">
                  <c:v>-53.174999999999997</c:v>
                </c:pt>
                <c:pt idx="5859">
                  <c:v>-53.113999999999997</c:v>
                </c:pt>
                <c:pt idx="5860">
                  <c:v>-53.113999999999997</c:v>
                </c:pt>
                <c:pt idx="5861">
                  <c:v>-52.718000000000004</c:v>
                </c:pt>
                <c:pt idx="5862">
                  <c:v>-52.625999999999998</c:v>
                </c:pt>
                <c:pt idx="5863">
                  <c:v>-52.655999999999999</c:v>
                </c:pt>
                <c:pt idx="5864">
                  <c:v>-52.808999999999997</c:v>
                </c:pt>
                <c:pt idx="5865">
                  <c:v>-52.87</c:v>
                </c:pt>
                <c:pt idx="5866">
                  <c:v>-52.901000000000003</c:v>
                </c:pt>
                <c:pt idx="5867">
                  <c:v>-53.145000000000003</c:v>
                </c:pt>
                <c:pt idx="5868">
                  <c:v>-53.267000000000003</c:v>
                </c:pt>
                <c:pt idx="5869">
                  <c:v>-53.328000000000003</c:v>
                </c:pt>
                <c:pt idx="5870">
                  <c:v>-53.45</c:v>
                </c:pt>
                <c:pt idx="5871">
                  <c:v>-53.542000000000002</c:v>
                </c:pt>
                <c:pt idx="5872">
                  <c:v>-53.694000000000003</c:v>
                </c:pt>
                <c:pt idx="5873">
                  <c:v>-53.877000000000002</c:v>
                </c:pt>
                <c:pt idx="5874">
                  <c:v>-53.999000000000002</c:v>
                </c:pt>
                <c:pt idx="5875">
                  <c:v>-54.03</c:v>
                </c:pt>
                <c:pt idx="5876">
                  <c:v>-54.03</c:v>
                </c:pt>
                <c:pt idx="5877">
                  <c:v>-54.243000000000002</c:v>
                </c:pt>
                <c:pt idx="5878">
                  <c:v>-53.542000000000002</c:v>
                </c:pt>
                <c:pt idx="5879">
                  <c:v>-52.26</c:v>
                </c:pt>
                <c:pt idx="5880">
                  <c:v>-51.314</c:v>
                </c:pt>
                <c:pt idx="5881">
                  <c:v>-50.52</c:v>
                </c:pt>
                <c:pt idx="5882">
                  <c:v>-50.154000000000003</c:v>
                </c:pt>
                <c:pt idx="5883">
                  <c:v>-50.000999999999998</c:v>
                </c:pt>
                <c:pt idx="5884">
                  <c:v>-49.848999999999997</c:v>
                </c:pt>
                <c:pt idx="5885">
                  <c:v>-49.817999999999998</c:v>
                </c:pt>
                <c:pt idx="5886">
                  <c:v>-49.878999999999998</c:v>
                </c:pt>
                <c:pt idx="5887">
                  <c:v>-49.756999999999998</c:v>
                </c:pt>
                <c:pt idx="5888">
                  <c:v>-49.512999999999998</c:v>
                </c:pt>
                <c:pt idx="5889">
                  <c:v>-49.116</c:v>
                </c:pt>
                <c:pt idx="5890">
                  <c:v>-48.994</c:v>
                </c:pt>
                <c:pt idx="5891">
                  <c:v>-48.75</c:v>
                </c:pt>
                <c:pt idx="5892">
                  <c:v>-48.872</c:v>
                </c:pt>
                <c:pt idx="5893">
                  <c:v>-48.933</c:v>
                </c:pt>
                <c:pt idx="5894">
                  <c:v>-48.872</c:v>
                </c:pt>
                <c:pt idx="5895">
                  <c:v>-48.902999999999999</c:v>
                </c:pt>
                <c:pt idx="5896">
                  <c:v>-48.902999999999999</c:v>
                </c:pt>
                <c:pt idx="5897">
                  <c:v>-49.024999999999999</c:v>
                </c:pt>
                <c:pt idx="5898">
                  <c:v>-49.116</c:v>
                </c:pt>
                <c:pt idx="5899">
                  <c:v>-48.872</c:v>
                </c:pt>
                <c:pt idx="5900">
                  <c:v>-48.689</c:v>
                </c:pt>
                <c:pt idx="5901">
                  <c:v>-48.567</c:v>
                </c:pt>
                <c:pt idx="5902">
                  <c:v>-48.567</c:v>
                </c:pt>
                <c:pt idx="5903">
                  <c:v>-48.201000000000001</c:v>
                </c:pt>
                <c:pt idx="5904">
                  <c:v>-47.865000000000002</c:v>
                </c:pt>
                <c:pt idx="5905">
                  <c:v>-47.774000000000001</c:v>
                </c:pt>
                <c:pt idx="5906">
                  <c:v>-47.652000000000001</c:v>
                </c:pt>
                <c:pt idx="5907">
                  <c:v>-47.53</c:v>
                </c:pt>
                <c:pt idx="5908">
                  <c:v>-47.406999999999996</c:v>
                </c:pt>
                <c:pt idx="5909">
                  <c:v>-47.194000000000003</c:v>
                </c:pt>
                <c:pt idx="5910">
                  <c:v>-47.011000000000003</c:v>
                </c:pt>
                <c:pt idx="5911">
                  <c:v>-47.011000000000003</c:v>
                </c:pt>
                <c:pt idx="5912">
                  <c:v>-46.857999999999997</c:v>
                </c:pt>
                <c:pt idx="5913">
                  <c:v>-46.521999999999998</c:v>
                </c:pt>
                <c:pt idx="5914">
                  <c:v>-46.308999999999997</c:v>
                </c:pt>
                <c:pt idx="5915">
                  <c:v>-46.033999999999999</c:v>
                </c:pt>
                <c:pt idx="5916">
                  <c:v>-45.820999999999998</c:v>
                </c:pt>
                <c:pt idx="5917">
                  <c:v>-45.454000000000001</c:v>
                </c:pt>
                <c:pt idx="5918">
                  <c:v>-45.119</c:v>
                </c:pt>
                <c:pt idx="5919">
                  <c:v>-44.752000000000002</c:v>
                </c:pt>
                <c:pt idx="5920">
                  <c:v>-44.691000000000003</c:v>
                </c:pt>
                <c:pt idx="5921">
                  <c:v>-44.447000000000003</c:v>
                </c:pt>
                <c:pt idx="5922">
                  <c:v>-44.295000000000002</c:v>
                </c:pt>
                <c:pt idx="5923">
                  <c:v>-43.898000000000003</c:v>
                </c:pt>
                <c:pt idx="5924">
                  <c:v>-43.622999999999998</c:v>
                </c:pt>
                <c:pt idx="5925">
                  <c:v>-43.41</c:v>
                </c:pt>
                <c:pt idx="5926">
                  <c:v>-43.195999999999998</c:v>
                </c:pt>
                <c:pt idx="5927">
                  <c:v>-42.585999999999999</c:v>
                </c:pt>
                <c:pt idx="5928">
                  <c:v>-42.006</c:v>
                </c:pt>
                <c:pt idx="5929">
                  <c:v>-41.06</c:v>
                </c:pt>
                <c:pt idx="5930">
                  <c:v>-39.167999999999999</c:v>
                </c:pt>
                <c:pt idx="5931">
                  <c:v>-28.273</c:v>
                </c:pt>
                <c:pt idx="5932">
                  <c:v>-7.0022000000000002</c:v>
                </c:pt>
                <c:pt idx="5933">
                  <c:v>-2.9434</c:v>
                </c:pt>
                <c:pt idx="5934">
                  <c:v>-9.9929000000000006</c:v>
                </c:pt>
                <c:pt idx="5935">
                  <c:v>-22.475000000000001</c:v>
                </c:pt>
                <c:pt idx="5936">
                  <c:v>-34.743000000000002</c:v>
                </c:pt>
                <c:pt idx="5937">
                  <c:v>-43.898000000000003</c:v>
                </c:pt>
                <c:pt idx="5938">
                  <c:v>-49.33</c:v>
                </c:pt>
                <c:pt idx="5939">
                  <c:v>-52.533999999999999</c:v>
                </c:pt>
                <c:pt idx="5940">
                  <c:v>-54.61</c:v>
                </c:pt>
                <c:pt idx="5941">
                  <c:v>-55.890999999999998</c:v>
                </c:pt>
                <c:pt idx="5942">
                  <c:v>-56.898000000000003</c:v>
                </c:pt>
                <c:pt idx="5943">
                  <c:v>-57.509</c:v>
                </c:pt>
                <c:pt idx="5944">
                  <c:v>-57.936</c:v>
                </c:pt>
                <c:pt idx="5945">
                  <c:v>-58.484999999999999</c:v>
                </c:pt>
                <c:pt idx="5946">
                  <c:v>-58.637999999999998</c:v>
                </c:pt>
                <c:pt idx="5947">
                  <c:v>-58.667999999999999</c:v>
                </c:pt>
                <c:pt idx="5948">
                  <c:v>-58.576999999999998</c:v>
                </c:pt>
                <c:pt idx="5949">
                  <c:v>-58.454999999999998</c:v>
                </c:pt>
                <c:pt idx="5950">
                  <c:v>-58.484999999999999</c:v>
                </c:pt>
                <c:pt idx="5951">
                  <c:v>-58.423999999999999</c:v>
                </c:pt>
                <c:pt idx="5952">
                  <c:v>-58.332999999999998</c:v>
                </c:pt>
                <c:pt idx="5953">
                  <c:v>-58.241</c:v>
                </c:pt>
                <c:pt idx="5954">
                  <c:v>-58.058</c:v>
                </c:pt>
                <c:pt idx="5955">
                  <c:v>-58.058</c:v>
                </c:pt>
                <c:pt idx="5956">
                  <c:v>-57.936</c:v>
                </c:pt>
                <c:pt idx="5957">
                  <c:v>-57.448</c:v>
                </c:pt>
                <c:pt idx="5958">
                  <c:v>-57.265000000000001</c:v>
                </c:pt>
                <c:pt idx="5959">
                  <c:v>-57.204000000000001</c:v>
                </c:pt>
                <c:pt idx="5960">
                  <c:v>-57.265000000000001</c:v>
                </c:pt>
                <c:pt idx="5961">
                  <c:v>-57.204000000000001</c:v>
                </c:pt>
                <c:pt idx="5962">
                  <c:v>-56.99</c:v>
                </c:pt>
                <c:pt idx="5963">
                  <c:v>-56.654000000000003</c:v>
                </c:pt>
                <c:pt idx="5964">
                  <c:v>-56.837000000000003</c:v>
                </c:pt>
                <c:pt idx="5965">
                  <c:v>-56.776000000000003</c:v>
                </c:pt>
                <c:pt idx="5966">
                  <c:v>-56.776000000000003</c:v>
                </c:pt>
                <c:pt idx="5967">
                  <c:v>-56.715000000000003</c:v>
                </c:pt>
                <c:pt idx="5968">
                  <c:v>-56.624000000000002</c:v>
                </c:pt>
                <c:pt idx="5969">
                  <c:v>-56.746000000000002</c:v>
                </c:pt>
                <c:pt idx="5970">
                  <c:v>-56.807000000000002</c:v>
                </c:pt>
                <c:pt idx="5971">
                  <c:v>-56.807000000000002</c:v>
                </c:pt>
                <c:pt idx="5972">
                  <c:v>-56.746000000000002</c:v>
                </c:pt>
                <c:pt idx="5973">
                  <c:v>-56.715000000000003</c:v>
                </c:pt>
                <c:pt idx="5974">
                  <c:v>-56.502000000000002</c:v>
                </c:pt>
                <c:pt idx="5975">
                  <c:v>-56.470999999999997</c:v>
                </c:pt>
                <c:pt idx="5976">
                  <c:v>-56.197000000000003</c:v>
                </c:pt>
                <c:pt idx="5977">
                  <c:v>-55.677999999999997</c:v>
                </c:pt>
                <c:pt idx="5978">
                  <c:v>-55.372999999999998</c:v>
                </c:pt>
                <c:pt idx="5979">
                  <c:v>-55.311999999999998</c:v>
                </c:pt>
                <c:pt idx="5980">
                  <c:v>-55.280999999999999</c:v>
                </c:pt>
                <c:pt idx="5981">
                  <c:v>-55.128</c:v>
                </c:pt>
                <c:pt idx="5982">
                  <c:v>-54.762</c:v>
                </c:pt>
                <c:pt idx="5983">
                  <c:v>-54.518000000000001</c:v>
                </c:pt>
                <c:pt idx="5984">
                  <c:v>-54.396000000000001</c:v>
                </c:pt>
                <c:pt idx="5985">
                  <c:v>-54.396000000000001</c:v>
                </c:pt>
                <c:pt idx="5986">
                  <c:v>-54.213000000000001</c:v>
                </c:pt>
                <c:pt idx="5987">
                  <c:v>-53.633000000000003</c:v>
                </c:pt>
                <c:pt idx="5988">
                  <c:v>-53.206000000000003</c:v>
                </c:pt>
                <c:pt idx="5989">
                  <c:v>-52.962000000000003</c:v>
                </c:pt>
                <c:pt idx="5990">
                  <c:v>-52.779000000000003</c:v>
                </c:pt>
                <c:pt idx="5991">
                  <c:v>-52.26</c:v>
                </c:pt>
                <c:pt idx="5992">
                  <c:v>-51.558</c:v>
                </c:pt>
                <c:pt idx="5993">
                  <c:v>-50.886000000000003</c:v>
                </c:pt>
                <c:pt idx="5994">
                  <c:v>-50.795000000000002</c:v>
                </c:pt>
                <c:pt idx="5995">
                  <c:v>-50.459000000000003</c:v>
                </c:pt>
                <c:pt idx="5996">
                  <c:v>-49.878999999999998</c:v>
                </c:pt>
                <c:pt idx="5997">
                  <c:v>-49.390999999999998</c:v>
                </c:pt>
                <c:pt idx="5998">
                  <c:v>-49.024999999999999</c:v>
                </c:pt>
                <c:pt idx="5999">
                  <c:v>-48.72</c:v>
                </c:pt>
                <c:pt idx="6000">
                  <c:v>-48.536999999999999</c:v>
                </c:pt>
                <c:pt idx="6001">
                  <c:v>-48.384</c:v>
                </c:pt>
                <c:pt idx="6002">
                  <c:v>-48.231000000000002</c:v>
                </c:pt>
                <c:pt idx="6003">
                  <c:v>-48.17</c:v>
                </c:pt>
                <c:pt idx="6004">
                  <c:v>-47.896000000000001</c:v>
                </c:pt>
                <c:pt idx="6005">
                  <c:v>-47.713000000000001</c:v>
                </c:pt>
                <c:pt idx="6006">
                  <c:v>-47.53</c:v>
                </c:pt>
                <c:pt idx="6007">
                  <c:v>-47.316000000000003</c:v>
                </c:pt>
                <c:pt idx="6008">
                  <c:v>-47.284999999999997</c:v>
                </c:pt>
                <c:pt idx="6009">
                  <c:v>-46.98</c:v>
                </c:pt>
                <c:pt idx="6010">
                  <c:v>-46.430999999999997</c:v>
                </c:pt>
                <c:pt idx="6011">
                  <c:v>-46.125999999999998</c:v>
                </c:pt>
                <c:pt idx="6012">
                  <c:v>-45.667999999999999</c:v>
                </c:pt>
                <c:pt idx="6013">
                  <c:v>-45.149000000000001</c:v>
                </c:pt>
                <c:pt idx="6014">
                  <c:v>-44.997</c:v>
                </c:pt>
                <c:pt idx="6015">
                  <c:v>-44.783000000000001</c:v>
                </c:pt>
                <c:pt idx="6016">
                  <c:v>-44.264000000000003</c:v>
                </c:pt>
                <c:pt idx="6017">
                  <c:v>-43.287999999999997</c:v>
                </c:pt>
                <c:pt idx="6018">
                  <c:v>-42.006</c:v>
                </c:pt>
                <c:pt idx="6019">
                  <c:v>-35.109000000000002</c:v>
                </c:pt>
                <c:pt idx="6020">
                  <c:v>-8.3450000000000006</c:v>
                </c:pt>
                <c:pt idx="6021">
                  <c:v>-1.6616</c:v>
                </c:pt>
                <c:pt idx="6022">
                  <c:v>-8.6501000000000001</c:v>
                </c:pt>
                <c:pt idx="6023">
                  <c:v>-21.132000000000001</c:v>
                </c:pt>
                <c:pt idx="6024">
                  <c:v>-33.338999999999999</c:v>
                </c:pt>
                <c:pt idx="6025">
                  <c:v>-42.372</c:v>
                </c:pt>
                <c:pt idx="6026">
                  <c:v>-47.774000000000001</c:v>
                </c:pt>
                <c:pt idx="6027">
                  <c:v>-51.344000000000001</c:v>
                </c:pt>
                <c:pt idx="6028">
                  <c:v>-53.603000000000002</c:v>
                </c:pt>
                <c:pt idx="6029">
                  <c:v>-54.914999999999999</c:v>
                </c:pt>
                <c:pt idx="6030">
                  <c:v>-55.890999999999998</c:v>
                </c:pt>
                <c:pt idx="6031">
                  <c:v>-56.654000000000003</c:v>
                </c:pt>
                <c:pt idx="6032">
                  <c:v>-57.112000000000002</c:v>
                </c:pt>
                <c:pt idx="6033">
                  <c:v>-57.539000000000001</c:v>
                </c:pt>
                <c:pt idx="6034">
                  <c:v>-57.265000000000001</c:v>
                </c:pt>
                <c:pt idx="6035">
                  <c:v>-57.112000000000002</c:v>
                </c:pt>
                <c:pt idx="6036">
                  <c:v>-57.112000000000002</c:v>
                </c:pt>
                <c:pt idx="6037">
                  <c:v>-57.356000000000002</c:v>
                </c:pt>
                <c:pt idx="6038">
                  <c:v>-57.57</c:v>
                </c:pt>
                <c:pt idx="6039">
                  <c:v>-57.722000000000001</c:v>
                </c:pt>
                <c:pt idx="6040">
                  <c:v>-57.722000000000001</c:v>
                </c:pt>
                <c:pt idx="6041">
                  <c:v>-57.692</c:v>
                </c:pt>
                <c:pt idx="6042">
                  <c:v>-57.631</c:v>
                </c:pt>
                <c:pt idx="6043">
                  <c:v>-57.57</c:v>
                </c:pt>
                <c:pt idx="6044">
                  <c:v>-57.539000000000001</c:v>
                </c:pt>
                <c:pt idx="6045">
                  <c:v>-57.265000000000001</c:v>
                </c:pt>
                <c:pt idx="6046">
                  <c:v>-57.204000000000001</c:v>
                </c:pt>
                <c:pt idx="6047">
                  <c:v>-56.746000000000002</c:v>
                </c:pt>
                <c:pt idx="6048">
                  <c:v>-56.470999999999997</c:v>
                </c:pt>
                <c:pt idx="6049">
                  <c:v>-56.226999999999997</c:v>
                </c:pt>
                <c:pt idx="6050">
                  <c:v>-56.073999999999998</c:v>
                </c:pt>
                <c:pt idx="6051">
                  <c:v>-55.921999999999997</c:v>
                </c:pt>
                <c:pt idx="6052">
                  <c:v>-56.012999999999998</c:v>
                </c:pt>
                <c:pt idx="6053">
                  <c:v>-56.043999999999997</c:v>
                </c:pt>
                <c:pt idx="6054">
                  <c:v>-55.524999999999999</c:v>
                </c:pt>
                <c:pt idx="6055">
                  <c:v>-55.402999999999999</c:v>
                </c:pt>
                <c:pt idx="6056">
                  <c:v>-55.280999999999999</c:v>
                </c:pt>
                <c:pt idx="6057">
                  <c:v>-55.067</c:v>
                </c:pt>
                <c:pt idx="6058">
                  <c:v>-55.128</c:v>
                </c:pt>
                <c:pt idx="6059">
                  <c:v>-54.64</c:v>
                </c:pt>
                <c:pt idx="6060">
                  <c:v>-54.121000000000002</c:v>
                </c:pt>
                <c:pt idx="6061">
                  <c:v>-53.999000000000002</c:v>
                </c:pt>
                <c:pt idx="6062">
                  <c:v>-53.969000000000001</c:v>
                </c:pt>
                <c:pt idx="6063">
                  <c:v>-53.816000000000003</c:v>
                </c:pt>
                <c:pt idx="6064">
                  <c:v>-53.633000000000003</c:v>
                </c:pt>
                <c:pt idx="6065">
                  <c:v>-53.511000000000003</c:v>
                </c:pt>
                <c:pt idx="6066">
                  <c:v>-53.418999999999997</c:v>
                </c:pt>
                <c:pt idx="6067">
                  <c:v>-53.328000000000003</c:v>
                </c:pt>
                <c:pt idx="6068">
                  <c:v>-53.357999999999997</c:v>
                </c:pt>
                <c:pt idx="6069">
                  <c:v>-53.267000000000003</c:v>
                </c:pt>
                <c:pt idx="6070">
                  <c:v>-53.145000000000003</c:v>
                </c:pt>
                <c:pt idx="6071">
                  <c:v>-53.206000000000003</c:v>
                </c:pt>
                <c:pt idx="6072">
                  <c:v>-53.357999999999997</c:v>
                </c:pt>
                <c:pt idx="6073">
                  <c:v>-53.267000000000003</c:v>
                </c:pt>
                <c:pt idx="6074">
                  <c:v>-53.328000000000003</c:v>
                </c:pt>
                <c:pt idx="6075">
                  <c:v>-53.389000000000003</c:v>
                </c:pt>
                <c:pt idx="6076">
                  <c:v>-53.48</c:v>
                </c:pt>
                <c:pt idx="6077">
                  <c:v>-53.572000000000003</c:v>
                </c:pt>
                <c:pt idx="6078">
                  <c:v>-53.572000000000003</c:v>
                </c:pt>
                <c:pt idx="6079">
                  <c:v>-53.418999999999997</c:v>
                </c:pt>
                <c:pt idx="6080">
                  <c:v>-53.389000000000003</c:v>
                </c:pt>
                <c:pt idx="6081">
                  <c:v>-53.418999999999997</c:v>
                </c:pt>
                <c:pt idx="6082">
                  <c:v>-53.357999999999997</c:v>
                </c:pt>
                <c:pt idx="6083">
                  <c:v>-53.45</c:v>
                </c:pt>
                <c:pt idx="6084">
                  <c:v>-53.235999999999997</c:v>
                </c:pt>
                <c:pt idx="6085">
                  <c:v>-53.206000000000003</c:v>
                </c:pt>
                <c:pt idx="6086">
                  <c:v>-53.267000000000003</c:v>
                </c:pt>
                <c:pt idx="6087">
                  <c:v>-53.084000000000003</c:v>
                </c:pt>
                <c:pt idx="6088">
                  <c:v>-52.962000000000003</c:v>
                </c:pt>
                <c:pt idx="6089">
                  <c:v>-52.84</c:v>
                </c:pt>
                <c:pt idx="6090">
                  <c:v>-52.350999999999999</c:v>
                </c:pt>
                <c:pt idx="6091">
                  <c:v>-51.68</c:v>
                </c:pt>
                <c:pt idx="6092">
                  <c:v>-51.283000000000001</c:v>
                </c:pt>
                <c:pt idx="6093">
                  <c:v>-50.795000000000002</c:v>
                </c:pt>
                <c:pt idx="6094">
                  <c:v>-50.307000000000002</c:v>
                </c:pt>
                <c:pt idx="6095">
                  <c:v>-50.093000000000004</c:v>
                </c:pt>
                <c:pt idx="6096">
                  <c:v>-49.94</c:v>
                </c:pt>
                <c:pt idx="6097">
                  <c:v>-49.726999999999997</c:v>
                </c:pt>
                <c:pt idx="6098">
                  <c:v>-48.872</c:v>
                </c:pt>
                <c:pt idx="6099">
                  <c:v>-48.262</c:v>
                </c:pt>
                <c:pt idx="6100">
                  <c:v>-48.109000000000002</c:v>
                </c:pt>
                <c:pt idx="6101">
                  <c:v>-47.926000000000002</c:v>
                </c:pt>
                <c:pt idx="6102">
                  <c:v>-47.774000000000001</c:v>
                </c:pt>
                <c:pt idx="6103">
                  <c:v>-47.499000000000002</c:v>
                </c:pt>
                <c:pt idx="6104">
                  <c:v>-47.255000000000003</c:v>
                </c:pt>
                <c:pt idx="6105">
                  <c:v>-47.101999999999997</c:v>
                </c:pt>
                <c:pt idx="6106">
                  <c:v>-47.162999999999997</c:v>
                </c:pt>
                <c:pt idx="6107">
                  <c:v>-47.194000000000003</c:v>
                </c:pt>
                <c:pt idx="6108">
                  <c:v>-47.011000000000003</c:v>
                </c:pt>
                <c:pt idx="6109">
                  <c:v>-46.889000000000003</c:v>
                </c:pt>
                <c:pt idx="6110">
                  <c:v>-46.95</c:v>
                </c:pt>
                <c:pt idx="6111">
                  <c:v>-46.767000000000003</c:v>
                </c:pt>
                <c:pt idx="6112">
                  <c:v>-46.796999999999997</c:v>
                </c:pt>
                <c:pt idx="6113">
                  <c:v>-46.613999999999997</c:v>
                </c:pt>
                <c:pt idx="6114">
                  <c:v>-46.460999999999999</c:v>
                </c:pt>
                <c:pt idx="6115">
                  <c:v>-46.430999999999997</c:v>
                </c:pt>
                <c:pt idx="6116">
                  <c:v>-46.338999999999999</c:v>
                </c:pt>
                <c:pt idx="6117">
                  <c:v>-46.338999999999999</c:v>
                </c:pt>
                <c:pt idx="6118">
                  <c:v>-46.491999999999997</c:v>
                </c:pt>
                <c:pt idx="6119">
                  <c:v>-46.889000000000003</c:v>
                </c:pt>
                <c:pt idx="6120">
                  <c:v>-47.345999999999997</c:v>
                </c:pt>
                <c:pt idx="6121">
                  <c:v>-47.255000000000003</c:v>
                </c:pt>
                <c:pt idx="6122">
                  <c:v>-47.194000000000003</c:v>
                </c:pt>
                <c:pt idx="6123">
                  <c:v>-47.133000000000003</c:v>
                </c:pt>
                <c:pt idx="6124">
                  <c:v>-47.101999999999997</c:v>
                </c:pt>
                <c:pt idx="6125">
                  <c:v>-47.072000000000003</c:v>
                </c:pt>
                <c:pt idx="6126">
                  <c:v>-47.133000000000003</c:v>
                </c:pt>
                <c:pt idx="6127">
                  <c:v>-47.345999999999997</c:v>
                </c:pt>
                <c:pt idx="6128">
                  <c:v>-47.652000000000001</c:v>
                </c:pt>
                <c:pt idx="6129">
                  <c:v>-47.957000000000001</c:v>
                </c:pt>
                <c:pt idx="6130">
                  <c:v>-48.14</c:v>
                </c:pt>
                <c:pt idx="6131">
                  <c:v>-48.658999999999999</c:v>
                </c:pt>
                <c:pt idx="6132">
                  <c:v>-48.902999999999999</c:v>
                </c:pt>
                <c:pt idx="6133">
                  <c:v>-49.238999999999997</c:v>
                </c:pt>
                <c:pt idx="6134">
                  <c:v>-49.482999999999997</c:v>
                </c:pt>
                <c:pt idx="6135">
                  <c:v>-49.817999999999998</c:v>
                </c:pt>
                <c:pt idx="6136">
                  <c:v>-49.970999999999997</c:v>
                </c:pt>
                <c:pt idx="6137">
                  <c:v>-50.185000000000002</c:v>
                </c:pt>
                <c:pt idx="6138">
                  <c:v>-50.581000000000003</c:v>
                </c:pt>
                <c:pt idx="6139">
                  <c:v>-50.948</c:v>
                </c:pt>
                <c:pt idx="6140">
                  <c:v>-51.405000000000001</c:v>
                </c:pt>
                <c:pt idx="6141">
                  <c:v>-51.893999999999998</c:v>
                </c:pt>
                <c:pt idx="6142">
                  <c:v>-52.228999999999999</c:v>
                </c:pt>
                <c:pt idx="6143">
                  <c:v>-52.29</c:v>
                </c:pt>
                <c:pt idx="6144">
                  <c:v>-52.718000000000004</c:v>
                </c:pt>
                <c:pt idx="6145">
                  <c:v>-52.779000000000003</c:v>
                </c:pt>
                <c:pt idx="6146">
                  <c:v>-52.625999999999998</c:v>
                </c:pt>
                <c:pt idx="6147">
                  <c:v>-52.655999999999999</c:v>
                </c:pt>
                <c:pt idx="6148">
                  <c:v>-52.747999999999998</c:v>
                </c:pt>
                <c:pt idx="6149">
                  <c:v>-52.808999999999997</c:v>
                </c:pt>
                <c:pt idx="6150">
                  <c:v>-52.901000000000003</c:v>
                </c:pt>
                <c:pt idx="6151">
                  <c:v>-52.962000000000003</c:v>
                </c:pt>
                <c:pt idx="6152">
                  <c:v>-52.991999999999997</c:v>
                </c:pt>
                <c:pt idx="6153">
                  <c:v>-53.113999999999997</c:v>
                </c:pt>
                <c:pt idx="6154">
                  <c:v>-53.389000000000003</c:v>
                </c:pt>
                <c:pt idx="6155">
                  <c:v>-53.511000000000003</c:v>
                </c:pt>
                <c:pt idx="6156">
                  <c:v>-53.48</c:v>
                </c:pt>
                <c:pt idx="6157">
                  <c:v>-53.418999999999997</c:v>
                </c:pt>
                <c:pt idx="6158">
                  <c:v>-53.418999999999997</c:v>
                </c:pt>
                <c:pt idx="6159">
                  <c:v>-53.48</c:v>
                </c:pt>
                <c:pt idx="6160">
                  <c:v>-53.48</c:v>
                </c:pt>
                <c:pt idx="6161">
                  <c:v>-53.389000000000003</c:v>
                </c:pt>
                <c:pt idx="6162">
                  <c:v>-53.328000000000003</c:v>
                </c:pt>
                <c:pt idx="6163">
                  <c:v>-53.206000000000003</c:v>
                </c:pt>
                <c:pt idx="6164">
                  <c:v>-53.174999999999997</c:v>
                </c:pt>
                <c:pt idx="6165">
                  <c:v>-53.113999999999997</c:v>
                </c:pt>
                <c:pt idx="6166">
                  <c:v>-53.145000000000003</c:v>
                </c:pt>
                <c:pt idx="6167">
                  <c:v>-53.084000000000003</c:v>
                </c:pt>
                <c:pt idx="6168">
                  <c:v>-53.267000000000003</c:v>
                </c:pt>
                <c:pt idx="6169">
                  <c:v>-53.542000000000002</c:v>
                </c:pt>
                <c:pt idx="6170">
                  <c:v>-53.542000000000002</c:v>
                </c:pt>
                <c:pt idx="6171">
                  <c:v>-53.633000000000003</c:v>
                </c:pt>
                <c:pt idx="6172">
                  <c:v>-53.725000000000001</c:v>
                </c:pt>
                <c:pt idx="6173">
                  <c:v>-53.725000000000001</c:v>
                </c:pt>
                <c:pt idx="6174">
                  <c:v>-53.755000000000003</c:v>
                </c:pt>
                <c:pt idx="6175">
                  <c:v>-53.755000000000003</c:v>
                </c:pt>
                <c:pt idx="6176">
                  <c:v>-53.847000000000001</c:v>
                </c:pt>
                <c:pt idx="6177">
                  <c:v>-53.969000000000001</c:v>
                </c:pt>
                <c:pt idx="6178">
                  <c:v>-53.999000000000002</c:v>
                </c:pt>
                <c:pt idx="6179">
                  <c:v>-53.999000000000002</c:v>
                </c:pt>
                <c:pt idx="6180">
                  <c:v>-54.091000000000001</c:v>
                </c:pt>
                <c:pt idx="6181">
                  <c:v>-54.091000000000001</c:v>
                </c:pt>
                <c:pt idx="6182">
                  <c:v>-54.121000000000002</c:v>
                </c:pt>
                <c:pt idx="6183">
                  <c:v>-54.182000000000002</c:v>
                </c:pt>
                <c:pt idx="6184">
                  <c:v>-54.274000000000001</c:v>
                </c:pt>
                <c:pt idx="6185">
                  <c:v>-54.335000000000001</c:v>
                </c:pt>
                <c:pt idx="6186">
                  <c:v>-54.335000000000001</c:v>
                </c:pt>
                <c:pt idx="6187">
                  <c:v>-54.488</c:v>
                </c:pt>
                <c:pt idx="6188">
                  <c:v>-54.548999999999999</c:v>
                </c:pt>
                <c:pt idx="6189">
                  <c:v>-54.579000000000001</c:v>
                </c:pt>
                <c:pt idx="6190">
                  <c:v>-54.670999999999999</c:v>
                </c:pt>
                <c:pt idx="6191">
                  <c:v>-54.670999999999999</c:v>
                </c:pt>
                <c:pt idx="6192">
                  <c:v>-54.731999999999999</c:v>
                </c:pt>
                <c:pt idx="6193">
                  <c:v>-55.036999999999999</c:v>
                </c:pt>
                <c:pt idx="6194">
                  <c:v>-55.128</c:v>
                </c:pt>
                <c:pt idx="6195">
                  <c:v>-54.945</c:v>
                </c:pt>
                <c:pt idx="6196">
                  <c:v>-54.884</c:v>
                </c:pt>
                <c:pt idx="6197">
                  <c:v>-54.914999999999999</c:v>
                </c:pt>
                <c:pt idx="6198">
                  <c:v>-54.975999999999999</c:v>
                </c:pt>
                <c:pt idx="6199">
                  <c:v>-54.975999999999999</c:v>
                </c:pt>
                <c:pt idx="6200">
                  <c:v>-55.006</c:v>
                </c:pt>
                <c:pt idx="6201">
                  <c:v>-54.853999999999999</c:v>
                </c:pt>
                <c:pt idx="6202">
                  <c:v>-55.006</c:v>
                </c:pt>
                <c:pt idx="6203">
                  <c:v>-55.097999999999999</c:v>
                </c:pt>
                <c:pt idx="6204">
                  <c:v>-55.158999999999999</c:v>
                </c:pt>
                <c:pt idx="6205">
                  <c:v>-55.006</c:v>
                </c:pt>
                <c:pt idx="6206">
                  <c:v>-55.036999999999999</c:v>
                </c:pt>
                <c:pt idx="6207">
                  <c:v>-55.158999999999999</c:v>
                </c:pt>
                <c:pt idx="6208">
                  <c:v>-55.128</c:v>
                </c:pt>
                <c:pt idx="6209">
                  <c:v>-55.097999999999999</c:v>
                </c:pt>
                <c:pt idx="6210">
                  <c:v>-55.006</c:v>
                </c:pt>
                <c:pt idx="6211">
                  <c:v>-54.792999999999999</c:v>
                </c:pt>
                <c:pt idx="6212">
                  <c:v>-55.006</c:v>
                </c:pt>
                <c:pt idx="6213">
                  <c:v>-54.975999999999999</c:v>
                </c:pt>
                <c:pt idx="6214">
                  <c:v>-55.036999999999999</c:v>
                </c:pt>
                <c:pt idx="6215">
                  <c:v>-55.128</c:v>
                </c:pt>
                <c:pt idx="6216">
                  <c:v>-55.097999999999999</c:v>
                </c:pt>
                <c:pt idx="6217">
                  <c:v>-55.128</c:v>
                </c:pt>
                <c:pt idx="6218">
                  <c:v>-55.22</c:v>
                </c:pt>
                <c:pt idx="6219">
                  <c:v>-55.128</c:v>
                </c:pt>
                <c:pt idx="6220">
                  <c:v>-55.006</c:v>
                </c:pt>
                <c:pt idx="6221">
                  <c:v>-55.067</c:v>
                </c:pt>
                <c:pt idx="6222">
                  <c:v>-55.158999999999999</c:v>
                </c:pt>
                <c:pt idx="6223">
                  <c:v>-55.25</c:v>
                </c:pt>
                <c:pt idx="6224">
                  <c:v>-55.189</c:v>
                </c:pt>
                <c:pt idx="6225">
                  <c:v>-55.158999999999999</c:v>
                </c:pt>
                <c:pt idx="6226">
                  <c:v>-55.067</c:v>
                </c:pt>
                <c:pt idx="6227">
                  <c:v>-55.280999999999999</c:v>
                </c:pt>
                <c:pt idx="6228">
                  <c:v>-55.280999999999999</c:v>
                </c:pt>
                <c:pt idx="6229">
                  <c:v>-54.945</c:v>
                </c:pt>
                <c:pt idx="6230">
                  <c:v>-54.427</c:v>
                </c:pt>
                <c:pt idx="6231">
                  <c:v>-54.213000000000001</c:v>
                </c:pt>
                <c:pt idx="6232">
                  <c:v>-54.091000000000001</c:v>
                </c:pt>
                <c:pt idx="6233">
                  <c:v>-54.03</c:v>
                </c:pt>
                <c:pt idx="6234">
                  <c:v>-53.786000000000001</c:v>
                </c:pt>
                <c:pt idx="6235">
                  <c:v>-53.603000000000002</c:v>
                </c:pt>
                <c:pt idx="6236">
                  <c:v>-53.664000000000001</c:v>
                </c:pt>
                <c:pt idx="6237">
                  <c:v>-53.816000000000003</c:v>
                </c:pt>
                <c:pt idx="6238">
                  <c:v>-53.908000000000001</c:v>
                </c:pt>
                <c:pt idx="6239">
                  <c:v>-53.877000000000002</c:v>
                </c:pt>
                <c:pt idx="6240">
                  <c:v>-53.877000000000002</c:v>
                </c:pt>
                <c:pt idx="6241">
                  <c:v>-53.908000000000001</c:v>
                </c:pt>
                <c:pt idx="6242">
                  <c:v>-54.06</c:v>
                </c:pt>
                <c:pt idx="6243">
                  <c:v>-54.152000000000001</c:v>
                </c:pt>
                <c:pt idx="6244">
                  <c:v>-54.121000000000002</c:v>
                </c:pt>
                <c:pt idx="6245">
                  <c:v>-54.091000000000001</c:v>
                </c:pt>
                <c:pt idx="6246">
                  <c:v>-54.091000000000001</c:v>
                </c:pt>
                <c:pt idx="6247">
                  <c:v>-54.121000000000002</c:v>
                </c:pt>
                <c:pt idx="6248">
                  <c:v>-54.182000000000002</c:v>
                </c:pt>
                <c:pt idx="6249">
                  <c:v>-54.213000000000001</c:v>
                </c:pt>
                <c:pt idx="6250">
                  <c:v>-54.243000000000002</c:v>
                </c:pt>
                <c:pt idx="6251">
                  <c:v>-54.243000000000002</c:v>
                </c:pt>
                <c:pt idx="6252">
                  <c:v>-54.335000000000001</c:v>
                </c:pt>
                <c:pt idx="6253">
                  <c:v>-54.243000000000002</c:v>
                </c:pt>
                <c:pt idx="6254">
                  <c:v>-53.908000000000001</c:v>
                </c:pt>
                <c:pt idx="6255">
                  <c:v>-53.786000000000001</c:v>
                </c:pt>
                <c:pt idx="6256">
                  <c:v>-53.725000000000001</c:v>
                </c:pt>
                <c:pt idx="6257">
                  <c:v>-53.725000000000001</c:v>
                </c:pt>
                <c:pt idx="6258">
                  <c:v>-53.908000000000001</c:v>
                </c:pt>
                <c:pt idx="6259">
                  <c:v>-54.03</c:v>
                </c:pt>
                <c:pt idx="6260">
                  <c:v>-53.999000000000002</c:v>
                </c:pt>
                <c:pt idx="6261">
                  <c:v>-53.999000000000002</c:v>
                </c:pt>
                <c:pt idx="6262">
                  <c:v>-54.03</c:v>
                </c:pt>
                <c:pt idx="6263">
                  <c:v>-54.121000000000002</c:v>
                </c:pt>
                <c:pt idx="6264">
                  <c:v>-54.121000000000002</c:v>
                </c:pt>
                <c:pt idx="6265">
                  <c:v>-54.243000000000002</c:v>
                </c:pt>
                <c:pt idx="6266">
                  <c:v>-54.335000000000001</c:v>
                </c:pt>
                <c:pt idx="6267">
                  <c:v>-54.365000000000002</c:v>
                </c:pt>
                <c:pt idx="6268">
                  <c:v>-54.304000000000002</c:v>
                </c:pt>
                <c:pt idx="6269">
                  <c:v>-54.274000000000001</c:v>
                </c:pt>
                <c:pt idx="6270">
                  <c:v>-54.304000000000002</c:v>
                </c:pt>
                <c:pt idx="6271">
                  <c:v>-54.274000000000001</c:v>
                </c:pt>
                <c:pt idx="6272">
                  <c:v>-54.304000000000002</c:v>
                </c:pt>
                <c:pt idx="6273">
                  <c:v>-54.396000000000001</c:v>
                </c:pt>
                <c:pt idx="6274">
                  <c:v>-54.335000000000001</c:v>
                </c:pt>
                <c:pt idx="6275">
                  <c:v>-54.396000000000001</c:v>
                </c:pt>
                <c:pt idx="6276">
                  <c:v>-54.365000000000002</c:v>
                </c:pt>
                <c:pt idx="6277">
                  <c:v>-54.427</c:v>
                </c:pt>
                <c:pt idx="6278">
                  <c:v>-54.274000000000001</c:v>
                </c:pt>
                <c:pt idx="6279">
                  <c:v>-54.182000000000002</c:v>
                </c:pt>
                <c:pt idx="6280">
                  <c:v>-54.152000000000001</c:v>
                </c:pt>
                <c:pt idx="6281">
                  <c:v>-54.243000000000002</c:v>
                </c:pt>
                <c:pt idx="6282">
                  <c:v>-54.243000000000002</c:v>
                </c:pt>
                <c:pt idx="6283">
                  <c:v>-54.213000000000001</c:v>
                </c:pt>
                <c:pt idx="6284">
                  <c:v>-54.06</c:v>
                </c:pt>
                <c:pt idx="6285">
                  <c:v>-54.274000000000001</c:v>
                </c:pt>
                <c:pt idx="6286">
                  <c:v>-54.457000000000001</c:v>
                </c:pt>
                <c:pt idx="6287">
                  <c:v>-54.396000000000001</c:v>
                </c:pt>
                <c:pt idx="6288">
                  <c:v>-54.548999999999999</c:v>
                </c:pt>
                <c:pt idx="6289">
                  <c:v>-54.64</c:v>
                </c:pt>
                <c:pt idx="6290">
                  <c:v>-54.731999999999999</c:v>
                </c:pt>
                <c:pt idx="6291">
                  <c:v>-54.762</c:v>
                </c:pt>
                <c:pt idx="6292">
                  <c:v>-54.823</c:v>
                </c:pt>
                <c:pt idx="6293">
                  <c:v>-54.670999999999999</c:v>
                </c:pt>
                <c:pt idx="6294">
                  <c:v>-54.762</c:v>
                </c:pt>
                <c:pt idx="6295">
                  <c:v>-54.853999999999999</c:v>
                </c:pt>
                <c:pt idx="6296">
                  <c:v>-54.914999999999999</c:v>
                </c:pt>
                <c:pt idx="6297">
                  <c:v>-54.914999999999999</c:v>
                </c:pt>
                <c:pt idx="6298">
                  <c:v>-54.762</c:v>
                </c:pt>
                <c:pt idx="6299">
                  <c:v>-54.731999999999999</c:v>
                </c:pt>
                <c:pt idx="6300">
                  <c:v>-54.853999999999999</c:v>
                </c:pt>
                <c:pt idx="6301">
                  <c:v>-54.914999999999999</c:v>
                </c:pt>
                <c:pt idx="6302">
                  <c:v>-54.884</c:v>
                </c:pt>
                <c:pt idx="6303">
                  <c:v>-54.823</c:v>
                </c:pt>
                <c:pt idx="6304">
                  <c:v>-54.914999999999999</c:v>
                </c:pt>
                <c:pt idx="6305">
                  <c:v>-54.914999999999999</c:v>
                </c:pt>
                <c:pt idx="6306">
                  <c:v>-55.006</c:v>
                </c:pt>
                <c:pt idx="6307">
                  <c:v>-54.884</c:v>
                </c:pt>
                <c:pt idx="6308">
                  <c:v>-54.914999999999999</c:v>
                </c:pt>
                <c:pt idx="6309">
                  <c:v>-55.006</c:v>
                </c:pt>
                <c:pt idx="6310">
                  <c:v>-55.097999999999999</c:v>
                </c:pt>
                <c:pt idx="6311">
                  <c:v>-55.067</c:v>
                </c:pt>
                <c:pt idx="6312">
                  <c:v>-54.792999999999999</c:v>
                </c:pt>
                <c:pt idx="6313">
                  <c:v>-54.61</c:v>
                </c:pt>
                <c:pt idx="6314">
                  <c:v>-54.365000000000002</c:v>
                </c:pt>
                <c:pt idx="6315">
                  <c:v>-54.243000000000002</c:v>
                </c:pt>
                <c:pt idx="6316">
                  <c:v>-54.274000000000001</c:v>
                </c:pt>
                <c:pt idx="6317">
                  <c:v>-54.182000000000002</c:v>
                </c:pt>
                <c:pt idx="6318">
                  <c:v>-54.213000000000001</c:v>
                </c:pt>
                <c:pt idx="6319">
                  <c:v>-54.335000000000001</c:v>
                </c:pt>
                <c:pt idx="6320">
                  <c:v>-54.335000000000001</c:v>
                </c:pt>
                <c:pt idx="6321">
                  <c:v>-54.304000000000002</c:v>
                </c:pt>
                <c:pt idx="6322">
                  <c:v>-54.274000000000001</c:v>
                </c:pt>
                <c:pt idx="6323">
                  <c:v>-54.243000000000002</c:v>
                </c:pt>
                <c:pt idx="6324">
                  <c:v>-54.304000000000002</c:v>
                </c:pt>
                <c:pt idx="6325">
                  <c:v>-54.427</c:v>
                </c:pt>
                <c:pt idx="6326">
                  <c:v>-54.274000000000001</c:v>
                </c:pt>
                <c:pt idx="6327">
                  <c:v>-54.152000000000001</c:v>
                </c:pt>
                <c:pt idx="6328">
                  <c:v>-54.243000000000002</c:v>
                </c:pt>
                <c:pt idx="6329">
                  <c:v>-54.182000000000002</c:v>
                </c:pt>
                <c:pt idx="6330">
                  <c:v>-54.304000000000002</c:v>
                </c:pt>
                <c:pt idx="6331">
                  <c:v>-54.274000000000001</c:v>
                </c:pt>
                <c:pt idx="6332">
                  <c:v>-54.274000000000001</c:v>
                </c:pt>
                <c:pt idx="6333">
                  <c:v>-54.182000000000002</c:v>
                </c:pt>
                <c:pt idx="6334">
                  <c:v>-54.304000000000002</c:v>
                </c:pt>
                <c:pt idx="6335">
                  <c:v>-54.213000000000001</c:v>
                </c:pt>
                <c:pt idx="6336">
                  <c:v>-53.969000000000001</c:v>
                </c:pt>
                <c:pt idx="6337">
                  <c:v>-53.511000000000003</c:v>
                </c:pt>
                <c:pt idx="6338">
                  <c:v>-53.084000000000003</c:v>
                </c:pt>
                <c:pt idx="6339">
                  <c:v>-52.901000000000003</c:v>
                </c:pt>
                <c:pt idx="6340">
                  <c:v>-52.808999999999997</c:v>
                </c:pt>
                <c:pt idx="6341">
                  <c:v>-52.84</c:v>
                </c:pt>
                <c:pt idx="6342">
                  <c:v>-52.747999999999998</c:v>
                </c:pt>
                <c:pt idx="6343">
                  <c:v>-52.84</c:v>
                </c:pt>
                <c:pt idx="6344">
                  <c:v>-52.962000000000003</c:v>
                </c:pt>
                <c:pt idx="6345">
                  <c:v>-52.84</c:v>
                </c:pt>
                <c:pt idx="6346">
                  <c:v>-52.747999999999998</c:v>
                </c:pt>
                <c:pt idx="6347">
                  <c:v>-52.779000000000003</c:v>
                </c:pt>
                <c:pt idx="6348">
                  <c:v>-52.84</c:v>
                </c:pt>
                <c:pt idx="6349">
                  <c:v>-52.808999999999997</c:v>
                </c:pt>
                <c:pt idx="6350">
                  <c:v>-52.808999999999997</c:v>
                </c:pt>
                <c:pt idx="6351">
                  <c:v>-52.84</c:v>
                </c:pt>
                <c:pt idx="6352">
                  <c:v>-52.87</c:v>
                </c:pt>
                <c:pt idx="6353">
                  <c:v>-53.145000000000003</c:v>
                </c:pt>
                <c:pt idx="6354">
                  <c:v>-53.267000000000003</c:v>
                </c:pt>
                <c:pt idx="6355">
                  <c:v>-53.389000000000003</c:v>
                </c:pt>
                <c:pt idx="6356">
                  <c:v>-53.45</c:v>
                </c:pt>
                <c:pt idx="6357">
                  <c:v>-53.48</c:v>
                </c:pt>
                <c:pt idx="6358">
                  <c:v>-53.45</c:v>
                </c:pt>
                <c:pt idx="6359">
                  <c:v>-53.418999999999997</c:v>
                </c:pt>
                <c:pt idx="6360">
                  <c:v>-53.328000000000003</c:v>
                </c:pt>
                <c:pt idx="6361">
                  <c:v>-53.328000000000003</c:v>
                </c:pt>
                <c:pt idx="6362">
                  <c:v>-53.328000000000003</c:v>
                </c:pt>
                <c:pt idx="6363">
                  <c:v>-53.511000000000003</c:v>
                </c:pt>
                <c:pt idx="6364">
                  <c:v>-53.48</c:v>
                </c:pt>
                <c:pt idx="6365">
                  <c:v>-53.389000000000003</c:v>
                </c:pt>
                <c:pt idx="6366">
                  <c:v>-53.45</c:v>
                </c:pt>
                <c:pt idx="6367">
                  <c:v>-53.511000000000003</c:v>
                </c:pt>
                <c:pt idx="6368">
                  <c:v>-53.603000000000002</c:v>
                </c:pt>
                <c:pt idx="6369">
                  <c:v>-53.755000000000003</c:v>
                </c:pt>
                <c:pt idx="6370">
                  <c:v>-53.542000000000002</c:v>
                </c:pt>
                <c:pt idx="6371">
                  <c:v>-53.572000000000003</c:v>
                </c:pt>
                <c:pt idx="6372">
                  <c:v>-53.603000000000002</c:v>
                </c:pt>
                <c:pt idx="6373">
                  <c:v>-53.633000000000003</c:v>
                </c:pt>
                <c:pt idx="6374">
                  <c:v>-53.511000000000003</c:v>
                </c:pt>
                <c:pt idx="6375">
                  <c:v>-53.572000000000003</c:v>
                </c:pt>
                <c:pt idx="6376">
                  <c:v>-53.664000000000001</c:v>
                </c:pt>
                <c:pt idx="6377">
                  <c:v>-53.877000000000002</c:v>
                </c:pt>
                <c:pt idx="6378">
                  <c:v>-53.969000000000001</c:v>
                </c:pt>
                <c:pt idx="6379">
                  <c:v>-53.755000000000003</c:v>
                </c:pt>
                <c:pt idx="6380">
                  <c:v>-53.694000000000003</c:v>
                </c:pt>
                <c:pt idx="6381">
                  <c:v>-53.633000000000003</c:v>
                </c:pt>
                <c:pt idx="6382">
                  <c:v>-53.603000000000002</c:v>
                </c:pt>
                <c:pt idx="6383">
                  <c:v>-53.786000000000001</c:v>
                </c:pt>
                <c:pt idx="6384">
                  <c:v>-53.694000000000003</c:v>
                </c:pt>
                <c:pt idx="6385">
                  <c:v>-53.786000000000001</c:v>
                </c:pt>
                <c:pt idx="6386">
                  <c:v>-53.877000000000002</c:v>
                </c:pt>
                <c:pt idx="6387">
                  <c:v>-53.908000000000001</c:v>
                </c:pt>
                <c:pt idx="6388">
                  <c:v>-54.03</c:v>
                </c:pt>
                <c:pt idx="6389">
                  <c:v>-54.091000000000001</c:v>
                </c:pt>
                <c:pt idx="6390">
                  <c:v>-54.091000000000001</c:v>
                </c:pt>
                <c:pt idx="6391">
                  <c:v>-54.182000000000002</c:v>
                </c:pt>
                <c:pt idx="6392">
                  <c:v>-54.304000000000002</c:v>
                </c:pt>
                <c:pt idx="6393">
                  <c:v>-54.274000000000001</c:v>
                </c:pt>
                <c:pt idx="6394">
                  <c:v>-54.274000000000001</c:v>
                </c:pt>
                <c:pt idx="6395">
                  <c:v>-54.213000000000001</c:v>
                </c:pt>
                <c:pt idx="6396">
                  <c:v>-54.182000000000002</c:v>
                </c:pt>
                <c:pt idx="6397">
                  <c:v>-54.488</c:v>
                </c:pt>
                <c:pt idx="6398">
                  <c:v>-54.548999999999999</c:v>
                </c:pt>
                <c:pt idx="6399">
                  <c:v>-54.579000000000001</c:v>
                </c:pt>
                <c:pt idx="6400">
                  <c:v>-54.579000000000001</c:v>
                </c:pt>
                <c:pt idx="6401">
                  <c:v>-54.61</c:v>
                </c:pt>
                <c:pt idx="6402">
                  <c:v>-54.701000000000001</c:v>
                </c:pt>
                <c:pt idx="6403">
                  <c:v>-54.670999999999999</c:v>
                </c:pt>
                <c:pt idx="6404">
                  <c:v>-54.701000000000001</c:v>
                </c:pt>
                <c:pt idx="6405">
                  <c:v>-54.823</c:v>
                </c:pt>
                <c:pt idx="6406">
                  <c:v>-54.792999999999999</c:v>
                </c:pt>
                <c:pt idx="6407">
                  <c:v>-54.914999999999999</c:v>
                </c:pt>
                <c:pt idx="6408">
                  <c:v>-54.853999999999999</c:v>
                </c:pt>
                <c:pt idx="6409">
                  <c:v>-54.731999999999999</c:v>
                </c:pt>
                <c:pt idx="6410">
                  <c:v>-54.731999999999999</c:v>
                </c:pt>
                <c:pt idx="6411">
                  <c:v>-54.914999999999999</c:v>
                </c:pt>
                <c:pt idx="6412">
                  <c:v>-54.823</c:v>
                </c:pt>
                <c:pt idx="6413">
                  <c:v>-54.731999999999999</c:v>
                </c:pt>
                <c:pt idx="6414">
                  <c:v>-54.762</c:v>
                </c:pt>
                <c:pt idx="6415">
                  <c:v>-54.701000000000001</c:v>
                </c:pt>
                <c:pt idx="6416">
                  <c:v>-54.64</c:v>
                </c:pt>
                <c:pt idx="6417">
                  <c:v>-54.61</c:v>
                </c:pt>
                <c:pt idx="6418">
                  <c:v>-54.579000000000001</c:v>
                </c:pt>
                <c:pt idx="6419">
                  <c:v>-54.64</c:v>
                </c:pt>
                <c:pt idx="6420">
                  <c:v>-54.488</c:v>
                </c:pt>
                <c:pt idx="6421">
                  <c:v>-54.914999999999999</c:v>
                </c:pt>
                <c:pt idx="6422">
                  <c:v>-54.884</c:v>
                </c:pt>
                <c:pt idx="6423">
                  <c:v>-54.945</c:v>
                </c:pt>
                <c:pt idx="6424">
                  <c:v>-54.914999999999999</c:v>
                </c:pt>
                <c:pt idx="6425">
                  <c:v>-54.975999999999999</c:v>
                </c:pt>
                <c:pt idx="6426">
                  <c:v>-55.067</c:v>
                </c:pt>
                <c:pt idx="6427">
                  <c:v>-55.097999999999999</c:v>
                </c:pt>
                <c:pt idx="6428">
                  <c:v>-54.975999999999999</c:v>
                </c:pt>
                <c:pt idx="6429">
                  <c:v>-54.914999999999999</c:v>
                </c:pt>
                <c:pt idx="6430">
                  <c:v>-55.036999999999999</c:v>
                </c:pt>
                <c:pt idx="6431">
                  <c:v>-54.914999999999999</c:v>
                </c:pt>
                <c:pt idx="6432">
                  <c:v>-54.884</c:v>
                </c:pt>
                <c:pt idx="6433">
                  <c:v>-54.762</c:v>
                </c:pt>
                <c:pt idx="6434">
                  <c:v>-54.792999999999999</c:v>
                </c:pt>
                <c:pt idx="6435">
                  <c:v>-55.006</c:v>
                </c:pt>
                <c:pt idx="6436">
                  <c:v>-55.067</c:v>
                </c:pt>
                <c:pt idx="6437">
                  <c:v>-54.945</c:v>
                </c:pt>
                <c:pt idx="6438">
                  <c:v>-54.914999999999999</c:v>
                </c:pt>
                <c:pt idx="6439">
                  <c:v>-54.914999999999999</c:v>
                </c:pt>
                <c:pt idx="6440">
                  <c:v>-54.792999999999999</c:v>
                </c:pt>
                <c:pt idx="6441">
                  <c:v>-54.945</c:v>
                </c:pt>
                <c:pt idx="6442">
                  <c:v>-54.792999999999999</c:v>
                </c:pt>
                <c:pt idx="6443">
                  <c:v>-54.670999999999999</c:v>
                </c:pt>
                <c:pt idx="6444">
                  <c:v>-54.61</c:v>
                </c:pt>
                <c:pt idx="6445">
                  <c:v>-54.670999999999999</c:v>
                </c:pt>
                <c:pt idx="6446">
                  <c:v>-54.518000000000001</c:v>
                </c:pt>
                <c:pt idx="6447">
                  <c:v>-54.488</c:v>
                </c:pt>
                <c:pt idx="6448">
                  <c:v>-54.335000000000001</c:v>
                </c:pt>
                <c:pt idx="6449">
                  <c:v>-54.243000000000002</c:v>
                </c:pt>
                <c:pt idx="6450">
                  <c:v>-54.365000000000002</c:v>
                </c:pt>
                <c:pt idx="6451">
                  <c:v>-54.243000000000002</c:v>
                </c:pt>
                <c:pt idx="6452">
                  <c:v>-54.121000000000002</c:v>
                </c:pt>
                <c:pt idx="6453">
                  <c:v>-54.03</c:v>
                </c:pt>
                <c:pt idx="6454">
                  <c:v>-54.03</c:v>
                </c:pt>
                <c:pt idx="6455">
                  <c:v>-54.182000000000002</c:v>
                </c:pt>
                <c:pt idx="6456">
                  <c:v>-54.152000000000001</c:v>
                </c:pt>
                <c:pt idx="6457">
                  <c:v>-54.243000000000002</c:v>
                </c:pt>
                <c:pt idx="6458">
                  <c:v>-54.182000000000002</c:v>
                </c:pt>
                <c:pt idx="6459">
                  <c:v>-54.213000000000001</c:v>
                </c:pt>
                <c:pt idx="6460">
                  <c:v>-54.335000000000001</c:v>
                </c:pt>
                <c:pt idx="6461">
                  <c:v>-54.213000000000001</c:v>
                </c:pt>
                <c:pt idx="6462">
                  <c:v>-54.06</c:v>
                </c:pt>
                <c:pt idx="6463">
                  <c:v>-53.938000000000002</c:v>
                </c:pt>
                <c:pt idx="6464">
                  <c:v>-53.847000000000001</c:v>
                </c:pt>
                <c:pt idx="6465">
                  <c:v>-53.755000000000003</c:v>
                </c:pt>
                <c:pt idx="6466">
                  <c:v>-53.572000000000003</c:v>
                </c:pt>
                <c:pt idx="6467">
                  <c:v>-53.45</c:v>
                </c:pt>
                <c:pt idx="6468">
                  <c:v>-53.572000000000003</c:v>
                </c:pt>
                <c:pt idx="6469">
                  <c:v>-53.694000000000003</c:v>
                </c:pt>
                <c:pt idx="6470">
                  <c:v>-53.725000000000001</c:v>
                </c:pt>
                <c:pt idx="6471">
                  <c:v>-53.45</c:v>
                </c:pt>
                <c:pt idx="6472">
                  <c:v>-53.357999999999997</c:v>
                </c:pt>
                <c:pt idx="6473">
                  <c:v>-53.296999999999997</c:v>
                </c:pt>
                <c:pt idx="6474">
                  <c:v>-53.113999999999997</c:v>
                </c:pt>
                <c:pt idx="6475">
                  <c:v>-53.052999999999997</c:v>
                </c:pt>
                <c:pt idx="6476">
                  <c:v>-53.084000000000003</c:v>
                </c:pt>
                <c:pt idx="6477">
                  <c:v>-53.084000000000003</c:v>
                </c:pt>
                <c:pt idx="6478">
                  <c:v>-53.206000000000003</c:v>
                </c:pt>
                <c:pt idx="6479">
                  <c:v>-53.267000000000003</c:v>
                </c:pt>
                <c:pt idx="6480">
                  <c:v>-53.267000000000003</c:v>
                </c:pt>
                <c:pt idx="6481">
                  <c:v>-53.084000000000003</c:v>
                </c:pt>
                <c:pt idx="6482">
                  <c:v>-52.808999999999997</c:v>
                </c:pt>
                <c:pt idx="6483">
                  <c:v>-52.808999999999997</c:v>
                </c:pt>
                <c:pt idx="6484">
                  <c:v>-52.779000000000003</c:v>
                </c:pt>
                <c:pt idx="6485">
                  <c:v>-52.808999999999997</c:v>
                </c:pt>
                <c:pt idx="6486">
                  <c:v>-52.564999999999998</c:v>
                </c:pt>
                <c:pt idx="6487">
                  <c:v>-52.411999999999999</c:v>
                </c:pt>
                <c:pt idx="6488">
                  <c:v>-52.533999999999999</c:v>
                </c:pt>
                <c:pt idx="6489">
                  <c:v>-52.718000000000004</c:v>
                </c:pt>
                <c:pt idx="6490">
                  <c:v>-52.901000000000003</c:v>
                </c:pt>
                <c:pt idx="6491">
                  <c:v>-52.930999999999997</c:v>
                </c:pt>
                <c:pt idx="6492">
                  <c:v>-53.174999999999997</c:v>
                </c:pt>
                <c:pt idx="6493">
                  <c:v>-53.45</c:v>
                </c:pt>
                <c:pt idx="6494">
                  <c:v>-53.694000000000003</c:v>
                </c:pt>
                <c:pt idx="6495">
                  <c:v>-53.664000000000001</c:v>
                </c:pt>
                <c:pt idx="6496">
                  <c:v>-53.664000000000001</c:v>
                </c:pt>
                <c:pt idx="6497">
                  <c:v>-53.725000000000001</c:v>
                </c:pt>
                <c:pt idx="6498">
                  <c:v>-53.816000000000003</c:v>
                </c:pt>
                <c:pt idx="6499">
                  <c:v>-53.969000000000001</c:v>
                </c:pt>
                <c:pt idx="6500">
                  <c:v>-53.938000000000002</c:v>
                </c:pt>
                <c:pt idx="6501">
                  <c:v>-54.03</c:v>
                </c:pt>
                <c:pt idx="6502">
                  <c:v>-53.999000000000002</c:v>
                </c:pt>
                <c:pt idx="6503">
                  <c:v>-53.633000000000003</c:v>
                </c:pt>
                <c:pt idx="6504">
                  <c:v>-53.45</c:v>
                </c:pt>
                <c:pt idx="6505">
                  <c:v>-53.48</c:v>
                </c:pt>
                <c:pt idx="6506">
                  <c:v>-53.48</c:v>
                </c:pt>
                <c:pt idx="6507">
                  <c:v>-53.572000000000003</c:v>
                </c:pt>
                <c:pt idx="6508">
                  <c:v>-53.725000000000001</c:v>
                </c:pt>
                <c:pt idx="6509">
                  <c:v>-53.664000000000001</c:v>
                </c:pt>
                <c:pt idx="6510">
                  <c:v>-53.664000000000001</c:v>
                </c:pt>
                <c:pt idx="6511">
                  <c:v>-53.511000000000003</c:v>
                </c:pt>
                <c:pt idx="6512">
                  <c:v>-53.113999999999997</c:v>
                </c:pt>
                <c:pt idx="6513">
                  <c:v>-53.084000000000003</c:v>
                </c:pt>
                <c:pt idx="6514">
                  <c:v>-53.113999999999997</c:v>
                </c:pt>
                <c:pt idx="6515">
                  <c:v>-53.084000000000003</c:v>
                </c:pt>
                <c:pt idx="6516">
                  <c:v>-53.267000000000003</c:v>
                </c:pt>
                <c:pt idx="6517">
                  <c:v>-53.206000000000003</c:v>
                </c:pt>
                <c:pt idx="6518">
                  <c:v>-53.357999999999997</c:v>
                </c:pt>
                <c:pt idx="6519">
                  <c:v>-53.235999999999997</c:v>
                </c:pt>
                <c:pt idx="6520">
                  <c:v>-53.206000000000003</c:v>
                </c:pt>
                <c:pt idx="6521">
                  <c:v>-53.389000000000003</c:v>
                </c:pt>
                <c:pt idx="6522">
                  <c:v>-53.45</c:v>
                </c:pt>
                <c:pt idx="6523">
                  <c:v>-53.572000000000003</c:v>
                </c:pt>
                <c:pt idx="6524">
                  <c:v>-53.664000000000001</c:v>
                </c:pt>
                <c:pt idx="6525">
                  <c:v>-53.328000000000003</c:v>
                </c:pt>
                <c:pt idx="6526">
                  <c:v>-53.296999999999997</c:v>
                </c:pt>
                <c:pt idx="6527">
                  <c:v>-53.48</c:v>
                </c:pt>
                <c:pt idx="6528">
                  <c:v>-53.389000000000003</c:v>
                </c:pt>
                <c:pt idx="6529">
                  <c:v>-53.357999999999997</c:v>
                </c:pt>
                <c:pt idx="6530">
                  <c:v>-53.389000000000003</c:v>
                </c:pt>
                <c:pt idx="6531">
                  <c:v>-53.296999999999997</c:v>
                </c:pt>
                <c:pt idx="6532">
                  <c:v>-53.357999999999997</c:v>
                </c:pt>
                <c:pt idx="6533">
                  <c:v>-53.357999999999997</c:v>
                </c:pt>
                <c:pt idx="6534">
                  <c:v>-53.235999999999997</c:v>
                </c:pt>
                <c:pt idx="6535">
                  <c:v>-53.389000000000003</c:v>
                </c:pt>
                <c:pt idx="6536">
                  <c:v>-53.664000000000001</c:v>
                </c:pt>
                <c:pt idx="6537">
                  <c:v>-53.755000000000003</c:v>
                </c:pt>
                <c:pt idx="6538">
                  <c:v>-53.877000000000002</c:v>
                </c:pt>
                <c:pt idx="6539">
                  <c:v>-53.816000000000003</c:v>
                </c:pt>
                <c:pt idx="6540">
                  <c:v>-53.755000000000003</c:v>
                </c:pt>
                <c:pt idx="6541">
                  <c:v>-53.847000000000001</c:v>
                </c:pt>
                <c:pt idx="6542">
                  <c:v>-53.908000000000001</c:v>
                </c:pt>
                <c:pt idx="6543">
                  <c:v>-53.847000000000001</c:v>
                </c:pt>
                <c:pt idx="6544">
                  <c:v>-53.786000000000001</c:v>
                </c:pt>
                <c:pt idx="6545">
                  <c:v>-53.908000000000001</c:v>
                </c:pt>
                <c:pt idx="6546">
                  <c:v>-53.877000000000002</c:v>
                </c:pt>
                <c:pt idx="6547">
                  <c:v>-53.908000000000001</c:v>
                </c:pt>
                <c:pt idx="6548">
                  <c:v>-53.969000000000001</c:v>
                </c:pt>
                <c:pt idx="6549">
                  <c:v>-53.938000000000002</c:v>
                </c:pt>
                <c:pt idx="6550">
                  <c:v>-53.999000000000002</c:v>
                </c:pt>
                <c:pt idx="6551">
                  <c:v>-54.213000000000001</c:v>
                </c:pt>
                <c:pt idx="6552">
                  <c:v>-54.152000000000001</c:v>
                </c:pt>
                <c:pt idx="6553">
                  <c:v>-53.633000000000003</c:v>
                </c:pt>
                <c:pt idx="6554">
                  <c:v>-53.572000000000003</c:v>
                </c:pt>
                <c:pt idx="6555">
                  <c:v>-53.357999999999997</c:v>
                </c:pt>
                <c:pt idx="6556">
                  <c:v>-53.389000000000003</c:v>
                </c:pt>
                <c:pt idx="6557">
                  <c:v>-53.357999999999997</c:v>
                </c:pt>
                <c:pt idx="6558">
                  <c:v>-53.296999999999997</c:v>
                </c:pt>
                <c:pt idx="6559">
                  <c:v>-53.267000000000003</c:v>
                </c:pt>
                <c:pt idx="6560">
                  <c:v>-53.389000000000003</c:v>
                </c:pt>
                <c:pt idx="6561">
                  <c:v>-53.357999999999997</c:v>
                </c:pt>
                <c:pt idx="6562">
                  <c:v>-53.113999999999997</c:v>
                </c:pt>
                <c:pt idx="6563">
                  <c:v>-53.023000000000003</c:v>
                </c:pt>
                <c:pt idx="6564">
                  <c:v>-52.930999999999997</c:v>
                </c:pt>
                <c:pt idx="6565">
                  <c:v>-52.991999999999997</c:v>
                </c:pt>
                <c:pt idx="6566">
                  <c:v>-53.023000000000003</c:v>
                </c:pt>
                <c:pt idx="6567">
                  <c:v>-52.901000000000003</c:v>
                </c:pt>
                <c:pt idx="6568">
                  <c:v>-52.84</c:v>
                </c:pt>
                <c:pt idx="6569">
                  <c:v>-52.930999999999997</c:v>
                </c:pt>
                <c:pt idx="6570">
                  <c:v>-52.779000000000003</c:v>
                </c:pt>
                <c:pt idx="6571">
                  <c:v>-52.779000000000003</c:v>
                </c:pt>
                <c:pt idx="6572">
                  <c:v>-52.686999999999998</c:v>
                </c:pt>
                <c:pt idx="6573">
                  <c:v>-52.686999999999998</c:v>
                </c:pt>
                <c:pt idx="6574">
                  <c:v>-52.718000000000004</c:v>
                </c:pt>
                <c:pt idx="6575">
                  <c:v>-52.808999999999997</c:v>
                </c:pt>
                <c:pt idx="6576">
                  <c:v>-52.808999999999997</c:v>
                </c:pt>
                <c:pt idx="6577">
                  <c:v>-52.779000000000003</c:v>
                </c:pt>
                <c:pt idx="6578">
                  <c:v>-52.808999999999997</c:v>
                </c:pt>
                <c:pt idx="6579">
                  <c:v>-52.808999999999997</c:v>
                </c:pt>
                <c:pt idx="6580">
                  <c:v>-52.930999999999997</c:v>
                </c:pt>
                <c:pt idx="6581">
                  <c:v>-52.962000000000003</c:v>
                </c:pt>
                <c:pt idx="6582">
                  <c:v>-52.718000000000004</c:v>
                </c:pt>
                <c:pt idx="6583">
                  <c:v>-52.442999999999998</c:v>
                </c:pt>
                <c:pt idx="6584">
                  <c:v>-52.503999999999998</c:v>
                </c:pt>
                <c:pt idx="6585">
                  <c:v>-52.564999999999998</c:v>
                </c:pt>
                <c:pt idx="6586">
                  <c:v>-52.533999999999999</c:v>
                </c:pt>
                <c:pt idx="6587">
                  <c:v>-52.655999999999999</c:v>
                </c:pt>
                <c:pt idx="6588">
                  <c:v>-52.594999999999999</c:v>
                </c:pt>
                <c:pt idx="6589">
                  <c:v>-52.625999999999998</c:v>
                </c:pt>
                <c:pt idx="6590">
                  <c:v>-52.625999999999998</c:v>
                </c:pt>
                <c:pt idx="6591">
                  <c:v>-52.686999999999998</c:v>
                </c:pt>
                <c:pt idx="6592">
                  <c:v>-52.686999999999998</c:v>
                </c:pt>
                <c:pt idx="6593">
                  <c:v>-52.808999999999997</c:v>
                </c:pt>
                <c:pt idx="6594">
                  <c:v>-53.023000000000003</c:v>
                </c:pt>
                <c:pt idx="6595">
                  <c:v>-53.145000000000003</c:v>
                </c:pt>
                <c:pt idx="6596">
                  <c:v>-53.267000000000003</c:v>
                </c:pt>
                <c:pt idx="6597">
                  <c:v>-53.023000000000003</c:v>
                </c:pt>
                <c:pt idx="6598">
                  <c:v>-53.052999999999997</c:v>
                </c:pt>
                <c:pt idx="6599">
                  <c:v>-53.084000000000003</c:v>
                </c:pt>
                <c:pt idx="6600">
                  <c:v>-53.113999999999997</c:v>
                </c:pt>
                <c:pt idx="6601">
                  <c:v>-53.084000000000003</c:v>
                </c:pt>
                <c:pt idx="6602">
                  <c:v>-53.174999999999997</c:v>
                </c:pt>
                <c:pt idx="6603">
                  <c:v>-53.296999999999997</c:v>
                </c:pt>
                <c:pt idx="6604">
                  <c:v>-53.45</c:v>
                </c:pt>
                <c:pt idx="6605">
                  <c:v>-53.511000000000003</c:v>
                </c:pt>
                <c:pt idx="6606">
                  <c:v>-53.48</c:v>
                </c:pt>
                <c:pt idx="6607">
                  <c:v>-53.542000000000002</c:v>
                </c:pt>
                <c:pt idx="6608">
                  <c:v>-53.694000000000003</c:v>
                </c:pt>
                <c:pt idx="6609">
                  <c:v>-53.786000000000001</c:v>
                </c:pt>
                <c:pt idx="6610">
                  <c:v>-53.816000000000003</c:v>
                </c:pt>
                <c:pt idx="6611">
                  <c:v>-53.786000000000001</c:v>
                </c:pt>
                <c:pt idx="6612">
                  <c:v>-53.755000000000003</c:v>
                </c:pt>
                <c:pt idx="6613">
                  <c:v>-53.786000000000001</c:v>
                </c:pt>
                <c:pt idx="6614">
                  <c:v>-53.938000000000002</c:v>
                </c:pt>
                <c:pt idx="6615">
                  <c:v>-54.03</c:v>
                </c:pt>
                <c:pt idx="6616">
                  <c:v>-53.969000000000001</c:v>
                </c:pt>
                <c:pt idx="6617">
                  <c:v>-54.091000000000001</c:v>
                </c:pt>
                <c:pt idx="6618">
                  <c:v>-54.091000000000001</c:v>
                </c:pt>
                <c:pt idx="6619">
                  <c:v>-53.999000000000002</c:v>
                </c:pt>
                <c:pt idx="6620">
                  <c:v>-53.847000000000001</c:v>
                </c:pt>
                <c:pt idx="6621">
                  <c:v>-53.847000000000001</c:v>
                </c:pt>
                <c:pt idx="6622">
                  <c:v>-53.877000000000002</c:v>
                </c:pt>
                <c:pt idx="6623">
                  <c:v>-53.877000000000002</c:v>
                </c:pt>
                <c:pt idx="6624">
                  <c:v>-53.969000000000001</c:v>
                </c:pt>
                <c:pt idx="6625">
                  <c:v>-53.969000000000001</c:v>
                </c:pt>
                <c:pt idx="6626">
                  <c:v>-53.969000000000001</c:v>
                </c:pt>
                <c:pt idx="6627">
                  <c:v>-54.152000000000001</c:v>
                </c:pt>
                <c:pt idx="6628">
                  <c:v>-54.06</c:v>
                </c:pt>
                <c:pt idx="6629">
                  <c:v>-53.938000000000002</c:v>
                </c:pt>
                <c:pt idx="6630">
                  <c:v>-53.969000000000001</c:v>
                </c:pt>
                <c:pt idx="6631">
                  <c:v>-53.908000000000001</c:v>
                </c:pt>
                <c:pt idx="6632">
                  <c:v>-53.908000000000001</c:v>
                </c:pt>
                <c:pt idx="6633">
                  <c:v>-53.938000000000002</c:v>
                </c:pt>
                <c:pt idx="6634">
                  <c:v>-53.877000000000002</c:v>
                </c:pt>
                <c:pt idx="6635">
                  <c:v>-53.816000000000003</c:v>
                </c:pt>
                <c:pt idx="6636">
                  <c:v>-53.877000000000002</c:v>
                </c:pt>
                <c:pt idx="6637">
                  <c:v>-53.877000000000002</c:v>
                </c:pt>
                <c:pt idx="6638">
                  <c:v>-53.999000000000002</c:v>
                </c:pt>
                <c:pt idx="6639">
                  <c:v>-54.091000000000001</c:v>
                </c:pt>
                <c:pt idx="6640">
                  <c:v>-53.969000000000001</c:v>
                </c:pt>
                <c:pt idx="6641">
                  <c:v>-53.969000000000001</c:v>
                </c:pt>
                <c:pt idx="6642">
                  <c:v>-54.06</c:v>
                </c:pt>
                <c:pt idx="6643">
                  <c:v>-54.121000000000002</c:v>
                </c:pt>
                <c:pt idx="6644">
                  <c:v>-53.877000000000002</c:v>
                </c:pt>
                <c:pt idx="6645">
                  <c:v>-53.908000000000001</c:v>
                </c:pt>
                <c:pt idx="6646">
                  <c:v>-53.999000000000002</c:v>
                </c:pt>
                <c:pt idx="6647">
                  <c:v>-54.091000000000001</c:v>
                </c:pt>
                <c:pt idx="6648">
                  <c:v>-54.06</c:v>
                </c:pt>
                <c:pt idx="6649">
                  <c:v>-54.06</c:v>
                </c:pt>
                <c:pt idx="6650">
                  <c:v>-54.03</c:v>
                </c:pt>
                <c:pt idx="6651">
                  <c:v>-53.999000000000002</c:v>
                </c:pt>
                <c:pt idx="6652">
                  <c:v>-54.213000000000001</c:v>
                </c:pt>
                <c:pt idx="6653">
                  <c:v>-54.243000000000002</c:v>
                </c:pt>
                <c:pt idx="6654">
                  <c:v>-54.121000000000002</c:v>
                </c:pt>
                <c:pt idx="6655">
                  <c:v>-54.121000000000002</c:v>
                </c:pt>
                <c:pt idx="6656">
                  <c:v>-54.182000000000002</c:v>
                </c:pt>
                <c:pt idx="6657">
                  <c:v>-54.152000000000001</c:v>
                </c:pt>
                <c:pt idx="6658">
                  <c:v>-54.213000000000001</c:v>
                </c:pt>
                <c:pt idx="6659">
                  <c:v>-54.121000000000002</c:v>
                </c:pt>
                <c:pt idx="6660">
                  <c:v>-54.243000000000002</c:v>
                </c:pt>
                <c:pt idx="6661">
                  <c:v>-54.304000000000002</c:v>
                </c:pt>
                <c:pt idx="6662">
                  <c:v>-54.304000000000002</c:v>
                </c:pt>
                <c:pt idx="6663">
                  <c:v>-54.182000000000002</c:v>
                </c:pt>
                <c:pt idx="6664">
                  <c:v>-54.121000000000002</c:v>
                </c:pt>
                <c:pt idx="6665">
                  <c:v>-54.03</c:v>
                </c:pt>
                <c:pt idx="6666">
                  <c:v>-54.091000000000001</c:v>
                </c:pt>
                <c:pt idx="6667">
                  <c:v>-54.03</c:v>
                </c:pt>
                <c:pt idx="6668">
                  <c:v>-54.121000000000002</c:v>
                </c:pt>
                <c:pt idx="6669">
                  <c:v>-54.06</c:v>
                </c:pt>
                <c:pt idx="6670">
                  <c:v>-54.121000000000002</c:v>
                </c:pt>
                <c:pt idx="6671">
                  <c:v>-54.152000000000001</c:v>
                </c:pt>
                <c:pt idx="6672">
                  <c:v>-54.182000000000002</c:v>
                </c:pt>
                <c:pt idx="6673">
                  <c:v>-54.213000000000001</c:v>
                </c:pt>
                <c:pt idx="6674">
                  <c:v>-54.182000000000002</c:v>
                </c:pt>
                <c:pt idx="6675">
                  <c:v>-54.335000000000001</c:v>
                </c:pt>
                <c:pt idx="6676">
                  <c:v>-54.335000000000001</c:v>
                </c:pt>
                <c:pt idx="6677">
                  <c:v>-54.243000000000002</c:v>
                </c:pt>
                <c:pt idx="6678">
                  <c:v>-53.938000000000002</c:v>
                </c:pt>
                <c:pt idx="6679">
                  <c:v>-53.542000000000002</c:v>
                </c:pt>
                <c:pt idx="6680">
                  <c:v>-53.084000000000003</c:v>
                </c:pt>
                <c:pt idx="6681">
                  <c:v>-52.320999999999998</c:v>
                </c:pt>
                <c:pt idx="6682">
                  <c:v>-51.527000000000001</c:v>
                </c:pt>
                <c:pt idx="6683">
                  <c:v>-50.886000000000003</c:v>
                </c:pt>
                <c:pt idx="6684">
                  <c:v>-50.49</c:v>
                </c:pt>
                <c:pt idx="6685">
                  <c:v>-50.398000000000003</c:v>
                </c:pt>
                <c:pt idx="6686">
                  <c:v>-50.063000000000002</c:v>
                </c:pt>
                <c:pt idx="6687">
                  <c:v>-49.512999999999998</c:v>
                </c:pt>
                <c:pt idx="6688">
                  <c:v>-49.207999999999998</c:v>
                </c:pt>
                <c:pt idx="6689">
                  <c:v>-49.024999999999999</c:v>
                </c:pt>
                <c:pt idx="6690">
                  <c:v>-49.055</c:v>
                </c:pt>
                <c:pt idx="6691">
                  <c:v>-48.994</c:v>
                </c:pt>
                <c:pt idx="6692">
                  <c:v>-48.811</c:v>
                </c:pt>
                <c:pt idx="6693">
                  <c:v>-48.628</c:v>
                </c:pt>
                <c:pt idx="6694">
                  <c:v>-48.780999999999999</c:v>
                </c:pt>
                <c:pt idx="6695">
                  <c:v>-48.689</c:v>
                </c:pt>
                <c:pt idx="6696">
                  <c:v>-48.933</c:v>
                </c:pt>
                <c:pt idx="6697">
                  <c:v>-48.75</c:v>
                </c:pt>
                <c:pt idx="6698">
                  <c:v>-48.536999999999999</c:v>
                </c:pt>
                <c:pt idx="6699">
                  <c:v>-48.323</c:v>
                </c:pt>
                <c:pt idx="6700">
                  <c:v>-48.079000000000001</c:v>
                </c:pt>
                <c:pt idx="6701">
                  <c:v>-47.652000000000001</c:v>
                </c:pt>
                <c:pt idx="6702">
                  <c:v>-47.406999999999996</c:v>
                </c:pt>
                <c:pt idx="6703">
                  <c:v>-47.223999999999997</c:v>
                </c:pt>
                <c:pt idx="6704">
                  <c:v>-47.101999999999997</c:v>
                </c:pt>
                <c:pt idx="6705">
                  <c:v>-47.162999999999997</c:v>
                </c:pt>
                <c:pt idx="6706">
                  <c:v>-47.255000000000003</c:v>
                </c:pt>
                <c:pt idx="6707">
                  <c:v>-47.101999999999997</c:v>
                </c:pt>
                <c:pt idx="6708">
                  <c:v>-47.194000000000003</c:v>
                </c:pt>
                <c:pt idx="6709">
                  <c:v>-47.345999999999997</c:v>
                </c:pt>
                <c:pt idx="6710">
                  <c:v>-47.56</c:v>
                </c:pt>
                <c:pt idx="6711">
                  <c:v>-47.53</c:v>
                </c:pt>
                <c:pt idx="6712">
                  <c:v>-47.345999999999997</c:v>
                </c:pt>
                <c:pt idx="6713">
                  <c:v>-47.438000000000002</c:v>
                </c:pt>
                <c:pt idx="6714">
                  <c:v>-47.652000000000001</c:v>
                </c:pt>
                <c:pt idx="6715">
                  <c:v>-47.316000000000003</c:v>
                </c:pt>
                <c:pt idx="6716">
                  <c:v>-46.674999999999997</c:v>
                </c:pt>
                <c:pt idx="6717">
                  <c:v>-45.18</c:v>
                </c:pt>
                <c:pt idx="6718">
                  <c:v>-43.226999999999997</c:v>
                </c:pt>
                <c:pt idx="6719">
                  <c:v>-40.601999999999997</c:v>
                </c:pt>
                <c:pt idx="6720">
                  <c:v>-22.748999999999999</c:v>
                </c:pt>
                <c:pt idx="6721">
                  <c:v>-1.5089999999999999</c:v>
                </c:pt>
                <c:pt idx="6722">
                  <c:v>-3.0958999999999999</c:v>
                </c:pt>
                <c:pt idx="6723">
                  <c:v>-14.632</c:v>
                </c:pt>
                <c:pt idx="6724">
                  <c:v>-28.364999999999998</c:v>
                </c:pt>
                <c:pt idx="6725">
                  <c:v>-40.418999999999997</c:v>
                </c:pt>
                <c:pt idx="6726">
                  <c:v>-47.316000000000003</c:v>
                </c:pt>
                <c:pt idx="6727">
                  <c:v>-51.314</c:v>
                </c:pt>
                <c:pt idx="6728">
                  <c:v>-53.267000000000003</c:v>
                </c:pt>
                <c:pt idx="6729">
                  <c:v>-54.091000000000001</c:v>
                </c:pt>
                <c:pt idx="6730">
                  <c:v>-54.64</c:v>
                </c:pt>
                <c:pt idx="6731">
                  <c:v>-54.792999999999999</c:v>
                </c:pt>
                <c:pt idx="6732">
                  <c:v>-54.975999999999999</c:v>
                </c:pt>
                <c:pt idx="6733">
                  <c:v>-55.25</c:v>
                </c:pt>
                <c:pt idx="6734">
                  <c:v>-55.524999999999999</c:v>
                </c:pt>
                <c:pt idx="6735">
                  <c:v>-55.555999999999997</c:v>
                </c:pt>
                <c:pt idx="6736">
                  <c:v>-55.585999999999999</c:v>
                </c:pt>
                <c:pt idx="6737">
                  <c:v>-55.372999999999998</c:v>
                </c:pt>
                <c:pt idx="6738">
                  <c:v>-55.341999999999999</c:v>
                </c:pt>
                <c:pt idx="6739">
                  <c:v>-55.433999999999997</c:v>
                </c:pt>
                <c:pt idx="6740">
                  <c:v>-55.463999999999999</c:v>
                </c:pt>
                <c:pt idx="6741">
                  <c:v>-55.524999999999999</c:v>
                </c:pt>
                <c:pt idx="6742">
                  <c:v>-55.433999999999997</c:v>
                </c:pt>
                <c:pt idx="6743">
                  <c:v>-55.524999999999999</c:v>
                </c:pt>
                <c:pt idx="6744">
                  <c:v>-55.494999999999997</c:v>
                </c:pt>
                <c:pt idx="6745">
                  <c:v>-55.25</c:v>
                </c:pt>
                <c:pt idx="6746">
                  <c:v>-55.158999999999999</c:v>
                </c:pt>
                <c:pt idx="6747">
                  <c:v>-54.884</c:v>
                </c:pt>
                <c:pt idx="6748">
                  <c:v>-54.396000000000001</c:v>
                </c:pt>
                <c:pt idx="6749">
                  <c:v>-54.091000000000001</c:v>
                </c:pt>
                <c:pt idx="6750">
                  <c:v>-53.603000000000002</c:v>
                </c:pt>
                <c:pt idx="6751">
                  <c:v>-53.145000000000003</c:v>
                </c:pt>
                <c:pt idx="6752">
                  <c:v>-53.052999999999997</c:v>
                </c:pt>
                <c:pt idx="6753">
                  <c:v>-52.962000000000003</c:v>
                </c:pt>
                <c:pt idx="6754">
                  <c:v>-52.808999999999997</c:v>
                </c:pt>
                <c:pt idx="6755">
                  <c:v>-52.747999999999998</c:v>
                </c:pt>
                <c:pt idx="6756">
                  <c:v>-52.87</c:v>
                </c:pt>
                <c:pt idx="6757">
                  <c:v>-52.779000000000003</c:v>
                </c:pt>
                <c:pt idx="6758">
                  <c:v>-52.747999999999998</c:v>
                </c:pt>
                <c:pt idx="6759">
                  <c:v>-52.472999999999999</c:v>
                </c:pt>
                <c:pt idx="6760">
                  <c:v>-52.106999999999999</c:v>
                </c:pt>
                <c:pt idx="6761">
                  <c:v>-51.863</c:v>
                </c:pt>
                <c:pt idx="6762">
                  <c:v>-51.832999999999998</c:v>
                </c:pt>
                <c:pt idx="6763">
                  <c:v>-51.893999999999998</c:v>
                </c:pt>
                <c:pt idx="6764">
                  <c:v>-51.863</c:v>
                </c:pt>
                <c:pt idx="6765">
                  <c:v>-51.771000000000001</c:v>
                </c:pt>
                <c:pt idx="6766">
                  <c:v>-51.375</c:v>
                </c:pt>
                <c:pt idx="6767">
                  <c:v>-51.192</c:v>
                </c:pt>
                <c:pt idx="6768">
                  <c:v>-50.917000000000002</c:v>
                </c:pt>
                <c:pt idx="6769">
                  <c:v>-50.52</c:v>
                </c:pt>
                <c:pt idx="6770">
                  <c:v>-50.276000000000003</c:v>
                </c:pt>
                <c:pt idx="6771">
                  <c:v>-50.276000000000003</c:v>
                </c:pt>
                <c:pt idx="6772">
                  <c:v>-50.185000000000002</c:v>
                </c:pt>
                <c:pt idx="6773">
                  <c:v>-50.093000000000004</c:v>
                </c:pt>
                <c:pt idx="6774">
                  <c:v>-50.093000000000004</c:v>
                </c:pt>
                <c:pt idx="6775">
                  <c:v>-49.970999999999997</c:v>
                </c:pt>
                <c:pt idx="6776">
                  <c:v>-49.604999999999997</c:v>
                </c:pt>
                <c:pt idx="6777">
                  <c:v>-49.604999999999997</c:v>
                </c:pt>
                <c:pt idx="6778">
                  <c:v>-49.421999999999997</c:v>
                </c:pt>
                <c:pt idx="6779">
                  <c:v>-49.085999999999999</c:v>
                </c:pt>
                <c:pt idx="6780">
                  <c:v>-48.902999999999999</c:v>
                </c:pt>
                <c:pt idx="6781">
                  <c:v>-48.780999999999999</c:v>
                </c:pt>
                <c:pt idx="6782">
                  <c:v>-48.689</c:v>
                </c:pt>
                <c:pt idx="6783">
                  <c:v>-48.658999999999999</c:v>
                </c:pt>
                <c:pt idx="6784">
                  <c:v>-48.567</c:v>
                </c:pt>
                <c:pt idx="6785">
                  <c:v>-48.628</c:v>
                </c:pt>
                <c:pt idx="6786">
                  <c:v>-48.658999999999999</c:v>
                </c:pt>
                <c:pt idx="6787">
                  <c:v>-48.689</c:v>
                </c:pt>
                <c:pt idx="6788">
                  <c:v>-48.780999999999999</c:v>
                </c:pt>
                <c:pt idx="6789">
                  <c:v>-48.780999999999999</c:v>
                </c:pt>
                <c:pt idx="6790">
                  <c:v>-48.994</c:v>
                </c:pt>
                <c:pt idx="6791">
                  <c:v>-49.268999999999998</c:v>
                </c:pt>
                <c:pt idx="6792">
                  <c:v>-49.665999999999997</c:v>
                </c:pt>
                <c:pt idx="6793">
                  <c:v>-49.817999999999998</c:v>
                </c:pt>
                <c:pt idx="6794">
                  <c:v>-49.91</c:v>
                </c:pt>
                <c:pt idx="6795">
                  <c:v>-50.154000000000003</c:v>
                </c:pt>
                <c:pt idx="6796">
                  <c:v>-50.398000000000003</c:v>
                </c:pt>
                <c:pt idx="6797">
                  <c:v>-50.581000000000003</c:v>
                </c:pt>
                <c:pt idx="6798">
                  <c:v>-50.795000000000002</c:v>
                </c:pt>
                <c:pt idx="6799">
                  <c:v>-51.1</c:v>
                </c:pt>
                <c:pt idx="6800">
                  <c:v>-51.375</c:v>
                </c:pt>
                <c:pt idx="6801">
                  <c:v>-51.649000000000001</c:v>
                </c:pt>
                <c:pt idx="6802">
                  <c:v>-51.802</c:v>
                </c:pt>
                <c:pt idx="6803">
                  <c:v>-51.863</c:v>
                </c:pt>
                <c:pt idx="6804">
                  <c:v>-51.954999999999998</c:v>
                </c:pt>
                <c:pt idx="6805">
                  <c:v>-52.106999999999999</c:v>
                </c:pt>
                <c:pt idx="6806">
                  <c:v>-52.29</c:v>
                </c:pt>
                <c:pt idx="6807">
                  <c:v>-52.411999999999999</c:v>
                </c:pt>
                <c:pt idx="6808">
                  <c:v>-52.533999999999999</c:v>
                </c:pt>
                <c:pt idx="6809">
                  <c:v>-52.411999999999999</c:v>
                </c:pt>
                <c:pt idx="6810">
                  <c:v>-52.442999999999998</c:v>
                </c:pt>
                <c:pt idx="6811">
                  <c:v>-52.564999999999998</c:v>
                </c:pt>
                <c:pt idx="6812">
                  <c:v>-52.503999999999998</c:v>
                </c:pt>
                <c:pt idx="6813">
                  <c:v>-52.503999999999998</c:v>
                </c:pt>
                <c:pt idx="6814">
                  <c:v>-52.472999999999999</c:v>
                </c:pt>
                <c:pt idx="6815">
                  <c:v>-52.564999999999998</c:v>
                </c:pt>
                <c:pt idx="6816">
                  <c:v>-52.472999999999999</c:v>
                </c:pt>
                <c:pt idx="6817">
                  <c:v>-52.350999999999999</c:v>
                </c:pt>
                <c:pt idx="6818">
                  <c:v>-52.411999999999999</c:v>
                </c:pt>
                <c:pt idx="6819">
                  <c:v>-52.472999999999999</c:v>
                </c:pt>
                <c:pt idx="6820">
                  <c:v>-52.686999999999998</c:v>
                </c:pt>
                <c:pt idx="6821">
                  <c:v>-52.808999999999997</c:v>
                </c:pt>
                <c:pt idx="6822">
                  <c:v>-52.718000000000004</c:v>
                </c:pt>
                <c:pt idx="6823">
                  <c:v>-52.718000000000004</c:v>
                </c:pt>
                <c:pt idx="6824">
                  <c:v>-52.84</c:v>
                </c:pt>
                <c:pt idx="6825">
                  <c:v>-52.808999999999997</c:v>
                </c:pt>
                <c:pt idx="6826">
                  <c:v>-52.991999999999997</c:v>
                </c:pt>
                <c:pt idx="6827">
                  <c:v>-52.901000000000003</c:v>
                </c:pt>
                <c:pt idx="6828">
                  <c:v>-52.901000000000003</c:v>
                </c:pt>
                <c:pt idx="6829">
                  <c:v>-52.991999999999997</c:v>
                </c:pt>
                <c:pt idx="6830">
                  <c:v>-53.023000000000003</c:v>
                </c:pt>
                <c:pt idx="6831">
                  <c:v>-53.084000000000003</c:v>
                </c:pt>
                <c:pt idx="6832">
                  <c:v>-53.113999999999997</c:v>
                </c:pt>
                <c:pt idx="6833">
                  <c:v>-53.052999999999997</c:v>
                </c:pt>
                <c:pt idx="6834">
                  <c:v>-52.991999999999997</c:v>
                </c:pt>
                <c:pt idx="6835">
                  <c:v>-52.930999999999997</c:v>
                </c:pt>
                <c:pt idx="6836">
                  <c:v>-52.655999999999999</c:v>
                </c:pt>
                <c:pt idx="6837">
                  <c:v>-52.411999999999999</c:v>
                </c:pt>
                <c:pt idx="6838">
                  <c:v>-52.442999999999998</c:v>
                </c:pt>
                <c:pt idx="6839">
                  <c:v>-52.320999999999998</c:v>
                </c:pt>
                <c:pt idx="6840">
                  <c:v>-52.411999999999999</c:v>
                </c:pt>
                <c:pt idx="6841">
                  <c:v>-52.350999999999999</c:v>
                </c:pt>
                <c:pt idx="6842">
                  <c:v>-52.29</c:v>
                </c:pt>
                <c:pt idx="6843">
                  <c:v>-52.167999999999999</c:v>
                </c:pt>
                <c:pt idx="6844">
                  <c:v>-52.198999999999998</c:v>
                </c:pt>
                <c:pt idx="6845">
                  <c:v>-52.137999999999998</c:v>
                </c:pt>
                <c:pt idx="6846">
                  <c:v>-52.167999999999999</c:v>
                </c:pt>
                <c:pt idx="6847">
                  <c:v>-52.106999999999999</c:v>
                </c:pt>
                <c:pt idx="6848">
                  <c:v>-52.106999999999999</c:v>
                </c:pt>
                <c:pt idx="6849">
                  <c:v>-51.954999999999998</c:v>
                </c:pt>
                <c:pt idx="6850">
                  <c:v>-52.015999999999998</c:v>
                </c:pt>
                <c:pt idx="6851">
                  <c:v>-51.863</c:v>
                </c:pt>
                <c:pt idx="6852">
                  <c:v>-51.832999999999998</c:v>
                </c:pt>
                <c:pt idx="6853">
                  <c:v>-51.832999999999998</c:v>
                </c:pt>
                <c:pt idx="6854">
                  <c:v>-51.923999999999999</c:v>
                </c:pt>
                <c:pt idx="6855">
                  <c:v>-51.984999999999999</c:v>
                </c:pt>
                <c:pt idx="6856">
                  <c:v>-51.954999999999998</c:v>
                </c:pt>
                <c:pt idx="6857">
                  <c:v>-51.954999999999998</c:v>
                </c:pt>
                <c:pt idx="6858">
                  <c:v>-52.076999999999998</c:v>
                </c:pt>
                <c:pt idx="6859">
                  <c:v>-52.198999999999998</c:v>
                </c:pt>
                <c:pt idx="6860">
                  <c:v>-52.350999999999999</c:v>
                </c:pt>
                <c:pt idx="6861">
                  <c:v>-52.045999999999999</c:v>
                </c:pt>
                <c:pt idx="6862">
                  <c:v>-51.984999999999999</c:v>
                </c:pt>
                <c:pt idx="6863">
                  <c:v>-52.076999999999998</c:v>
                </c:pt>
                <c:pt idx="6864">
                  <c:v>-52.076999999999998</c:v>
                </c:pt>
                <c:pt idx="6865">
                  <c:v>-52.198999999999998</c:v>
                </c:pt>
                <c:pt idx="6866">
                  <c:v>-52.228999999999999</c:v>
                </c:pt>
                <c:pt idx="6867">
                  <c:v>-52.228999999999999</c:v>
                </c:pt>
                <c:pt idx="6868">
                  <c:v>-52.320999999999998</c:v>
                </c:pt>
                <c:pt idx="6869">
                  <c:v>-52.533999999999999</c:v>
                </c:pt>
                <c:pt idx="6870">
                  <c:v>-52.533999999999999</c:v>
                </c:pt>
                <c:pt idx="6871">
                  <c:v>-52.594999999999999</c:v>
                </c:pt>
                <c:pt idx="6872">
                  <c:v>-52.686999999999998</c:v>
                </c:pt>
                <c:pt idx="6873">
                  <c:v>-52.901000000000003</c:v>
                </c:pt>
                <c:pt idx="6874">
                  <c:v>-52.87</c:v>
                </c:pt>
                <c:pt idx="6875">
                  <c:v>-52.930999999999997</c:v>
                </c:pt>
                <c:pt idx="6876">
                  <c:v>-52.564999999999998</c:v>
                </c:pt>
                <c:pt idx="6877">
                  <c:v>-52.472999999999999</c:v>
                </c:pt>
                <c:pt idx="6878">
                  <c:v>-52.503999999999998</c:v>
                </c:pt>
                <c:pt idx="6879">
                  <c:v>-52.503999999999998</c:v>
                </c:pt>
                <c:pt idx="6880">
                  <c:v>-52.564999999999998</c:v>
                </c:pt>
                <c:pt idx="6881">
                  <c:v>-52.625999999999998</c:v>
                </c:pt>
                <c:pt idx="6882">
                  <c:v>-52.564999999999998</c:v>
                </c:pt>
                <c:pt idx="6883">
                  <c:v>-52.503999999999998</c:v>
                </c:pt>
                <c:pt idx="6884">
                  <c:v>-52.625999999999998</c:v>
                </c:pt>
                <c:pt idx="6885">
                  <c:v>-52.564999999999998</c:v>
                </c:pt>
                <c:pt idx="6886">
                  <c:v>-52.167999999999999</c:v>
                </c:pt>
                <c:pt idx="6887">
                  <c:v>-52.076999999999998</c:v>
                </c:pt>
                <c:pt idx="6888">
                  <c:v>-52.167999999999999</c:v>
                </c:pt>
                <c:pt idx="6889">
                  <c:v>-52.26</c:v>
                </c:pt>
                <c:pt idx="6890">
                  <c:v>-52.26</c:v>
                </c:pt>
                <c:pt idx="6891">
                  <c:v>-52.228999999999999</c:v>
                </c:pt>
                <c:pt idx="6892">
                  <c:v>-52.320999999999998</c:v>
                </c:pt>
                <c:pt idx="6893">
                  <c:v>-52.442999999999998</c:v>
                </c:pt>
                <c:pt idx="6894">
                  <c:v>-52.442999999999998</c:v>
                </c:pt>
                <c:pt idx="6895">
                  <c:v>-52.381999999999998</c:v>
                </c:pt>
                <c:pt idx="6896">
                  <c:v>-52.320999999999998</c:v>
                </c:pt>
                <c:pt idx="6897">
                  <c:v>-52.29</c:v>
                </c:pt>
                <c:pt idx="6898">
                  <c:v>-52.198999999999998</c:v>
                </c:pt>
                <c:pt idx="6899">
                  <c:v>-52.198999999999998</c:v>
                </c:pt>
                <c:pt idx="6900">
                  <c:v>-52.137999999999998</c:v>
                </c:pt>
                <c:pt idx="6901">
                  <c:v>-52.26</c:v>
                </c:pt>
                <c:pt idx="6902">
                  <c:v>-52.533999999999999</c:v>
                </c:pt>
                <c:pt idx="6903">
                  <c:v>-52.564999999999998</c:v>
                </c:pt>
                <c:pt idx="6904">
                  <c:v>-52.564999999999998</c:v>
                </c:pt>
                <c:pt idx="6905">
                  <c:v>-52.503999999999998</c:v>
                </c:pt>
                <c:pt idx="6906">
                  <c:v>-52.564999999999998</c:v>
                </c:pt>
                <c:pt idx="6907">
                  <c:v>-52.655999999999999</c:v>
                </c:pt>
                <c:pt idx="6908">
                  <c:v>-52.747999999999998</c:v>
                </c:pt>
                <c:pt idx="6909">
                  <c:v>-52.655999999999999</c:v>
                </c:pt>
                <c:pt idx="6910">
                  <c:v>-52.564999999999998</c:v>
                </c:pt>
                <c:pt idx="6911">
                  <c:v>-52.503999999999998</c:v>
                </c:pt>
                <c:pt idx="6912">
                  <c:v>-52.381999999999998</c:v>
                </c:pt>
                <c:pt idx="6913">
                  <c:v>-52.411999999999999</c:v>
                </c:pt>
                <c:pt idx="6914">
                  <c:v>-52.228999999999999</c:v>
                </c:pt>
                <c:pt idx="6915">
                  <c:v>-52.26</c:v>
                </c:pt>
                <c:pt idx="6916">
                  <c:v>-52.411999999999999</c:v>
                </c:pt>
                <c:pt idx="6917">
                  <c:v>-52.533999999999999</c:v>
                </c:pt>
                <c:pt idx="6918">
                  <c:v>-52.594999999999999</c:v>
                </c:pt>
                <c:pt idx="6919">
                  <c:v>-52.503999999999998</c:v>
                </c:pt>
                <c:pt idx="6920">
                  <c:v>-52.472999999999999</c:v>
                </c:pt>
                <c:pt idx="6921">
                  <c:v>-52.350999999999999</c:v>
                </c:pt>
                <c:pt idx="6922">
                  <c:v>-52.29</c:v>
                </c:pt>
                <c:pt idx="6923">
                  <c:v>-52.137999999999998</c:v>
                </c:pt>
                <c:pt idx="6924">
                  <c:v>-52.015999999999998</c:v>
                </c:pt>
                <c:pt idx="6925">
                  <c:v>-51.923999999999999</c:v>
                </c:pt>
                <c:pt idx="6926">
                  <c:v>-51.954999999999998</c:v>
                </c:pt>
                <c:pt idx="6927">
                  <c:v>-51.984999999999999</c:v>
                </c:pt>
                <c:pt idx="6928">
                  <c:v>-51.741</c:v>
                </c:pt>
                <c:pt idx="6929">
                  <c:v>-51.619</c:v>
                </c:pt>
                <c:pt idx="6930">
                  <c:v>-51.527000000000001</c:v>
                </c:pt>
                <c:pt idx="6931">
                  <c:v>-51.375</c:v>
                </c:pt>
                <c:pt idx="6932">
                  <c:v>-50.978000000000002</c:v>
                </c:pt>
                <c:pt idx="6933">
                  <c:v>-50.459000000000003</c:v>
                </c:pt>
                <c:pt idx="6934">
                  <c:v>-49.970999999999997</c:v>
                </c:pt>
                <c:pt idx="6935">
                  <c:v>-49.207999999999998</c:v>
                </c:pt>
                <c:pt idx="6936">
                  <c:v>-48.323</c:v>
                </c:pt>
                <c:pt idx="6937">
                  <c:v>-46.613999999999997</c:v>
                </c:pt>
                <c:pt idx="6938">
                  <c:v>-45.119</c:v>
                </c:pt>
                <c:pt idx="6939">
                  <c:v>-42.981999999999999</c:v>
                </c:pt>
                <c:pt idx="6940">
                  <c:v>-27.113</c:v>
                </c:pt>
                <c:pt idx="6941">
                  <c:v>-0.53247</c:v>
                </c:pt>
                <c:pt idx="6942">
                  <c:v>-0.71557999999999999</c:v>
                </c:pt>
                <c:pt idx="6943">
                  <c:v>-11.977</c:v>
                </c:pt>
                <c:pt idx="6944">
                  <c:v>-26.106000000000002</c:v>
                </c:pt>
                <c:pt idx="6945">
                  <c:v>-38.557000000000002</c:v>
                </c:pt>
                <c:pt idx="6946">
                  <c:v>-46.645000000000003</c:v>
                </c:pt>
                <c:pt idx="6947">
                  <c:v>-51.161000000000001</c:v>
                </c:pt>
                <c:pt idx="6948">
                  <c:v>-53.847000000000001</c:v>
                </c:pt>
                <c:pt idx="6949">
                  <c:v>-55.067</c:v>
                </c:pt>
                <c:pt idx="6950">
                  <c:v>-55.951999999999998</c:v>
                </c:pt>
                <c:pt idx="6951">
                  <c:v>-56.563000000000002</c:v>
                </c:pt>
                <c:pt idx="6952">
                  <c:v>-56.99</c:v>
                </c:pt>
                <c:pt idx="6953">
                  <c:v>-57.234000000000002</c:v>
                </c:pt>
                <c:pt idx="6954">
                  <c:v>-57.417000000000002</c:v>
                </c:pt>
                <c:pt idx="6955">
                  <c:v>-57.539000000000001</c:v>
                </c:pt>
                <c:pt idx="6956">
                  <c:v>-57.753</c:v>
                </c:pt>
                <c:pt idx="6957">
                  <c:v>-57.631</c:v>
                </c:pt>
                <c:pt idx="6958">
                  <c:v>-56.99</c:v>
                </c:pt>
                <c:pt idx="6959">
                  <c:v>-56.470999999999997</c:v>
                </c:pt>
                <c:pt idx="6960">
                  <c:v>-56.38</c:v>
                </c:pt>
                <c:pt idx="6961">
                  <c:v>-56.287999999999997</c:v>
                </c:pt>
                <c:pt idx="6962">
                  <c:v>-56.043999999999997</c:v>
                </c:pt>
                <c:pt idx="6963">
                  <c:v>-55.860999999999997</c:v>
                </c:pt>
                <c:pt idx="6964">
                  <c:v>-55.860999999999997</c:v>
                </c:pt>
                <c:pt idx="6965">
                  <c:v>-55.646999999999998</c:v>
                </c:pt>
                <c:pt idx="6966">
                  <c:v>-55.555999999999997</c:v>
                </c:pt>
                <c:pt idx="6967">
                  <c:v>-55.402999999999999</c:v>
                </c:pt>
                <c:pt idx="6968">
                  <c:v>-55.372999999999998</c:v>
                </c:pt>
                <c:pt idx="6969">
                  <c:v>-55.433999999999997</c:v>
                </c:pt>
                <c:pt idx="6970">
                  <c:v>-55.372999999999998</c:v>
                </c:pt>
                <c:pt idx="6971">
                  <c:v>-55.280999999999999</c:v>
                </c:pt>
                <c:pt idx="6972">
                  <c:v>-55.341999999999999</c:v>
                </c:pt>
                <c:pt idx="6973">
                  <c:v>-55.158999999999999</c:v>
                </c:pt>
                <c:pt idx="6974">
                  <c:v>-55.067</c:v>
                </c:pt>
                <c:pt idx="6975">
                  <c:v>-55.25</c:v>
                </c:pt>
                <c:pt idx="6976">
                  <c:v>-55.158999999999999</c:v>
                </c:pt>
                <c:pt idx="6977">
                  <c:v>-54.884</c:v>
                </c:pt>
                <c:pt idx="6978">
                  <c:v>-54.670999999999999</c:v>
                </c:pt>
                <c:pt idx="6979">
                  <c:v>-54.488</c:v>
                </c:pt>
                <c:pt idx="6980">
                  <c:v>-54.488</c:v>
                </c:pt>
                <c:pt idx="6981">
                  <c:v>-54.427</c:v>
                </c:pt>
                <c:pt idx="6982">
                  <c:v>-54.274000000000001</c:v>
                </c:pt>
                <c:pt idx="6983">
                  <c:v>-54.182000000000002</c:v>
                </c:pt>
                <c:pt idx="6984">
                  <c:v>-54.213000000000001</c:v>
                </c:pt>
                <c:pt idx="6985">
                  <c:v>-54.091000000000001</c:v>
                </c:pt>
                <c:pt idx="6986">
                  <c:v>-53.969000000000001</c:v>
                </c:pt>
                <c:pt idx="6987">
                  <c:v>-53.755000000000003</c:v>
                </c:pt>
                <c:pt idx="6988">
                  <c:v>-53.694000000000003</c:v>
                </c:pt>
                <c:pt idx="6989">
                  <c:v>-53.664000000000001</c:v>
                </c:pt>
                <c:pt idx="6990">
                  <c:v>-53.664000000000001</c:v>
                </c:pt>
                <c:pt idx="6991">
                  <c:v>-53.603000000000002</c:v>
                </c:pt>
                <c:pt idx="6992">
                  <c:v>-53.45</c:v>
                </c:pt>
                <c:pt idx="6993">
                  <c:v>-53.357999999999997</c:v>
                </c:pt>
                <c:pt idx="6994">
                  <c:v>-53.296999999999997</c:v>
                </c:pt>
                <c:pt idx="6995">
                  <c:v>-53.145000000000003</c:v>
                </c:pt>
                <c:pt idx="6996">
                  <c:v>-53.145000000000003</c:v>
                </c:pt>
                <c:pt idx="6997">
                  <c:v>-53.023000000000003</c:v>
                </c:pt>
                <c:pt idx="6998">
                  <c:v>-52.930999999999997</c:v>
                </c:pt>
                <c:pt idx="6999">
                  <c:v>-52.718000000000004</c:v>
                </c:pt>
                <c:pt idx="7000">
                  <c:v>-52.655999999999999</c:v>
                </c:pt>
                <c:pt idx="7001">
                  <c:v>-52.442999999999998</c:v>
                </c:pt>
                <c:pt idx="7002">
                  <c:v>-52.228999999999999</c:v>
                </c:pt>
                <c:pt idx="7003">
                  <c:v>-52.228999999999999</c:v>
                </c:pt>
                <c:pt idx="7004">
                  <c:v>-52.320999999999998</c:v>
                </c:pt>
                <c:pt idx="7005">
                  <c:v>-52.350999999999999</c:v>
                </c:pt>
                <c:pt idx="7006">
                  <c:v>-52.350999999999999</c:v>
                </c:pt>
                <c:pt idx="7007">
                  <c:v>-52.137999999999998</c:v>
                </c:pt>
                <c:pt idx="7008">
                  <c:v>-52.228999999999999</c:v>
                </c:pt>
                <c:pt idx="7009">
                  <c:v>-52.198999999999998</c:v>
                </c:pt>
                <c:pt idx="7010">
                  <c:v>-52.198999999999998</c:v>
                </c:pt>
                <c:pt idx="7011">
                  <c:v>-52.045999999999999</c:v>
                </c:pt>
                <c:pt idx="7012">
                  <c:v>-51.893999999999998</c:v>
                </c:pt>
                <c:pt idx="7013">
                  <c:v>-51.923999999999999</c:v>
                </c:pt>
                <c:pt idx="7014">
                  <c:v>-51.923999999999999</c:v>
                </c:pt>
                <c:pt idx="7015">
                  <c:v>-51.375</c:v>
                </c:pt>
                <c:pt idx="7016">
                  <c:v>-50.917000000000002</c:v>
                </c:pt>
                <c:pt idx="7017">
                  <c:v>-50.612000000000002</c:v>
                </c:pt>
                <c:pt idx="7018">
                  <c:v>-50.276000000000003</c:v>
                </c:pt>
                <c:pt idx="7019">
                  <c:v>-50.246000000000002</c:v>
                </c:pt>
                <c:pt idx="7020">
                  <c:v>-50.215000000000003</c:v>
                </c:pt>
                <c:pt idx="7021">
                  <c:v>-50.093000000000004</c:v>
                </c:pt>
                <c:pt idx="7022">
                  <c:v>-50.063000000000002</c:v>
                </c:pt>
                <c:pt idx="7023">
                  <c:v>-50.000999999999998</c:v>
                </c:pt>
                <c:pt idx="7024">
                  <c:v>-49.94</c:v>
                </c:pt>
                <c:pt idx="7025">
                  <c:v>-49.817999999999998</c:v>
                </c:pt>
                <c:pt idx="7026">
                  <c:v>-49.604999999999997</c:v>
                </c:pt>
                <c:pt idx="7027">
                  <c:v>-49.604999999999997</c:v>
                </c:pt>
                <c:pt idx="7028">
                  <c:v>-49.726999999999997</c:v>
                </c:pt>
                <c:pt idx="7029">
                  <c:v>-49.573999999999998</c:v>
                </c:pt>
                <c:pt idx="7030">
                  <c:v>-49.543999999999997</c:v>
                </c:pt>
                <c:pt idx="7031">
                  <c:v>-49.543999999999997</c:v>
                </c:pt>
                <c:pt idx="7032">
                  <c:v>-49.512999999999998</c:v>
                </c:pt>
                <c:pt idx="7033">
                  <c:v>-49.543999999999997</c:v>
                </c:pt>
                <c:pt idx="7034">
                  <c:v>-49.573999999999998</c:v>
                </c:pt>
                <c:pt idx="7035">
                  <c:v>-49.543999999999997</c:v>
                </c:pt>
                <c:pt idx="7036">
                  <c:v>-49.543999999999997</c:v>
                </c:pt>
                <c:pt idx="7037">
                  <c:v>-49.604999999999997</c:v>
                </c:pt>
                <c:pt idx="7038">
                  <c:v>-49.848999999999997</c:v>
                </c:pt>
                <c:pt idx="7039">
                  <c:v>-50.000999999999998</c:v>
                </c:pt>
                <c:pt idx="7040">
                  <c:v>-50.031999999999996</c:v>
                </c:pt>
                <c:pt idx="7041">
                  <c:v>-50.124000000000002</c:v>
                </c:pt>
                <c:pt idx="7042">
                  <c:v>-50.215000000000003</c:v>
                </c:pt>
                <c:pt idx="7043">
                  <c:v>-50.276000000000003</c:v>
                </c:pt>
                <c:pt idx="7044">
                  <c:v>-50.398000000000003</c:v>
                </c:pt>
                <c:pt idx="7045">
                  <c:v>-50.276000000000003</c:v>
                </c:pt>
                <c:pt idx="7046">
                  <c:v>-50.307000000000002</c:v>
                </c:pt>
                <c:pt idx="7047">
                  <c:v>-50.429000000000002</c:v>
                </c:pt>
                <c:pt idx="7048">
                  <c:v>-50.673000000000002</c:v>
                </c:pt>
                <c:pt idx="7049">
                  <c:v>-50.642000000000003</c:v>
                </c:pt>
                <c:pt idx="7050">
                  <c:v>-50.673000000000002</c:v>
                </c:pt>
                <c:pt idx="7051">
                  <c:v>-50.612000000000002</c:v>
                </c:pt>
                <c:pt idx="7052">
                  <c:v>-50.825000000000003</c:v>
                </c:pt>
                <c:pt idx="7053">
                  <c:v>-50.856000000000002</c:v>
                </c:pt>
                <c:pt idx="7054">
                  <c:v>-50.917000000000002</c:v>
                </c:pt>
                <c:pt idx="7055">
                  <c:v>-50.703000000000003</c:v>
                </c:pt>
                <c:pt idx="7056">
                  <c:v>-50.825000000000003</c:v>
                </c:pt>
                <c:pt idx="7057">
                  <c:v>-50.825000000000003</c:v>
                </c:pt>
                <c:pt idx="7058">
                  <c:v>-50.825000000000003</c:v>
                </c:pt>
                <c:pt idx="7059">
                  <c:v>-50.642000000000003</c:v>
                </c:pt>
                <c:pt idx="7060">
                  <c:v>-50.795000000000002</c:v>
                </c:pt>
                <c:pt idx="7061">
                  <c:v>-50.734000000000002</c:v>
                </c:pt>
                <c:pt idx="7062">
                  <c:v>-50.703000000000003</c:v>
                </c:pt>
                <c:pt idx="7063">
                  <c:v>-50.886000000000003</c:v>
                </c:pt>
                <c:pt idx="7064">
                  <c:v>-50.886000000000003</c:v>
                </c:pt>
                <c:pt idx="7065">
                  <c:v>-50.581000000000003</c:v>
                </c:pt>
                <c:pt idx="7066">
                  <c:v>-50.459000000000003</c:v>
                </c:pt>
                <c:pt idx="7067">
                  <c:v>-50.398000000000003</c:v>
                </c:pt>
                <c:pt idx="7068">
                  <c:v>-50.337000000000003</c:v>
                </c:pt>
                <c:pt idx="7069">
                  <c:v>-50.307000000000002</c:v>
                </c:pt>
                <c:pt idx="7070">
                  <c:v>-50.307000000000002</c:v>
                </c:pt>
                <c:pt idx="7071">
                  <c:v>-50.52</c:v>
                </c:pt>
                <c:pt idx="7072">
                  <c:v>-50.642000000000003</c:v>
                </c:pt>
                <c:pt idx="7073">
                  <c:v>-50.581000000000003</c:v>
                </c:pt>
                <c:pt idx="7074">
                  <c:v>-50.673000000000002</c:v>
                </c:pt>
                <c:pt idx="7075">
                  <c:v>-50.825000000000003</c:v>
                </c:pt>
                <c:pt idx="7076">
                  <c:v>-51.1</c:v>
                </c:pt>
                <c:pt idx="7077">
                  <c:v>-51.283000000000001</c:v>
                </c:pt>
                <c:pt idx="7078">
                  <c:v>-51.222000000000001</c:v>
                </c:pt>
                <c:pt idx="7079">
                  <c:v>-51.222000000000001</c:v>
                </c:pt>
                <c:pt idx="7080">
                  <c:v>-51.405000000000001</c:v>
                </c:pt>
                <c:pt idx="7081">
                  <c:v>-51.1</c:v>
                </c:pt>
                <c:pt idx="7082">
                  <c:v>-49.970999999999997</c:v>
                </c:pt>
                <c:pt idx="7083">
                  <c:v>-49.543999999999997</c:v>
                </c:pt>
                <c:pt idx="7084">
                  <c:v>-49.451999999999998</c:v>
                </c:pt>
                <c:pt idx="7085">
                  <c:v>-49.665999999999997</c:v>
                </c:pt>
                <c:pt idx="7086">
                  <c:v>-49.91</c:v>
                </c:pt>
                <c:pt idx="7087">
                  <c:v>-49.817999999999998</c:v>
                </c:pt>
                <c:pt idx="7088">
                  <c:v>-49.91</c:v>
                </c:pt>
                <c:pt idx="7089">
                  <c:v>-49.817999999999998</c:v>
                </c:pt>
                <c:pt idx="7090">
                  <c:v>-49.970999999999997</c:v>
                </c:pt>
                <c:pt idx="7091">
                  <c:v>-49.817999999999998</c:v>
                </c:pt>
                <c:pt idx="7092">
                  <c:v>-49.604999999999997</c:v>
                </c:pt>
                <c:pt idx="7093">
                  <c:v>-49.421999999999997</c:v>
                </c:pt>
                <c:pt idx="7094">
                  <c:v>-49.390999999999998</c:v>
                </c:pt>
                <c:pt idx="7095">
                  <c:v>-49.451999999999998</c:v>
                </c:pt>
                <c:pt idx="7096">
                  <c:v>-49.634999999999998</c:v>
                </c:pt>
                <c:pt idx="7097">
                  <c:v>-49.634999999999998</c:v>
                </c:pt>
                <c:pt idx="7098">
                  <c:v>-49.848999999999997</c:v>
                </c:pt>
                <c:pt idx="7099">
                  <c:v>-49.91</c:v>
                </c:pt>
                <c:pt idx="7100">
                  <c:v>-50.215000000000003</c:v>
                </c:pt>
                <c:pt idx="7101">
                  <c:v>-50.307000000000002</c:v>
                </c:pt>
                <c:pt idx="7102">
                  <c:v>-50.246000000000002</c:v>
                </c:pt>
                <c:pt idx="7103">
                  <c:v>-50.276000000000003</c:v>
                </c:pt>
                <c:pt idx="7104">
                  <c:v>-50.49</c:v>
                </c:pt>
                <c:pt idx="7105">
                  <c:v>-50.551000000000002</c:v>
                </c:pt>
                <c:pt idx="7106">
                  <c:v>-50.642000000000003</c:v>
                </c:pt>
                <c:pt idx="7107">
                  <c:v>-50.52</c:v>
                </c:pt>
                <c:pt idx="7108">
                  <c:v>-50.398000000000003</c:v>
                </c:pt>
                <c:pt idx="7109">
                  <c:v>-50.307000000000002</c:v>
                </c:pt>
                <c:pt idx="7110">
                  <c:v>-50.49</c:v>
                </c:pt>
                <c:pt idx="7111">
                  <c:v>-50.459000000000003</c:v>
                </c:pt>
                <c:pt idx="7112">
                  <c:v>-50.429000000000002</c:v>
                </c:pt>
                <c:pt idx="7113">
                  <c:v>-50.459000000000003</c:v>
                </c:pt>
                <c:pt idx="7114">
                  <c:v>-50.551000000000002</c:v>
                </c:pt>
                <c:pt idx="7115">
                  <c:v>-50.581000000000003</c:v>
                </c:pt>
                <c:pt idx="7116">
                  <c:v>-50.612000000000002</c:v>
                </c:pt>
                <c:pt idx="7117">
                  <c:v>-50.673000000000002</c:v>
                </c:pt>
                <c:pt idx="7118">
                  <c:v>-50.795000000000002</c:v>
                </c:pt>
                <c:pt idx="7119">
                  <c:v>-51.009</c:v>
                </c:pt>
                <c:pt idx="7120">
                  <c:v>-51.192</c:v>
                </c:pt>
                <c:pt idx="7121">
                  <c:v>-51.405000000000001</c:v>
                </c:pt>
                <c:pt idx="7122">
                  <c:v>-51.558</c:v>
                </c:pt>
                <c:pt idx="7123">
                  <c:v>-51.68</c:v>
                </c:pt>
                <c:pt idx="7124">
                  <c:v>-51.923999999999999</c:v>
                </c:pt>
                <c:pt idx="7125">
                  <c:v>-52.015999999999998</c:v>
                </c:pt>
                <c:pt idx="7126">
                  <c:v>-52.045999999999999</c:v>
                </c:pt>
                <c:pt idx="7127">
                  <c:v>-52.137999999999998</c:v>
                </c:pt>
                <c:pt idx="7128">
                  <c:v>-52.29</c:v>
                </c:pt>
                <c:pt idx="7129">
                  <c:v>-52.350999999999999</c:v>
                </c:pt>
                <c:pt idx="7130">
                  <c:v>-52.350999999999999</c:v>
                </c:pt>
                <c:pt idx="7131">
                  <c:v>-52.350999999999999</c:v>
                </c:pt>
                <c:pt idx="7132">
                  <c:v>-52.503999999999998</c:v>
                </c:pt>
                <c:pt idx="7133">
                  <c:v>-52.564999999999998</c:v>
                </c:pt>
                <c:pt idx="7134">
                  <c:v>-52.686999999999998</c:v>
                </c:pt>
                <c:pt idx="7135">
                  <c:v>-52.84</c:v>
                </c:pt>
                <c:pt idx="7136">
                  <c:v>-52.901000000000003</c:v>
                </c:pt>
                <c:pt idx="7137">
                  <c:v>-52.962000000000003</c:v>
                </c:pt>
                <c:pt idx="7138">
                  <c:v>-53.084000000000003</c:v>
                </c:pt>
                <c:pt idx="7139">
                  <c:v>-53.113999999999997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B89-0C43-AF1C-D5B657E72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1627872"/>
        <c:axId val="1981629296"/>
      </c:scatterChart>
      <c:valAx>
        <c:axId val="1981627872"/>
        <c:scaling>
          <c:orientation val="minMax"/>
          <c:max val="5000"/>
          <c:min val="0"/>
        </c:scaling>
        <c:delete val="0"/>
        <c:axPos val="b"/>
        <c:numFmt formatCode="#,##0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1981629296"/>
        <c:crossesAt val="-100"/>
        <c:crossBetween val="midCat"/>
        <c:majorUnit val="1000"/>
      </c:valAx>
      <c:valAx>
        <c:axId val="1981629296"/>
        <c:scaling>
          <c:orientation val="minMax"/>
          <c:max val="20"/>
          <c:min val="-8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 b="0">
                    <a:latin typeface="Helvetica"/>
                    <a:cs typeface="Helvetica"/>
                  </a:defRPr>
                </a:pPr>
                <a:r>
                  <a:rPr lang="en-US" sz="2000" dirty="0">
                    <a:effectLst/>
                  </a:rPr>
                  <a:t>Voltage (mV)</a:t>
                </a:r>
                <a:endParaRPr lang="el-GR" sz="2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5848744544795499E-3"/>
              <c:y val="0.165721891946029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1981627872"/>
        <c:crossesAt val="0"/>
        <c:crossBetween val="midCat"/>
        <c:majorUnit val="2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7193880671599"/>
          <c:y val="4.7808764940239001E-2"/>
          <c:w val="0.84547581197070598"/>
          <c:h val="0.89016377952755898"/>
        </c:manualLayout>
      </c:layout>
      <c:scatterChart>
        <c:scatterStyle val="lineMarker"/>
        <c:varyColors val="0"/>
        <c:ser>
          <c:idx val="1"/>
          <c:order val="0"/>
          <c:tx>
            <c:strRef>
              <c:f>'SI ArcLight, 20130751_C10'!$G$1</c:f>
              <c:strCache>
                <c:ptCount val="1"/>
                <c:pt idx="0">
                  <c:v>dF/F(%) [2xbinned]</c:v>
                </c:pt>
              </c:strCache>
            </c:strRef>
          </c:tx>
          <c:spPr>
            <a:ln w="12700" cap="rnd" cmpd="sng">
              <a:solidFill>
                <a:schemeClr val="tx1"/>
              </a:solidFill>
              <a:prstDash val="solid"/>
            </a:ln>
          </c:spPr>
          <c:marker>
            <c:symbol val="none"/>
          </c:marker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00-B3DE-844E-83D2-AC6159857BDA}"/>
              </c:ext>
            </c:extLst>
          </c:dPt>
          <c:xVal>
            <c:numRef>
              <c:f>'SI ArcLight, 20130751_C10'!$A$2:$A$10000</c:f>
              <c:numCache>
                <c:formatCode>General</c:formatCode>
                <c:ptCount val="9999"/>
                <c:pt idx="0">
                  <c:v>1</c:v>
                </c:pt>
                <c:pt idx="1">
                  <c:v>2.2000000000000002</c:v>
                </c:pt>
                <c:pt idx="2">
                  <c:v>3.4</c:v>
                </c:pt>
                <c:pt idx="3">
                  <c:v>4.5999999999999996</c:v>
                </c:pt>
                <c:pt idx="4">
                  <c:v>5.8</c:v>
                </c:pt>
                <c:pt idx="5">
                  <c:v>7</c:v>
                </c:pt>
                <c:pt idx="6">
                  <c:v>8.1999999999999993</c:v>
                </c:pt>
                <c:pt idx="7">
                  <c:v>9.4</c:v>
                </c:pt>
                <c:pt idx="8">
                  <c:v>10.6</c:v>
                </c:pt>
                <c:pt idx="9">
                  <c:v>11.8</c:v>
                </c:pt>
                <c:pt idx="10">
                  <c:v>13</c:v>
                </c:pt>
                <c:pt idx="11">
                  <c:v>14.2</c:v>
                </c:pt>
                <c:pt idx="12">
                  <c:v>15.4</c:v>
                </c:pt>
                <c:pt idx="13">
                  <c:v>16.600000000000001</c:v>
                </c:pt>
                <c:pt idx="14">
                  <c:v>17.8</c:v>
                </c:pt>
                <c:pt idx="15">
                  <c:v>19</c:v>
                </c:pt>
                <c:pt idx="16">
                  <c:v>20.2</c:v>
                </c:pt>
                <c:pt idx="17">
                  <c:v>21.4</c:v>
                </c:pt>
                <c:pt idx="18">
                  <c:v>22.6</c:v>
                </c:pt>
                <c:pt idx="19">
                  <c:v>23.8</c:v>
                </c:pt>
                <c:pt idx="20">
                  <c:v>25</c:v>
                </c:pt>
                <c:pt idx="21">
                  <c:v>26.2</c:v>
                </c:pt>
                <c:pt idx="22">
                  <c:v>27.4</c:v>
                </c:pt>
                <c:pt idx="23">
                  <c:v>28.6</c:v>
                </c:pt>
                <c:pt idx="24">
                  <c:v>29.8</c:v>
                </c:pt>
                <c:pt idx="25">
                  <c:v>31</c:v>
                </c:pt>
                <c:pt idx="26">
                  <c:v>32.200000000000003</c:v>
                </c:pt>
                <c:pt idx="27">
                  <c:v>33.4</c:v>
                </c:pt>
                <c:pt idx="28">
                  <c:v>34.6</c:v>
                </c:pt>
                <c:pt idx="29">
                  <c:v>35.799999999999997</c:v>
                </c:pt>
                <c:pt idx="30">
                  <c:v>37</c:v>
                </c:pt>
                <c:pt idx="31">
                  <c:v>38.200000000000003</c:v>
                </c:pt>
                <c:pt idx="32">
                  <c:v>39.4</c:v>
                </c:pt>
                <c:pt idx="33">
                  <c:v>40.6</c:v>
                </c:pt>
                <c:pt idx="34">
                  <c:v>41.8</c:v>
                </c:pt>
                <c:pt idx="35">
                  <c:v>43</c:v>
                </c:pt>
                <c:pt idx="36">
                  <c:v>44.2</c:v>
                </c:pt>
                <c:pt idx="37">
                  <c:v>45.4</c:v>
                </c:pt>
                <c:pt idx="38">
                  <c:v>46.6</c:v>
                </c:pt>
                <c:pt idx="39">
                  <c:v>47.8</c:v>
                </c:pt>
                <c:pt idx="40">
                  <c:v>49</c:v>
                </c:pt>
                <c:pt idx="41">
                  <c:v>50.2</c:v>
                </c:pt>
                <c:pt idx="42">
                  <c:v>51.4</c:v>
                </c:pt>
                <c:pt idx="43">
                  <c:v>52.6</c:v>
                </c:pt>
                <c:pt idx="44">
                  <c:v>53.8</c:v>
                </c:pt>
                <c:pt idx="45">
                  <c:v>55</c:v>
                </c:pt>
                <c:pt idx="46">
                  <c:v>56.2</c:v>
                </c:pt>
                <c:pt idx="47">
                  <c:v>57.4</c:v>
                </c:pt>
                <c:pt idx="48">
                  <c:v>58.6</c:v>
                </c:pt>
                <c:pt idx="49">
                  <c:v>59.8</c:v>
                </c:pt>
                <c:pt idx="50">
                  <c:v>61</c:v>
                </c:pt>
                <c:pt idx="51">
                  <c:v>62.2</c:v>
                </c:pt>
                <c:pt idx="52">
                  <c:v>63.4</c:v>
                </c:pt>
                <c:pt idx="53">
                  <c:v>64.599999999999994</c:v>
                </c:pt>
                <c:pt idx="54">
                  <c:v>65.8</c:v>
                </c:pt>
                <c:pt idx="55">
                  <c:v>67</c:v>
                </c:pt>
                <c:pt idx="56">
                  <c:v>68.2</c:v>
                </c:pt>
                <c:pt idx="57">
                  <c:v>69.400000000000006</c:v>
                </c:pt>
                <c:pt idx="58">
                  <c:v>70.599999999999994</c:v>
                </c:pt>
                <c:pt idx="59">
                  <c:v>71.8</c:v>
                </c:pt>
                <c:pt idx="60">
                  <c:v>73</c:v>
                </c:pt>
                <c:pt idx="61">
                  <c:v>74.2</c:v>
                </c:pt>
                <c:pt idx="62">
                  <c:v>75.400000000000006</c:v>
                </c:pt>
                <c:pt idx="63">
                  <c:v>76.599999999999994</c:v>
                </c:pt>
                <c:pt idx="64">
                  <c:v>77.8</c:v>
                </c:pt>
                <c:pt idx="65">
                  <c:v>79</c:v>
                </c:pt>
                <c:pt idx="66">
                  <c:v>80.2</c:v>
                </c:pt>
                <c:pt idx="67">
                  <c:v>81.400000000000006</c:v>
                </c:pt>
                <c:pt idx="68">
                  <c:v>82.6</c:v>
                </c:pt>
                <c:pt idx="69">
                  <c:v>83.8</c:v>
                </c:pt>
                <c:pt idx="70">
                  <c:v>85</c:v>
                </c:pt>
                <c:pt idx="71">
                  <c:v>86.2</c:v>
                </c:pt>
                <c:pt idx="72">
                  <c:v>87.4</c:v>
                </c:pt>
                <c:pt idx="73">
                  <c:v>88.6</c:v>
                </c:pt>
                <c:pt idx="74">
                  <c:v>89.8</c:v>
                </c:pt>
                <c:pt idx="75">
                  <c:v>91</c:v>
                </c:pt>
                <c:pt idx="76">
                  <c:v>92.2</c:v>
                </c:pt>
                <c:pt idx="77">
                  <c:v>93.4</c:v>
                </c:pt>
                <c:pt idx="78">
                  <c:v>94.6</c:v>
                </c:pt>
                <c:pt idx="79">
                  <c:v>95.8</c:v>
                </c:pt>
                <c:pt idx="80">
                  <c:v>97</c:v>
                </c:pt>
                <c:pt idx="81">
                  <c:v>98.2</c:v>
                </c:pt>
                <c:pt idx="82">
                  <c:v>99.4</c:v>
                </c:pt>
                <c:pt idx="83">
                  <c:v>100.6</c:v>
                </c:pt>
                <c:pt idx="84">
                  <c:v>101.8</c:v>
                </c:pt>
                <c:pt idx="85">
                  <c:v>103</c:v>
                </c:pt>
                <c:pt idx="86">
                  <c:v>104.2</c:v>
                </c:pt>
                <c:pt idx="87">
                  <c:v>105.4</c:v>
                </c:pt>
                <c:pt idx="88">
                  <c:v>106.6</c:v>
                </c:pt>
                <c:pt idx="89">
                  <c:v>107.8</c:v>
                </c:pt>
                <c:pt idx="90">
                  <c:v>109</c:v>
                </c:pt>
                <c:pt idx="91">
                  <c:v>110.2</c:v>
                </c:pt>
                <c:pt idx="92">
                  <c:v>111.4</c:v>
                </c:pt>
                <c:pt idx="93">
                  <c:v>112.6</c:v>
                </c:pt>
                <c:pt idx="94">
                  <c:v>113.8</c:v>
                </c:pt>
                <c:pt idx="95">
                  <c:v>115</c:v>
                </c:pt>
                <c:pt idx="96">
                  <c:v>116.2</c:v>
                </c:pt>
                <c:pt idx="97">
                  <c:v>117.4</c:v>
                </c:pt>
                <c:pt idx="98">
                  <c:v>118.6</c:v>
                </c:pt>
                <c:pt idx="99">
                  <c:v>119.8</c:v>
                </c:pt>
                <c:pt idx="100">
                  <c:v>121</c:v>
                </c:pt>
                <c:pt idx="101">
                  <c:v>122.2</c:v>
                </c:pt>
                <c:pt idx="102">
                  <c:v>123.4</c:v>
                </c:pt>
                <c:pt idx="103">
                  <c:v>124.6</c:v>
                </c:pt>
                <c:pt idx="104">
                  <c:v>125.8</c:v>
                </c:pt>
                <c:pt idx="105">
                  <c:v>127</c:v>
                </c:pt>
                <c:pt idx="106">
                  <c:v>128.19999999999999</c:v>
                </c:pt>
                <c:pt idx="107">
                  <c:v>129.4</c:v>
                </c:pt>
                <c:pt idx="108">
                  <c:v>130.6</c:v>
                </c:pt>
                <c:pt idx="109">
                  <c:v>131.80000000000001</c:v>
                </c:pt>
                <c:pt idx="110">
                  <c:v>133</c:v>
                </c:pt>
                <c:pt idx="111">
                  <c:v>134.19999999999999</c:v>
                </c:pt>
                <c:pt idx="112">
                  <c:v>135.4</c:v>
                </c:pt>
                <c:pt idx="113">
                  <c:v>136.6</c:v>
                </c:pt>
                <c:pt idx="114">
                  <c:v>137.80000000000001</c:v>
                </c:pt>
                <c:pt idx="115">
                  <c:v>139</c:v>
                </c:pt>
                <c:pt idx="116">
                  <c:v>140.19999999999999</c:v>
                </c:pt>
                <c:pt idx="117">
                  <c:v>141.4</c:v>
                </c:pt>
                <c:pt idx="118">
                  <c:v>142.6</c:v>
                </c:pt>
                <c:pt idx="119">
                  <c:v>143.80000000000001</c:v>
                </c:pt>
                <c:pt idx="120">
                  <c:v>145</c:v>
                </c:pt>
                <c:pt idx="121">
                  <c:v>146.19999999999999</c:v>
                </c:pt>
                <c:pt idx="122">
                  <c:v>147.4</c:v>
                </c:pt>
                <c:pt idx="123">
                  <c:v>148.6</c:v>
                </c:pt>
                <c:pt idx="124">
                  <c:v>149.80000000000001</c:v>
                </c:pt>
                <c:pt idx="125">
                  <c:v>151</c:v>
                </c:pt>
                <c:pt idx="126">
                  <c:v>152.19999999999999</c:v>
                </c:pt>
                <c:pt idx="127">
                  <c:v>153.4</c:v>
                </c:pt>
                <c:pt idx="128">
                  <c:v>154.6</c:v>
                </c:pt>
                <c:pt idx="129">
                  <c:v>155.80000000000001</c:v>
                </c:pt>
                <c:pt idx="130">
                  <c:v>157</c:v>
                </c:pt>
                <c:pt idx="131">
                  <c:v>158.19999999999999</c:v>
                </c:pt>
                <c:pt idx="132">
                  <c:v>159.4</c:v>
                </c:pt>
                <c:pt idx="133">
                  <c:v>160.6</c:v>
                </c:pt>
                <c:pt idx="134">
                  <c:v>161.80000000000001</c:v>
                </c:pt>
                <c:pt idx="135">
                  <c:v>163</c:v>
                </c:pt>
                <c:pt idx="136">
                  <c:v>164.2</c:v>
                </c:pt>
                <c:pt idx="137">
                  <c:v>165.4</c:v>
                </c:pt>
                <c:pt idx="138">
                  <c:v>166.6</c:v>
                </c:pt>
                <c:pt idx="139">
                  <c:v>167.8</c:v>
                </c:pt>
                <c:pt idx="140">
                  <c:v>169</c:v>
                </c:pt>
                <c:pt idx="141">
                  <c:v>170.2</c:v>
                </c:pt>
                <c:pt idx="142">
                  <c:v>171.4</c:v>
                </c:pt>
                <c:pt idx="143">
                  <c:v>172.6</c:v>
                </c:pt>
                <c:pt idx="144">
                  <c:v>173.8</c:v>
                </c:pt>
                <c:pt idx="145">
                  <c:v>175</c:v>
                </c:pt>
                <c:pt idx="146">
                  <c:v>176.2</c:v>
                </c:pt>
                <c:pt idx="147">
                  <c:v>177.4</c:v>
                </c:pt>
                <c:pt idx="148">
                  <c:v>178.6</c:v>
                </c:pt>
                <c:pt idx="149">
                  <c:v>179.8</c:v>
                </c:pt>
                <c:pt idx="150">
                  <c:v>181</c:v>
                </c:pt>
                <c:pt idx="151">
                  <c:v>182.2</c:v>
                </c:pt>
                <c:pt idx="152">
                  <c:v>183.4</c:v>
                </c:pt>
                <c:pt idx="153">
                  <c:v>184.6</c:v>
                </c:pt>
                <c:pt idx="154">
                  <c:v>185.8</c:v>
                </c:pt>
                <c:pt idx="155">
                  <c:v>187</c:v>
                </c:pt>
                <c:pt idx="156">
                  <c:v>188.2</c:v>
                </c:pt>
                <c:pt idx="157">
                  <c:v>189.4</c:v>
                </c:pt>
                <c:pt idx="158">
                  <c:v>190.6</c:v>
                </c:pt>
                <c:pt idx="159">
                  <c:v>191.8</c:v>
                </c:pt>
                <c:pt idx="160">
                  <c:v>193</c:v>
                </c:pt>
                <c:pt idx="161">
                  <c:v>194.2</c:v>
                </c:pt>
                <c:pt idx="162">
                  <c:v>195.4</c:v>
                </c:pt>
                <c:pt idx="163">
                  <c:v>196.6</c:v>
                </c:pt>
                <c:pt idx="164">
                  <c:v>197.8</c:v>
                </c:pt>
                <c:pt idx="165">
                  <c:v>199</c:v>
                </c:pt>
                <c:pt idx="166">
                  <c:v>200.2</c:v>
                </c:pt>
                <c:pt idx="167">
                  <c:v>201.4</c:v>
                </c:pt>
                <c:pt idx="168">
                  <c:v>202.6</c:v>
                </c:pt>
                <c:pt idx="169">
                  <c:v>203.8</c:v>
                </c:pt>
                <c:pt idx="170">
                  <c:v>205</c:v>
                </c:pt>
                <c:pt idx="171">
                  <c:v>206.2</c:v>
                </c:pt>
                <c:pt idx="172">
                  <c:v>207.4</c:v>
                </c:pt>
                <c:pt idx="173">
                  <c:v>208.6</c:v>
                </c:pt>
                <c:pt idx="174">
                  <c:v>209.8</c:v>
                </c:pt>
                <c:pt idx="175">
                  <c:v>211</c:v>
                </c:pt>
                <c:pt idx="176">
                  <c:v>212.2</c:v>
                </c:pt>
                <c:pt idx="177">
                  <c:v>213.4</c:v>
                </c:pt>
                <c:pt idx="178">
                  <c:v>214.6</c:v>
                </c:pt>
                <c:pt idx="179">
                  <c:v>215.8</c:v>
                </c:pt>
                <c:pt idx="180">
                  <c:v>217</c:v>
                </c:pt>
                <c:pt idx="181">
                  <c:v>218.2</c:v>
                </c:pt>
                <c:pt idx="182">
                  <c:v>219.4</c:v>
                </c:pt>
                <c:pt idx="183">
                  <c:v>220.6</c:v>
                </c:pt>
                <c:pt idx="184">
                  <c:v>221.8</c:v>
                </c:pt>
                <c:pt idx="185">
                  <c:v>223</c:v>
                </c:pt>
                <c:pt idx="186">
                  <c:v>224.2</c:v>
                </c:pt>
                <c:pt idx="187">
                  <c:v>225.4</c:v>
                </c:pt>
                <c:pt idx="188">
                  <c:v>226.6</c:v>
                </c:pt>
                <c:pt idx="189">
                  <c:v>227.8</c:v>
                </c:pt>
                <c:pt idx="190">
                  <c:v>229</c:v>
                </c:pt>
                <c:pt idx="191">
                  <c:v>230.2</c:v>
                </c:pt>
                <c:pt idx="192">
                  <c:v>231.4</c:v>
                </c:pt>
                <c:pt idx="193">
                  <c:v>232.6</c:v>
                </c:pt>
                <c:pt idx="194">
                  <c:v>233.8</c:v>
                </c:pt>
                <c:pt idx="195">
                  <c:v>235</c:v>
                </c:pt>
                <c:pt idx="196">
                  <c:v>236.2</c:v>
                </c:pt>
                <c:pt idx="197">
                  <c:v>237.4</c:v>
                </c:pt>
                <c:pt idx="198">
                  <c:v>238.6</c:v>
                </c:pt>
                <c:pt idx="199">
                  <c:v>239.8</c:v>
                </c:pt>
                <c:pt idx="200">
                  <c:v>241</c:v>
                </c:pt>
                <c:pt idx="201">
                  <c:v>242.2</c:v>
                </c:pt>
                <c:pt idx="202">
                  <c:v>243.4</c:v>
                </c:pt>
                <c:pt idx="203">
                  <c:v>244.6</c:v>
                </c:pt>
                <c:pt idx="204">
                  <c:v>245.8</c:v>
                </c:pt>
                <c:pt idx="205">
                  <c:v>247</c:v>
                </c:pt>
                <c:pt idx="206">
                  <c:v>248.2</c:v>
                </c:pt>
                <c:pt idx="207">
                  <c:v>249.4</c:v>
                </c:pt>
                <c:pt idx="208">
                  <c:v>250.6</c:v>
                </c:pt>
                <c:pt idx="209">
                  <c:v>251.8</c:v>
                </c:pt>
                <c:pt idx="210">
                  <c:v>253</c:v>
                </c:pt>
                <c:pt idx="211">
                  <c:v>254.2</c:v>
                </c:pt>
                <c:pt idx="212">
                  <c:v>255.4</c:v>
                </c:pt>
                <c:pt idx="213">
                  <c:v>256.60000000000002</c:v>
                </c:pt>
                <c:pt idx="214">
                  <c:v>257.8</c:v>
                </c:pt>
                <c:pt idx="215">
                  <c:v>259</c:v>
                </c:pt>
                <c:pt idx="216">
                  <c:v>260.2</c:v>
                </c:pt>
                <c:pt idx="217">
                  <c:v>261.39999999999998</c:v>
                </c:pt>
                <c:pt idx="218">
                  <c:v>262.60000000000002</c:v>
                </c:pt>
                <c:pt idx="219">
                  <c:v>263.8</c:v>
                </c:pt>
                <c:pt idx="220">
                  <c:v>265</c:v>
                </c:pt>
                <c:pt idx="221">
                  <c:v>266.2</c:v>
                </c:pt>
                <c:pt idx="222">
                  <c:v>267.39999999999998</c:v>
                </c:pt>
                <c:pt idx="223">
                  <c:v>268.60000000000002</c:v>
                </c:pt>
                <c:pt idx="224">
                  <c:v>269.8</c:v>
                </c:pt>
                <c:pt idx="225">
                  <c:v>271</c:v>
                </c:pt>
                <c:pt idx="226">
                  <c:v>272.2</c:v>
                </c:pt>
                <c:pt idx="227">
                  <c:v>273.39999999999998</c:v>
                </c:pt>
                <c:pt idx="228">
                  <c:v>274.60000000000002</c:v>
                </c:pt>
                <c:pt idx="229">
                  <c:v>275.8</c:v>
                </c:pt>
                <c:pt idx="230">
                  <c:v>277</c:v>
                </c:pt>
                <c:pt idx="231">
                  <c:v>278.2</c:v>
                </c:pt>
                <c:pt idx="232">
                  <c:v>279.39999999999998</c:v>
                </c:pt>
                <c:pt idx="233">
                  <c:v>280.60000000000002</c:v>
                </c:pt>
                <c:pt idx="234">
                  <c:v>281.8</c:v>
                </c:pt>
                <c:pt idx="235">
                  <c:v>283</c:v>
                </c:pt>
                <c:pt idx="236">
                  <c:v>284.2</c:v>
                </c:pt>
                <c:pt idx="237">
                  <c:v>285.39999999999998</c:v>
                </c:pt>
                <c:pt idx="238">
                  <c:v>286.60000000000002</c:v>
                </c:pt>
                <c:pt idx="239">
                  <c:v>287.8</c:v>
                </c:pt>
                <c:pt idx="240">
                  <c:v>289</c:v>
                </c:pt>
                <c:pt idx="241">
                  <c:v>290.2</c:v>
                </c:pt>
                <c:pt idx="242">
                  <c:v>291.39999999999998</c:v>
                </c:pt>
                <c:pt idx="243">
                  <c:v>292.60000000000002</c:v>
                </c:pt>
                <c:pt idx="244">
                  <c:v>293.8</c:v>
                </c:pt>
                <c:pt idx="245">
                  <c:v>295</c:v>
                </c:pt>
                <c:pt idx="246">
                  <c:v>296.2</c:v>
                </c:pt>
                <c:pt idx="247">
                  <c:v>297.39999999999998</c:v>
                </c:pt>
                <c:pt idx="248">
                  <c:v>298.60000000000002</c:v>
                </c:pt>
                <c:pt idx="249">
                  <c:v>299.8</c:v>
                </c:pt>
                <c:pt idx="250">
                  <c:v>301</c:v>
                </c:pt>
                <c:pt idx="251">
                  <c:v>302.2</c:v>
                </c:pt>
                <c:pt idx="252">
                  <c:v>303.39999999999998</c:v>
                </c:pt>
                <c:pt idx="253">
                  <c:v>304.60000000000002</c:v>
                </c:pt>
                <c:pt idx="254">
                  <c:v>305.8</c:v>
                </c:pt>
                <c:pt idx="255">
                  <c:v>307</c:v>
                </c:pt>
                <c:pt idx="256">
                  <c:v>308.2</c:v>
                </c:pt>
                <c:pt idx="257">
                  <c:v>309.39999999999998</c:v>
                </c:pt>
                <c:pt idx="258">
                  <c:v>310.60000000000002</c:v>
                </c:pt>
                <c:pt idx="259">
                  <c:v>311.8</c:v>
                </c:pt>
                <c:pt idx="260">
                  <c:v>313</c:v>
                </c:pt>
                <c:pt idx="261">
                  <c:v>314.2</c:v>
                </c:pt>
                <c:pt idx="262">
                  <c:v>315.39999999999998</c:v>
                </c:pt>
                <c:pt idx="263">
                  <c:v>316.60000000000002</c:v>
                </c:pt>
                <c:pt idx="264">
                  <c:v>317.8</c:v>
                </c:pt>
                <c:pt idx="265">
                  <c:v>319</c:v>
                </c:pt>
                <c:pt idx="266">
                  <c:v>320.2</c:v>
                </c:pt>
                <c:pt idx="267">
                  <c:v>321.39999999999998</c:v>
                </c:pt>
                <c:pt idx="268">
                  <c:v>322.60000000000002</c:v>
                </c:pt>
                <c:pt idx="269">
                  <c:v>323.8</c:v>
                </c:pt>
                <c:pt idx="270">
                  <c:v>325</c:v>
                </c:pt>
                <c:pt idx="271">
                  <c:v>326.2</c:v>
                </c:pt>
                <c:pt idx="272">
                  <c:v>327.39999999999998</c:v>
                </c:pt>
                <c:pt idx="273">
                  <c:v>328.6</c:v>
                </c:pt>
                <c:pt idx="274">
                  <c:v>329.8</c:v>
                </c:pt>
                <c:pt idx="275">
                  <c:v>331</c:v>
                </c:pt>
                <c:pt idx="276">
                  <c:v>332.2</c:v>
                </c:pt>
                <c:pt idx="277">
                  <c:v>333.4</c:v>
                </c:pt>
                <c:pt idx="278">
                  <c:v>334.6</c:v>
                </c:pt>
                <c:pt idx="279">
                  <c:v>335.8</c:v>
                </c:pt>
                <c:pt idx="280">
                  <c:v>337</c:v>
                </c:pt>
                <c:pt idx="281">
                  <c:v>338.2</c:v>
                </c:pt>
                <c:pt idx="282">
                  <c:v>339.4</c:v>
                </c:pt>
                <c:pt idx="283">
                  <c:v>340.6</c:v>
                </c:pt>
                <c:pt idx="284">
                  <c:v>341.8</c:v>
                </c:pt>
                <c:pt idx="285">
                  <c:v>343</c:v>
                </c:pt>
                <c:pt idx="286">
                  <c:v>344.2</c:v>
                </c:pt>
                <c:pt idx="287">
                  <c:v>345.4</c:v>
                </c:pt>
                <c:pt idx="288">
                  <c:v>346.6</c:v>
                </c:pt>
                <c:pt idx="289">
                  <c:v>347.8</c:v>
                </c:pt>
                <c:pt idx="290">
                  <c:v>349</c:v>
                </c:pt>
                <c:pt idx="291">
                  <c:v>350.2</c:v>
                </c:pt>
                <c:pt idx="292">
                  <c:v>351.4</c:v>
                </c:pt>
                <c:pt idx="293">
                  <c:v>352.6</c:v>
                </c:pt>
                <c:pt idx="294">
                  <c:v>353.8</c:v>
                </c:pt>
                <c:pt idx="295">
                  <c:v>355</c:v>
                </c:pt>
                <c:pt idx="296">
                  <c:v>356.2</c:v>
                </c:pt>
                <c:pt idx="297">
                  <c:v>357.4</c:v>
                </c:pt>
                <c:pt idx="298">
                  <c:v>358.6</c:v>
                </c:pt>
                <c:pt idx="299">
                  <c:v>359.8</c:v>
                </c:pt>
                <c:pt idx="300">
                  <c:v>361</c:v>
                </c:pt>
                <c:pt idx="301">
                  <c:v>362.2</c:v>
                </c:pt>
                <c:pt idx="302">
                  <c:v>363.4</c:v>
                </c:pt>
                <c:pt idx="303">
                  <c:v>364.6</c:v>
                </c:pt>
                <c:pt idx="304">
                  <c:v>365.8</c:v>
                </c:pt>
                <c:pt idx="305">
                  <c:v>367</c:v>
                </c:pt>
                <c:pt idx="306">
                  <c:v>368.2</c:v>
                </c:pt>
                <c:pt idx="307">
                  <c:v>369.4</c:v>
                </c:pt>
                <c:pt idx="308">
                  <c:v>370.6</c:v>
                </c:pt>
                <c:pt idx="309">
                  <c:v>371.8</c:v>
                </c:pt>
                <c:pt idx="310">
                  <c:v>373</c:v>
                </c:pt>
                <c:pt idx="311">
                  <c:v>374.2</c:v>
                </c:pt>
                <c:pt idx="312">
                  <c:v>375.4</c:v>
                </c:pt>
                <c:pt idx="313">
                  <c:v>376.6</c:v>
                </c:pt>
                <c:pt idx="314">
                  <c:v>377.8</c:v>
                </c:pt>
                <c:pt idx="315">
                  <c:v>379</c:v>
                </c:pt>
                <c:pt idx="316">
                  <c:v>380.2</c:v>
                </c:pt>
                <c:pt idx="317">
                  <c:v>381.4</c:v>
                </c:pt>
                <c:pt idx="318">
                  <c:v>382.6</c:v>
                </c:pt>
                <c:pt idx="319">
                  <c:v>383.8</c:v>
                </c:pt>
                <c:pt idx="320">
                  <c:v>385</c:v>
                </c:pt>
                <c:pt idx="321">
                  <c:v>386.2</c:v>
                </c:pt>
                <c:pt idx="322">
                  <c:v>387.4</c:v>
                </c:pt>
                <c:pt idx="323">
                  <c:v>388.6</c:v>
                </c:pt>
                <c:pt idx="324">
                  <c:v>389.8</c:v>
                </c:pt>
                <c:pt idx="325">
                  <c:v>391</c:v>
                </c:pt>
                <c:pt idx="326">
                  <c:v>392.2</c:v>
                </c:pt>
                <c:pt idx="327">
                  <c:v>393.4</c:v>
                </c:pt>
                <c:pt idx="328">
                  <c:v>394.6</c:v>
                </c:pt>
                <c:pt idx="329">
                  <c:v>395.8</c:v>
                </c:pt>
                <c:pt idx="330">
                  <c:v>397</c:v>
                </c:pt>
                <c:pt idx="331">
                  <c:v>398.2</c:v>
                </c:pt>
                <c:pt idx="332">
                  <c:v>399.4</c:v>
                </c:pt>
                <c:pt idx="333">
                  <c:v>400.6</c:v>
                </c:pt>
                <c:pt idx="334">
                  <c:v>401.8</c:v>
                </c:pt>
                <c:pt idx="335">
                  <c:v>403</c:v>
                </c:pt>
                <c:pt idx="336">
                  <c:v>404.2</c:v>
                </c:pt>
                <c:pt idx="337">
                  <c:v>405.4</c:v>
                </c:pt>
                <c:pt idx="338">
                  <c:v>406.6</c:v>
                </c:pt>
                <c:pt idx="339">
                  <c:v>407.8</c:v>
                </c:pt>
                <c:pt idx="340">
                  <c:v>409</c:v>
                </c:pt>
                <c:pt idx="341">
                  <c:v>410.2</c:v>
                </c:pt>
                <c:pt idx="342">
                  <c:v>411.4</c:v>
                </c:pt>
                <c:pt idx="343">
                  <c:v>412.6</c:v>
                </c:pt>
                <c:pt idx="344">
                  <c:v>413.8</c:v>
                </c:pt>
                <c:pt idx="345">
                  <c:v>415</c:v>
                </c:pt>
                <c:pt idx="346">
                  <c:v>416.2</c:v>
                </c:pt>
                <c:pt idx="347">
                  <c:v>417.4</c:v>
                </c:pt>
                <c:pt idx="348">
                  <c:v>418.6</c:v>
                </c:pt>
                <c:pt idx="349">
                  <c:v>419.8</c:v>
                </c:pt>
                <c:pt idx="350">
                  <c:v>421</c:v>
                </c:pt>
                <c:pt idx="351">
                  <c:v>422.2</c:v>
                </c:pt>
                <c:pt idx="352">
                  <c:v>423.4</c:v>
                </c:pt>
                <c:pt idx="353">
                  <c:v>424.6</c:v>
                </c:pt>
                <c:pt idx="354">
                  <c:v>425.8</c:v>
                </c:pt>
                <c:pt idx="355">
                  <c:v>427</c:v>
                </c:pt>
                <c:pt idx="356">
                  <c:v>428.2</c:v>
                </c:pt>
                <c:pt idx="357">
                  <c:v>429.4</c:v>
                </c:pt>
                <c:pt idx="358">
                  <c:v>430.6</c:v>
                </c:pt>
                <c:pt idx="359">
                  <c:v>431.8</c:v>
                </c:pt>
                <c:pt idx="360">
                  <c:v>433</c:v>
                </c:pt>
                <c:pt idx="361">
                  <c:v>434.2</c:v>
                </c:pt>
                <c:pt idx="362">
                  <c:v>435.4</c:v>
                </c:pt>
                <c:pt idx="363">
                  <c:v>436.6</c:v>
                </c:pt>
                <c:pt idx="364">
                  <c:v>437.8</c:v>
                </c:pt>
                <c:pt idx="365">
                  <c:v>439</c:v>
                </c:pt>
                <c:pt idx="366">
                  <c:v>440.2</c:v>
                </c:pt>
                <c:pt idx="367">
                  <c:v>441.4</c:v>
                </c:pt>
                <c:pt idx="368">
                  <c:v>442.6</c:v>
                </c:pt>
                <c:pt idx="369">
                  <c:v>443.8</c:v>
                </c:pt>
                <c:pt idx="370">
                  <c:v>445</c:v>
                </c:pt>
                <c:pt idx="371">
                  <c:v>446.2</c:v>
                </c:pt>
                <c:pt idx="372">
                  <c:v>447.4</c:v>
                </c:pt>
                <c:pt idx="373">
                  <c:v>448.6</c:v>
                </c:pt>
                <c:pt idx="374">
                  <c:v>449.8</c:v>
                </c:pt>
                <c:pt idx="375">
                  <c:v>451</c:v>
                </c:pt>
                <c:pt idx="376">
                  <c:v>452.2</c:v>
                </c:pt>
                <c:pt idx="377">
                  <c:v>453.4</c:v>
                </c:pt>
                <c:pt idx="378">
                  <c:v>454.6</c:v>
                </c:pt>
                <c:pt idx="379">
                  <c:v>455.8</c:v>
                </c:pt>
                <c:pt idx="380">
                  <c:v>457</c:v>
                </c:pt>
                <c:pt idx="381">
                  <c:v>458.2</c:v>
                </c:pt>
                <c:pt idx="382">
                  <c:v>459.4</c:v>
                </c:pt>
                <c:pt idx="383">
                  <c:v>460.6</c:v>
                </c:pt>
                <c:pt idx="384">
                  <c:v>461.8</c:v>
                </c:pt>
                <c:pt idx="385">
                  <c:v>463</c:v>
                </c:pt>
                <c:pt idx="386">
                  <c:v>464.2</c:v>
                </c:pt>
                <c:pt idx="387">
                  <c:v>465.4</c:v>
                </c:pt>
                <c:pt idx="388">
                  <c:v>466.6</c:v>
                </c:pt>
                <c:pt idx="389">
                  <c:v>467.8</c:v>
                </c:pt>
                <c:pt idx="390">
                  <c:v>469</c:v>
                </c:pt>
                <c:pt idx="391">
                  <c:v>470.2</c:v>
                </c:pt>
                <c:pt idx="392">
                  <c:v>471.4</c:v>
                </c:pt>
                <c:pt idx="393">
                  <c:v>472.6</c:v>
                </c:pt>
                <c:pt idx="394">
                  <c:v>473.8</c:v>
                </c:pt>
                <c:pt idx="395">
                  <c:v>475</c:v>
                </c:pt>
                <c:pt idx="396">
                  <c:v>476.2</c:v>
                </c:pt>
                <c:pt idx="397">
                  <c:v>477.4</c:v>
                </c:pt>
                <c:pt idx="398">
                  <c:v>478.6</c:v>
                </c:pt>
                <c:pt idx="399">
                  <c:v>479.8</c:v>
                </c:pt>
                <c:pt idx="400">
                  <c:v>481</c:v>
                </c:pt>
                <c:pt idx="401">
                  <c:v>482.2</c:v>
                </c:pt>
                <c:pt idx="402">
                  <c:v>483.4</c:v>
                </c:pt>
                <c:pt idx="403">
                  <c:v>484.6</c:v>
                </c:pt>
                <c:pt idx="404">
                  <c:v>485.8</c:v>
                </c:pt>
                <c:pt idx="405">
                  <c:v>487</c:v>
                </c:pt>
                <c:pt idx="406">
                  <c:v>488.2</c:v>
                </c:pt>
                <c:pt idx="407">
                  <c:v>489.4</c:v>
                </c:pt>
                <c:pt idx="408">
                  <c:v>490.6</c:v>
                </c:pt>
                <c:pt idx="409">
                  <c:v>491.8</c:v>
                </c:pt>
                <c:pt idx="410">
                  <c:v>493</c:v>
                </c:pt>
                <c:pt idx="411">
                  <c:v>494.2</c:v>
                </c:pt>
                <c:pt idx="412">
                  <c:v>495.4</c:v>
                </c:pt>
                <c:pt idx="413">
                  <c:v>496.6</c:v>
                </c:pt>
                <c:pt idx="414">
                  <c:v>497.8</c:v>
                </c:pt>
                <c:pt idx="415">
                  <c:v>499</c:v>
                </c:pt>
                <c:pt idx="416">
                  <c:v>500.2</c:v>
                </c:pt>
                <c:pt idx="417">
                  <c:v>501.4</c:v>
                </c:pt>
                <c:pt idx="418">
                  <c:v>502.6</c:v>
                </c:pt>
                <c:pt idx="419">
                  <c:v>503.8</c:v>
                </c:pt>
                <c:pt idx="420">
                  <c:v>505</c:v>
                </c:pt>
                <c:pt idx="421">
                  <c:v>506.2</c:v>
                </c:pt>
                <c:pt idx="422">
                  <c:v>507.4</c:v>
                </c:pt>
                <c:pt idx="423">
                  <c:v>508.6</c:v>
                </c:pt>
                <c:pt idx="424">
                  <c:v>509.8</c:v>
                </c:pt>
                <c:pt idx="425">
                  <c:v>511</c:v>
                </c:pt>
                <c:pt idx="426">
                  <c:v>512.20000000000005</c:v>
                </c:pt>
                <c:pt idx="427">
                  <c:v>513.4</c:v>
                </c:pt>
                <c:pt idx="428">
                  <c:v>514.6</c:v>
                </c:pt>
                <c:pt idx="429">
                  <c:v>515.79999999999995</c:v>
                </c:pt>
                <c:pt idx="430">
                  <c:v>517</c:v>
                </c:pt>
                <c:pt idx="431">
                  <c:v>518.20000000000005</c:v>
                </c:pt>
                <c:pt idx="432">
                  <c:v>519.4</c:v>
                </c:pt>
                <c:pt idx="433">
                  <c:v>520.6</c:v>
                </c:pt>
                <c:pt idx="434">
                  <c:v>521.79999999999995</c:v>
                </c:pt>
                <c:pt idx="435">
                  <c:v>523</c:v>
                </c:pt>
                <c:pt idx="436">
                  <c:v>524.20000000000005</c:v>
                </c:pt>
                <c:pt idx="437">
                  <c:v>525.4</c:v>
                </c:pt>
                <c:pt idx="438">
                  <c:v>526.6</c:v>
                </c:pt>
                <c:pt idx="439">
                  <c:v>527.79999999999995</c:v>
                </c:pt>
                <c:pt idx="440">
                  <c:v>529</c:v>
                </c:pt>
                <c:pt idx="441">
                  <c:v>530.20000000000005</c:v>
                </c:pt>
                <c:pt idx="442">
                  <c:v>531.4</c:v>
                </c:pt>
                <c:pt idx="443">
                  <c:v>532.6</c:v>
                </c:pt>
                <c:pt idx="444">
                  <c:v>533.79999999999995</c:v>
                </c:pt>
                <c:pt idx="445">
                  <c:v>535</c:v>
                </c:pt>
                <c:pt idx="446">
                  <c:v>536.20000000000005</c:v>
                </c:pt>
                <c:pt idx="447">
                  <c:v>537.4</c:v>
                </c:pt>
                <c:pt idx="448">
                  <c:v>538.6</c:v>
                </c:pt>
                <c:pt idx="449">
                  <c:v>539.79999999999995</c:v>
                </c:pt>
                <c:pt idx="450">
                  <c:v>541</c:v>
                </c:pt>
                <c:pt idx="451">
                  <c:v>542.20000000000005</c:v>
                </c:pt>
                <c:pt idx="452">
                  <c:v>543.4</c:v>
                </c:pt>
                <c:pt idx="453">
                  <c:v>544.6</c:v>
                </c:pt>
                <c:pt idx="454">
                  <c:v>545.79999999999995</c:v>
                </c:pt>
                <c:pt idx="455">
                  <c:v>547</c:v>
                </c:pt>
                <c:pt idx="456">
                  <c:v>548.20000000000005</c:v>
                </c:pt>
                <c:pt idx="457">
                  <c:v>549.4</c:v>
                </c:pt>
                <c:pt idx="458">
                  <c:v>550.6</c:v>
                </c:pt>
                <c:pt idx="459">
                  <c:v>551.79999999999995</c:v>
                </c:pt>
                <c:pt idx="460">
                  <c:v>553</c:v>
                </c:pt>
                <c:pt idx="461">
                  <c:v>554.20000000000005</c:v>
                </c:pt>
                <c:pt idx="462">
                  <c:v>555.4</c:v>
                </c:pt>
                <c:pt idx="463">
                  <c:v>556.6</c:v>
                </c:pt>
                <c:pt idx="464">
                  <c:v>557.79999999999995</c:v>
                </c:pt>
                <c:pt idx="465">
                  <c:v>559</c:v>
                </c:pt>
                <c:pt idx="466">
                  <c:v>560.20000000000005</c:v>
                </c:pt>
                <c:pt idx="467">
                  <c:v>561.4</c:v>
                </c:pt>
                <c:pt idx="468">
                  <c:v>562.6</c:v>
                </c:pt>
                <c:pt idx="469">
                  <c:v>563.79999999999995</c:v>
                </c:pt>
                <c:pt idx="470">
                  <c:v>565</c:v>
                </c:pt>
                <c:pt idx="471">
                  <c:v>566.20000000000005</c:v>
                </c:pt>
                <c:pt idx="472">
                  <c:v>567.4</c:v>
                </c:pt>
                <c:pt idx="473">
                  <c:v>568.6</c:v>
                </c:pt>
                <c:pt idx="474">
                  <c:v>569.79999999999995</c:v>
                </c:pt>
                <c:pt idx="475">
                  <c:v>571</c:v>
                </c:pt>
                <c:pt idx="476">
                  <c:v>572.20000000000005</c:v>
                </c:pt>
                <c:pt idx="477">
                  <c:v>573.4</c:v>
                </c:pt>
                <c:pt idx="478">
                  <c:v>574.6</c:v>
                </c:pt>
                <c:pt idx="479">
                  <c:v>575.79999999999995</c:v>
                </c:pt>
                <c:pt idx="480">
                  <c:v>577</c:v>
                </c:pt>
                <c:pt idx="481">
                  <c:v>578.20000000000005</c:v>
                </c:pt>
                <c:pt idx="482">
                  <c:v>579.4</c:v>
                </c:pt>
                <c:pt idx="483">
                  <c:v>580.6</c:v>
                </c:pt>
                <c:pt idx="484">
                  <c:v>581.79999999999995</c:v>
                </c:pt>
                <c:pt idx="485">
                  <c:v>583</c:v>
                </c:pt>
                <c:pt idx="486">
                  <c:v>584.20000000000005</c:v>
                </c:pt>
                <c:pt idx="487">
                  <c:v>585.4</c:v>
                </c:pt>
                <c:pt idx="488">
                  <c:v>586.6</c:v>
                </c:pt>
                <c:pt idx="489">
                  <c:v>587.79999999999995</c:v>
                </c:pt>
                <c:pt idx="490">
                  <c:v>589</c:v>
                </c:pt>
                <c:pt idx="491">
                  <c:v>590.20000000000005</c:v>
                </c:pt>
                <c:pt idx="492">
                  <c:v>591.4</c:v>
                </c:pt>
                <c:pt idx="493">
                  <c:v>592.6</c:v>
                </c:pt>
                <c:pt idx="494">
                  <c:v>593.79999999999995</c:v>
                </c:pt>
                <c:pt idx="495">
                  <c:v>595</c:v>
                </c:pt>
                <c:pt idx="496">
                  <c:v>596.20000000000005</c:v>
                </c:pt>
                <c:pt idx="497">
                  <c:v>597.4</c:v>
                </c:pt>
                <c:pt idx="498">
                  <c:v>598.6</c:v>
                </c:pt>
                <c:pt idx="499">
                  <c:v>599.79999999999995</c:v>
                </c:pt>
                <c:pt idx="500">
                  <c:v>601</c:v>
                </c:pt>
                <c:pt idx="501">
                  <c:v>602.20000000000005</c:v>
                </c:pt>
                <c:pt idx="502">
                  <c:v>603.4</c:v>
                </c:pt>
                <c:pt idx="503">
                  <c:v>604.6</c:v>
                </c:pt>
                <c:pt idx="504">
                  <c:v>605.79999999999995</c:v>
                </c:pt>
                <c:pt idx="505">
                  <c:v>607</c:v>
                </c:pt>
                <c:pt idx="506">
                  <c:v>608.20000000000005</c:v>
                </c:pt>
                <c:pt idx="507">
                  <c:v>609.4</c:v>
                </c:pt>
                <c:pt idx="508">
                  <c:v>610.6</c:v>
                </c:pt>
                <c:pt idx="509">
                  <c:v>611.79999999999995</c:v>
                </c:pt>
                <c:pt idx="510">
                  <c:v>613</c:v>
                </c:pt>
                <c:pt idx="511">
                  <c:v>614.20000000000005</c:v>
                </c:pt>
                <c:pt idx="512">
                  <c:v>615.4</c:v>
                </c:pt>
                <c:pt idx="513">
                  <c:v>616.6</c:v>
                </c:pt>
                <c:pt idx="514">
                  <c:v>617.79999999999995</c:v>
                </c:pt>
                <c:pt idx="515">
                  <c:v>619</c:v>
                </c:pt>
                <c:pt idx="516">
                  <c:v>620.20000000000005</c:v>
                </c:pt>
                <c:pt idx="517">
                  <c:v>621.4</c:v>
                </c:pt>
                <c:pt idx="518">
                  <c:v>622.6</c:v>
                </c:pt>
                <c:pt idx="519">
                  <c:v>623.79999999999995</c:v>
                </c:pt>
                <c:pt idx="520">
                  <c:v>625</c:v>
                </c:pt>
                <c:pt idx="521">
                  <c:v>626.20000000000005</c:v>
                </c:pt>
                <c:pt idx="522">
                  <c:v>627.4</c:v>
                </c:pt>
                <c:pt idx="523">
                  <c:v>628.6</c:v>
                </c:pt>
                <c:pt idx="524">
                  <c:v>629.79999999999995</c:v>
                </c:pt>
                <c:pt idx="525">
                  <c:v>631</c:v>
                </c:pt>
                <c:pt idx="526">
                  <c:v>632.20000000000005</c:v>
                </c:pt>
                <c:pt idx="527">
                  <c:v>633.4</c:v>
                </c:pt>
                <c:pt idx="528">
                  <c:v>634.6</c:v>
                </c:pt>
                <c:pt idx="529">
                  <c:v>635.79999999999995</c:v>
                </c:pt>
                <c:pt idx="530">
                  <c:v>637</c:v>
                </c:pt>
                <c:pt idx="531">
                  <c:v>638.20000000000005</c:v>
                </c:pt>
                <c:pt idx="532">
                  <c:v>639.4</c:v>
                </c:pt>
                <c:pt idx="533">
                  <c:v>640.6</c:v>
                </c:pt>
                <c:pt idx="534">
                  <c:v>641.79999999999995</c:v>
                </c:pt>
                <c:pt idx="535">
                  <c:v>643</c:v>
                </c:pt>
                <c:pt idx="536">
                  <c:v>644.20000000000005</c:v>
                </c:pt>
                <c:pt idx="537">
                  <c:v>645.4</c:v>
                </c:pt>
                <c:pt idx="538">
                  <c:v>646.6</c:v>
                </c:pt>
                <c:pt idx="539">
                  <c:v>647.79999999999995</c:v>
                </c:pt>
                <c:pt idx="540">
                  <c:v>649</c:v>
                </c:pt>
                <c:pt idx="541">
                  <c:v>650.20000000000005</c:v>
                </c:pt>
                <c:pt idx="542">
                  <c:v>651.4</c:v>
                </c:pt>
                <c:pt idx="543">
                  <c:v>652.6</c:v>
                </c:pt>
                <c:pt idx="544">
                  <c:v>653.79999999999995</c:v>
                </c:pt>
                <c:pt idx="545">
                  <c:v>655</c:v>
                </c:pt>
                <c:pt idx="546">
                  <c:v>656.2</c:v>
                </c:pt>
                <c:pt idx="547">
                  <c:v>657.4</c:v>
                </c:pt>
                <c:pt idx="548">
                  <c:v>658.6</c:v>
                </c:pt>
                <c:pt idx="549">
                  <c:v>659.8</c:v>
                </c:pt>
                <c:pt idx="550">
                  <c:v>661</c:v>
                </c:pt>
                <c:pt idx="551">
                  <c:v>662.2</c:v>
                </c:pt>
                <c:pt idx="552">
                  <c:v>663.4</c:v>
                </c:pt>
                <c:pt idx="553">
                  <c:v>664.6</c:v>
                </c:pt>
                <c:pt idx="554">
                  <c:v>665.8</c:v>
                </c:pt>
                <c:pt idx="555">
                  <c:v>667</c:v>
                </c:pt>
                <c:pt idx="556">
                  <c:v>668.2</c:v>
                </c:pt>
                <c:pt idx="557">
                  <c:v>669.4</c:v>
                </c:pt>
                <c:pt idx="558">
                  <c:v>670.6</c:v>
                </c:pt>
                <c:pt idx="559">
                  <c:v>671.8</c:v>
                </c:pt>
                <c:pt idx="560">
                  <c:v>673</c:v>
                </c:pt>
                <c:pt idx="561">
                  <c:v>674.2</c:v>
                </c:pt>
                <c:pt idx="562">
                  <c:v>675.4</c:v>
                </c:pt>
                <c:pt idx="563">
                  <c:v>676.6</c:v>
                </c:pt>
                <c:pt idx="564">
                  <c:v>677.8</c:v>
                </c:pt>
                <c:pt idx="565">
                  <c:v>679</c:v>
                </c:pt>
                <c:pt idx="566">
                  <c:v>680.2</c:v>
                </c:pt>
                <c:pt idx="567">
                  <c:v>681.4</c:v>
                </c:pt>
                <c:pt idx="568">
                  <c:v>682.6</c:v>
                </c:pt>
                <c:pt idx="569">
                  <c:v>683.8</c:v>
                </c:pt>
                <c:pt idx="570">
                  <c:v>685</c:v>
                </c:pt>
                <c:pt idx="571">
                  <c:v>686.2</c:v>
                </c:pt>
                <c:pt idx="572">
                  <c:v>687.4</c:v>
                </c:pt>
                <c:pt idx="573">
                  <c:v>688.6</c:v>
                </c:pt>
                <c:pt idx="574">
                  <c:v>689.8</c:v>
                </c:pt>
                <c:pt idx="575">
                  <c:v>691</c:v>
                </c:pt>
                <c:pt idx="576">
                  <c:v>692.2</c:v>
                </c:pt>
                <c:pt idx="577">
                  <c:v>693.4</c:v>
                </c:pt>
                <c:pt idx="578">
                  <c:v>694.6</c:v>
                </c:pt>
                <c:pt idx="579">
                  <c:v>695.8</c:v>
                </c:pt>
                <c:pt idx="580">
                  <c:v>697</c:v>
                </c:pt>
                <c:pt idx="581">
                  <c:v>698.2</c:v>
                </c:pt>
                <c:pt idx="582">
                  <c:v>699.4</c:v>
                </c:pt>
                <c:pt idx="583">
                  <c:v>700.6</c:v>
                </c:pt>
                <c:pt idx="584">
                  <c:v>701.8</c:v>
                </c:pt>
                <c:pt idx="585">
                  <c:v>703</c:v>
                </c:pt>
                <c:pt idx="586">
                  <c:v>704.2</c:v>
                </c:pt>
                <c:pt idx="587">
                  <c:v>705.4</c:v>
                </c:pt>
                <c:pt idx="588">
                  <c:v>706.6</c:v>
                </c:pt>
                <c:pt idx="589">
                  <c:v>707.8</c:v>
                </c:pt>
                <c:pt idx="590">
                  <c:v>709</c:v>
                </c:pt>
                <c:pt idx="591">
                  <c:v>710.2</c:v>
                </c:pt>
                <c:pt idx="592">
                  <c:v>711.4</c:v>
                </c:pt>
                <c:pt idx="593">
                  <c:v>712.6</c:v>
                </c:pt>
                <c:pt idx="594">
                  <c:v>713.8</c:v>
                </c:pt>
                <c:pt idx="595">
                  <c:v>715</c:v>
                </c:pt>
                <c:pt idx="596">
                  <c:v>716.2</c:v>
                </c:pt>
                <c:pt idx="597">
                  <c:v>717.4</c:v>
                </c:pt>
                <c:pt idx="598">
                  <c:v>718.6</c:v>
                </c:pt>
                <c:pt idx="599">
                  <c:v>719.8</c:v>
                </c:pt>
                <c:pt idx="600">
                  <c:v>721</c:v>
                </c:pt>
                <c:pt idx="601">
                  <c:v>722.2</c:v>
                </c:pt>
                <c:pt idx="602">
                  <c:v>723.4</c:v>
                </c:pt>
                <c:pt idx="603">
                  <c:v>724.6</c:v>
                </c:pt>
                <c:pt idx="604">
                  <c:v>725.8</c:v>
                </c:pt>
                <c:pt idx="605">
                  <c:v>727</c:v>
                </c:pt>
                <c:pt idx="606">
                  <c:v>728.2</c:v>
                </c:pt>
                <c:pt idx="607">
                  <c:v>729.4</c:v>
                </c:pt>
                <c:pt idx="608">
                  <c:v>730.6</c:v>
                </c:pt>
                <c:pt idx="609">
                  <c:v>731.8</c:v>
                </c:pt>
                <c:pt idx="610">
                  <c:v>733</c:v>
                </c:pt>
                <c:pt idx="611">
                  <c:v>734.2</c:v>
                </c:pt>
                <c:pt idx="612">
                  <c:v>735.4</c:v>
                </c:pt>
                <c:pt idx="613">
                  <c:v>736.6</c:v>
                </c:pt>
                <c:pt idx="614">
                  <c:v>737.8</c:v>
                </c:pt>
                <c:pt idx="615">
                  <c:v>739</c:v>
                </c:pt>
                <c:pt idx="616">
                  <c:v>740.2</c:v>
                </c:pt>
                <c:pt idx="617">
                  <c:v>741.4</c:v>
                </c:pt>
                <c:pt idx="618">
                  <c:v>742.6</c:v>
                </c:pt>
                <c:pt idx="619">
                  <c:v>743.8</c:v>
                </c:pt>
                <c:pt idx="620">
                  <c:v>745</c:v>
                </c:pt>
                <c:pt idx="621">
                  <c:v>746.2</c:v>
                </c:pt>
                <c:pt idx="622">
                  <c:v>747.4</c:v>
                </c:pt>
                <c:pt idx="623">
                  <c:v>748.6</c:v>
                </c:pt>
                <c:pt idx="624">
                  <c:v>749.8</c:v>
                </c:pt>
                <c:pt idx="625">
                  <c:v>751</c:v>
                </c:pt>
                <c:pt idx="626">
                  <c:v>752.2</c:v>
                </c:pt>
                <c:pt idx="627">
                  <c:v>753.4</c:v>
                </c:pt>
                <c:pt idx="628">
                  <c:v>754.6</c:v>
                </c:pt>
                <c:pt idx="629">
                  <c:v>755.8</c:v>
                </c:pt>
                <c:pt idx="630">
                  <c:v>757</c:v>
                </c:pt>
                <c:pt idx="631">
                  <c:v>758.2</c:v>
                </c:pt>
                <c:pt idx="632">
                  <c:v>759.4</c:v>
                </c:pt>
                <c:pt idx="633">
                  <c:v>760.6</c:v>
                </c:pt>
                <c:pt idx="634">
                  <c:v>761.8</c:v>
                </c:pt>
                <c:pt idx="635">
                  <c:v>763</c:v>
                </c:pt>
                <c:pt idx="636">
                  <c:v>764.2</c:v>
                </c:pt>
                <c:pt idx="637">
                  <c:v>765.4</c:v>
                </c:pt>
                <c:pt idx="638">
                  <c:v>766.6</c:v>
                </c:pt>
                <c:pt idx="639">
                  <c:v>767.8</c:v>
                </c:pt>
                <c:pt idx="640">
                  <c:v>769</c:v>
                </c:pt>
                <c:pt idx="641">
                  <c:v>770.2</c:v>
                </c:pt>
                <c:pt idx="642">
                  <c:v>771.4</c:v>
                </c:pt>
                <c:pt idx="643">
                  <c:v>772.6</c:v>
                </c:pt>
                <c:pt idx="644">
                  <c:v>773.8</c:v>
                </c:pt>
                <c:pt idx="645">
                  <c:v>775</c:v>
                </c:pt>
                <c:pt idx="646">
                  <c:v>776.2</c:v>
                </c:pt>
                <c:pt idx="647">
                  <c:v>777.4</c:v>
                </c:pt>
                <c:pt idx="648">
                  <c:v>778.6</c:v>
                </c:pt>
                <c:pt idx="649">
                  <c:v>779.8</c:v>
                </c:pt>
                <c:pt idx="650">
                  <c:v>781</c:v>
                </c:pt>
                <c:pt idx="651">
                  <c:v>782.2</c:v>
                </c:pt>
                <c:pt idx="652">
                  <c:v>783.4</c:v>
                </c:pt>
                <c:pt idx="653">
                  <c:v>784.6</c:v>
                </c:pt>
                <c:pt idx="654">
                  <c:v>785.8</c:v>
                </c:pt>
                <c:pt idx="655">
                  <c:v>787</c:v>
                </c:pt>
                <c:pt idx="656">
                  <c:v>788.2</c:v>
                </c:pt>
                <c:pt idx="657">
                  <c:v>789.4</c:v>
                </c:pt>
                <c:pt idx="658">
                  <c:v>790.6</c:v>
                </c:pt>
                <c:pt idx="659">
                  <c:v>791.8</c:v>
                </c:pt>
                <c:pt idx="660">
                  <c:v>793</c:v>
                </c:pt>
                <c:pt idx="661">
                  <c:v>794.2</c:v>
                </c:pt>
                <c:pt idx="662">
                  <c:v>795.4</c:v>
                </c:pt>
                <c:pt idx="663">
                  <c:v>796.6</c:v>
                </c:pt>
                <c:pt idx="664">
                  <c:v>797.8</c:v>
                </c:pt>
                <c:pt idx="665">
                  <c:v>799</c:v>
                </c:pt>
                <c:pt idx="666">
                  <c:v>800.2</c:v>
                </c:pt>
                <c:pt idx="667">
                  <c:v>801.4</c:v>
                </c:pt>
                <c:pt idx="668">
                  <c:v>802.6</c:v>
                </c:pt>
                <c:pt idx="669">
                  <c:v>803.8</c:v>
                </c:pt>
                <c:pt idx="670">
                  <c:v>805</c:v>
                </c:pt>
                <c:pt idx="671">
                  <c:v>806.2</c:v>
                </c:pt>
                <c:pt idx="672">
                  <c:v>807.4</c:v>
                </c:pt>
                <c:pt idx="673">
                  <c:v>808.6</c:v>
                </c:pt>
                <c:pt idx="674">
                  <c:v>809.8</c:v>
                </c:pt>
                <c:pt idx="675">
                  <c:v>811</c:v>
                </c:pt>
                <c:pt idx="676">
                  <c:v>812.2</c:v>
                </c:pt>
                <c:pt idx="677">
                  <c:v>813.4</c:v>
                </c:pt>
                <c:pt idx="678">
                  <c:v>814.6</c:v>
                </c:pt>
                <c:pt idx="679">
                  <c:v>815.8</c:v>
                </c:pt>
                <c:pt idx="680">
                  <c:v>817</c:v>
                </c:pt>
                <c:pt idx="681">
                  <c:v>818.2</c:v>
                </c:pt>
                <c:pt idx="682">
                  <c:v>819.4</c:v>
                </c:pt>
                <c:pt idx="683">
                  <c:v>820.6</c:v>
                </c:pt>
                <c:pt idx="684">
                  <c:v>821.8</c:v>
                </c:pt>
                <c:pt idx="685">
                  <c:v>823</c:v>
                </c:pt>
                <c:pt idx="686">
                  <c:v>824.2</c:v>
                </c:pt>
                <c:pt idx="687">
                  <c:v>825.4</c:v>
                </c:pt>
                <c:pt idx="688">
                  <c:v>826.6</c:v>
                </c:pt>
                <c:pt idx="689">
                  <c:v>827.8</c:v>
                </c:pt>
                <c:pt idx="690">
                  <c:v>829</c:v>
                </c:pt>
                <c:pt idx="691">
                  <c:v>830.2</c:v>
                </c:pt>
                <c:pt idx="692">
                  <c:v>831.4</c:v>
                </c:pt>
                <c:pt idx="693">
                  <c:v>832.6</c:v>
                </c:pt>
                <c:pt idx="694">
                  <c:v>833.8</c:v>
                </c:pt>
                <c:pt idx="695">
                  <c:v>835</c:v>
                </c:pt>
                <c:pt idx="696">
                  <c:v>836.2</c:v>
                </c:pt>
                <c:pt idx="697">
                  <c:v>837.4</c:v>
                </c:pt>
                <c:pt idx="698">
                  <c:v>838.6</c:v>
                </c:pt>
                <c:pt idx="699">
                  <c:v>839.8</c:v>
                </c:pt>
                <c:pt idx="700">
                  <c:v>841</c:v>
                </c:pt>
                <c:pt idx="701">
                  <c:v>842.2</c:v>
                </c:pt>
                <c:pt idx="702">
                  <c:v>843.4</c:v>
                </c:pt>
                <c:pt idx="703">
                  <c:v>844.6</c:v>
                </c:pt>
                <c:pt idx="704">
                  <c:v>845.8</c:v>
                </c:pt>
                <c:pt idx="705">
                  <c:v>847</c:v>
                </c:pt>
                <c:pt idx="706">
                  <c:v>848.2</c:v>
                </c:pt>
                <c:pt idx="707">
                  <c:v>849.4</c:v>
                </c:pt>
                <c:pt idx="708">
                  <c:v>850.6</c:v>
                </c:pt>
                <c:pt idx="709">
                  <c:v>851.8</c:v>
                </c:pt>
                <c:pt idx="710">
                  <c:v>853</c:v>
                </c:pt>
                <c:pt idx="711">
                  <c:v>854.2</c:v>
                </c:pt>
                <c:pt idx="712">
                  <c:v>855.4</c:v>
                </c:pt>
                <c:pt idx="713">
                  <c:v>856.6</c:v>
                </c:pt>
                <c:pt idx="714">
                  <c:v>857.8</c:v>
                </c:pt>
                <c:pt idx="715">
                  <c:v>859</c:v>
                </c:pt>
                <c:pt idx="716">
                  <c:v>860.2</c:v>
                </c:pt>
                <c:pt idx="717">
                  <c:v>861.4</c:v>
                </c:pt>
                <c:pt idx="718">
                  <c:v>862.6</c:v>
                </c:pt>
                <c:pt idx="719">
                  <c:v>863.8</c:v>
                </c:pt>
                <c:pt idx="720">
                  <c:v>865</c:v>
                </c:pt>
                <c:pt idx="721">
                  <c:v>866.2</c:v>
                </c:pt>
                <c:pt idx="722">
                  <c:v>867.4</c:v>
                </c:pt>
                <c:pt idx="723">
                  <c:v>868.6</c:v>
                </c:pt>
                <c:pt idx="724">
                  <c:v>869.8</c:v>
                </c:pt>
                <c:pt idx="725">
                  <c:v>871</c:v>
                </c:pt>
                <c:pt idx="726">
                  <c:v>872.2</c:v>
                </c:pt>
                <c:pt idx="727">
                  <c:v>873.4</c:v>
                </c:pt>
                <c:pt idx="728">
                  <c:v>874.6</c:v>
                </c:pt>
                <c:pt idx="729">
                  <c:v>875.8</c:v>
                </c:pt>
                <c:pt idx="730">
                  <c:v>877</c:v>
                </c:pt>
                <c:pt idx="731">
                  <c:v>878.2</c:v>
                </c:pt>
                <c:pt idx="732">
                  <c:v>879.4</c:v>
                </c:pt>
                <c:pt idx="733">
                  <c:v>880.6</c:v>
                </c:pt>
                <c:pt idx="734">
                  <c:v>881.8</c:v>
                </c:pt>
                <c:pt idx="735">
                  <c:v>883</c:v>
                </c:pt>
                <c:pt idx="736">
                  <c:v>884.2</c:v>
                </c:pt>
                <c:pt idx="737">
                  <c:v>885.4</c:v>
                </c:pt>
                <c:pt idx="738">
                  <c:v>886.6</c:v>
                </c:pt>
                <c:pt idx="739">
                  <c:v>887.8</c:v>
                </c:pt>
                <c:pt idx="740">
                  <c:v>889</c:v>
                </c:pt>
                <c:pt idx="741">
                  <c:v>890.2</c:v>
                </c:pt>
                <c:pt idx="742">
                  <c:v>891.4</c:v>
                </c:pt>
                <c:pt idx="743">
                  <c:v>892.6</c:v>
                </c:pt>
                <c:pt idx="744">
                  <c:v>893.8</c:v>
                </c:pt>
                <c:pt idx="745">
                  <c:v>895</c:v>
                </c:pt>
                <c:pt idx="746">
                  <c:v>896.2</c:v>
                </c:pt>
                <c:pt idx="747">
                  <c:v>897.4</c:v>
                </c:pt>
                <c:pt idx="748">
                  <c:v>898.6</c:v>
                </c:pt>
                <c:pt idx="749">
                  <c:v>899.8</c:v>
                </c:pt>
                <c:pt idx="750">
                  <c:v>901</c:v>
                </c:pt>
                <c:pt idx="751">
                  <c:v>902.2</c:v>
                </c:pt>
                <c:pt idx="752">
                  <c:v>903.4</c:v>
                </c:pt>
                <c:pt idx="753">
                  <c:v>904.6</c:v>
                </c:pt>
                <c:pt idx="754">
                  <c:v>905.8</c:v>
                </c:pt>
                <c:pt idx="755">
                  <c:v>907</c:v>
                </c:pt>
                <c:pt idx="756">
                  <c:v>908.2</c:v>
                </c:pt>
                <c:pt idx="757">
                  <c:v>909.4</c:v>
                </c:pt>
                <c:pt idx="758">
                  <c:v>910.6</c:v>
                </c:pt>
                <c:pt idx="759">
                  <c:v>911.8</c:v>
                </c:pt>
                <c:pt idx="760">
                  <c:v>913</c:v>
                </c:pt>
                <c:pt idx="761">
                  <c:v>914.2</c:v>
                </c:pt>
                <c:pt idx="762">
                  <c:v>915.4</c:v>
                </c:pt>
                <c:pt idx="763">
                  <c:v>916.6</c:v>
                </c:pt>
                <c:pt idx="764">
                  <c:v>917.8</c:v>
                </c:pt>
                <c:pt idx="765">
                  <c:v>919</c:v>
                </c:pt>
                <c:pt idx="766">
                  <c:v>920.2</c:v>
                </c:pt>
                <c:pt idx="767">
                  <c:v>921.4</c:v>
                </c:pt>
                <c:pt idx="768">
                  <c:v>922.6</c:v>
                </c:pt>
                <c:pt idx="769">
                  <c:v>923.8</c:v>
                </c:pt>
                <c:pt idx="770">
                  <c:v>925</c:v>
                </c:pt>
                <c:pt idx="771">
                  <c:v>926.2</c:v>
                </c:pt>
                <c:pt idx="772">
                  <c:v>927.4</c:v>
                </c:pt>
                <c:pt idx="773">
                  <c:v>928.6</c:v>
                </c:pt>
                <c:pt idx="774">
                  <c:v>929.8</c:v>
                </c:pt>
                <c:pt idx="775">
                  <c:v>931</c:v>
                </c:pt>
                <c:pt idx="776">
                  <c:v>932.2</c:v>
                </c:pt>
                <c:pt idx="777">
                  <c:v>933.4</c:v>
                </c:pt>
                <c:pt idx="778">
                  <c:v>934.6</c:v>
                </c:pt>
                <c:pt idx="779">
                  <c:v>935.8</c:v>
                </c:pt>
                <c:pt idx="780">
                  <c:v>937</c:v>
                </c:pt>
                <c:pt idx="781">
                  <c:v>938.2</c:v>
                </c:pt>
                <c:pt idx="782">
                  <c:v>939.4</c:v>
                </c:pt>
                <c:pt idx="783">
                  <c:v>940.6</c:v>
                </c:pt>
                <c:pt idx="784">
                  <c:v>941.8</c:v>
                </c:pt>
                <c:pt idx="785">
                  <c:v>943</c:v>
                </c:pt>
                <c:pt idx="786">
                  <c:v>944.2</c:v>
                </c:pt>
                <c:pt idx="787">
                  <c:v>945.4</c:v>
                </c:pt>
                <c:pt idx="788">
                  <c:v>946.6</c:v>
                </c:pt>
                <c:pt idx="789">
                  <c:v>947.8</c:v>
                </c:pt>
                <c:pt idx="790">
                  <c:v>949</c:v>
                </c:pt>
                <c:pt idx="791">
                  <c:v>950.2</c:v>
                </c:pt>
                <c:pt idx="792">
                  <c:v>951.4</c:v>
                </c:pt>
                <c:pt idx="793">
                  <c:v>952.6</c:v>
                </c:pt>
                <c:pt idx="794">
                  <c:v>953.8</c:v>
                </c:pt>
                <c:pt idx="795">
                  <c:v>955</c:v>
                </c:pt>
                <c:pt idx="796">
                  <c:v>956.2</c:v>
                </c:pt>
                <c:pt idx="797">
                  <c:v>957.4</c:v>
                </c:pt>
                <c:pt idx="798">
                  <c:v>958.6</c:v>
                </c:pt>
                <c:pt idx="799">
                  <c:v>959.8</c:v>
                </c:pt>
                <c:pt idx="800">
                  <c:v>961</c:v>
                </c:pt>
                <c:pt idx="801">
                  <c:v>962.2</c:v>
                </c:pt>
                <c:pt idx="802">
                  <c:v>963.4</c:v>
                </c:pt>
                <c:pt idx="803">
                  <c:v>964.6</c:v>
                </c:pt>
                <c:pt idx="804">
                  <c:v>965.8</c:v>
                </c:pt>
                <c:pt idx="805">
                  <c:v>967</c:v>
                </c:pt>
                <c:pt idx="806">
                  <c:v>968.2</c:v>
                </c:pt>
                <c:pt idx="807">
                  <c:v>969.4</c:v>
                </c:pt>
                <c:pt idx="808">
                  <c:v>970.6</c:v>
                </c:pt>
                <c:pt idx="809">
                  <c:v>971.8</c:v>
                </c:pt>
                <c:pt idx="810">
                  <c:v>973</c:v>
                </c:pt>
                <c:pt idx="811">
                  <c:v>974.2</c:v>
                </c:pt>
                <c:pt idx="812">
                  <c:v>975.4</c:v>
                </c:pt>
                <c:pt idx="813">
                  <c:v>976.6</c:v>
                </c:pt>
                <c:pt idx="814">
                  <c:v>977.8</c:v>
                </c:pt>
                <c:pt idx="815">
                  <c:v>979</c:v>
                </c:pt>
                <c:pt idx="816">
                  <c:v>980.2</c:v>
                </c:pt>
                <c:pt idx="817">
                  <c:v>981.4</c:v>
                </c:pt>
                <c:pt idx="818">
                  <c:v>982.6</c:v>
                </c:pt>
                <c:pt idx="819">
                  <c:v>983.8</c:v>
                </c:pt>
                <c:pt idx="820">
                  <c:v>985</c:v>
                </c:pt>
                <c:pt idx="821">
                  <c:v>986.2</c:v>
                </c:pt>
                <c:pt idx="822">
                  <c:v>987.4</c:v>
                </c:pt>
                <c:pt idx="823">
                  <c:v>988.6</c:v>
                </c:pt>
                <c:pt idx="824">
                  <c:v>989.8</c:v>
                </c:pt>
                <c:pt idx="825">
                  <c:v>991</c:v>
                </c:pt>
                <c:pt idx="826">
                  <c:v>992.2</c:v>
                </c:pt>
                <c:pt idx="827">
                  <c:v>993.4</c:v>
                </c:pt>
                <c:pt idx="828">
                  <c:v>994.6</c:v>
                </c:pt>
                <c:pt idx="829">
                  <c:v>995.8</c:v>
                </c:pt>
                <c:pt idx="830">
                  <c:v>997</c:v>
                </c:pt>
                <c:pt idx="831">
                  <c:v>998.2</c:v>
                </c:pt>
                <c:pt idx="832">
                  <c:v>999.4</c:v>
                </c:pt>
                <c:pt idx="833">
                  <c:v>1000.6</c:v>
                </c:pt>
                <c:pt idx="834">
                  <c:v>1001.8</c:v>
                </c:pt>
                <c:pt idx="835">
                  <c:v>1003</c:v>
                </c:pt>
                <c:pt idx="836">
                  <c:v>1004.2</c:v>
                </c:pt>
                <c:pt idx="837">
                  <c:v>1005.4</c:v>
                </c:pt>
                <c:pt idx="838">
                  <c:v>1006.6</c:v>
                </c:pt>
                <c:pt idx="839">
                  <c:v>1007.8</c:v>
                </c:pt>
                <c:pt idx="840">
                  <c:v>1009</c:v>
                </c:pt>
                <c:pt idx="841">
                  <c:v>1010.2</c:v>
                </c:pt>
                <c:pt idx="842">
                  <c:v>1011.4</c:v>
                </c:pt>
                <c:pt idx="843">
                  <c:v>1012.6</c:v>
                </c:pt>
                <c:pt idx="844">
                  <c:v>1013.8</c:v>
                </c:pt>
                <c:pt idx="845">
                  <c:v>1015</c:v>
                </c:pt>
                <c:pt idx="846">
                  <c:v>1016.2</c:v>
                </c:pt>
                <c:pt idx="847">
                  <c:v>1017.4</c:v>
                </c:pt>
                <c:pt idx="848">
                  <c:v>1018.6</c:v>
                </c:pt>
                <c:pt idx="849">
                  <c:v>1019.8</c:v>
                </c:pt>
                <c:pt idx="850">
                  <c:v>1021</c:v>
                </c:pt>
                <c:pt idx="851">
                  <c:v>1022.2</c:v>
                </c:pt>
                <c:pt idx="852">
                  <c:v>1023.4</c:v>
                </c:pt>
                <c:pt idx="853">
                  <c:v>1024.5999999999999</c:v>
                </c:pt>
                <c:pt idx="854">
                  <c:v>1025.8</c:v>
                </c:pt>
                <c:pt idx="855">
                  <c:v>1027</c:v>
                </c:pt>
                <c:pt idx="856">
                  <c:v>1028.2</c:v>
                </c:pt>
                <c:pt idx="857">
                  <c:v>1029.4000000000001</c:v>
                </c:pt>
                <c:pt idx="858">
                  <c:v>1030.5999999999999</c:v>
                </c:pt>
                <c:pt idx="859">
                  <c:v>1031.8</c:v>
                </c:pt>
                <c:pt idx="860">
                  <c:v>1033</c:v>
                </c:pt>
                <c:pt idx="861">
                  <c:v>1034.2</c:v>
                </c:pt>
                <c:pt idx="862">
                  <c:v>1035.4000000000001</c:v>
                </c:pt>
                <c:pt idx="863">
                  <c:v>1036.5999999999999</c:v>
                </c:pt>
                <c:pt idx="864">
                  <c:v>1037.8</c:v>
                </c:pt>
                <c:pt idx="865">
                  <c:v>1039</c:v>
                </c:pt>
                <c:pt idx="866">
                  <c:v>1040.2</c:v>
                </c:pt>
                <c:pt idx="867">
                  <c:v>1041.4000000000001</c:v>
                </c:pt>
                <c:pt idx="868">
                  <c:v>1042.5999999999999</c:v>
                </c:pt>
                <c:pt idx="869">
                  <c:v>1043.8</c:v>
                </c:pt>
                <c:pt idx="870">
                  <c:v>1045</c:v>
                </c:pt>
                <c:pt idx="871">
                  <c:v>1046.2</c:v>
                </c:pt>
                <c:pt idx="872">
                  <c:v>1047.4000000000001</c:v>
                </c:pt>
                <c:pt idx="873">
                  <c:v>1048.5999999999999</c:v>
                </c:pt>
                <c:pt idx="874">
                  <c:v>1049.8</c:v>
                </c:pt>
                <c:pt idx="875">
                  <c:v>1051</c:v>
                </c:pt>
                <c:pt idx="876">
                  <c:v>1052.2</c:v>
                </c:pt>
                <c:pt idx="877">
                  <c:v>1053.4000000000001</c:v>
                </c:pt>
                <c:pt idx="878">
                  <c:v>1054.5999999999999</c:v>
                </c:pt>
                <c:pt idx="879">
                  <c:v>1055.8</c:v>
                </c:pt>
                <c:pt idx="880">
                  <c:v>1057</c:v>
                </c:pt>
                <c:pt idx="881">
                  <c:v>1058.2</c:v>
                </c:pt>
                <c:pt idx="882">
                  <c:v>1059.4000000000001</c:v>
                </c:pt>
                <c:pt idx="883">
                  <c:v>1060.5999999999999</c:v>
                </c:pt>
                <c:pt idx="884">
                  <c:v>1061.8</c:v>
                </c:pt>
                <c:pt idx="885">
                  <c:v>1063</c:v>
                </c:pt>
                <c:pt idx="886">
                  <c:v>1064.2</c:v>
                </c:pt>
                <c:pt idx="887">
                  <c:v>1065.4000000000001</c:v>
                </c:pt>
                <c:pt idx="888">
                  <c:v>1066.5999999999999</c:v>
                </c:pt>
                <c:pt idx="889">
                  <c:v>1067.8</c:v>
                </c:pt>
                <c:pt idx="890">
                  <c:v>1069</c:v>
                </c:pt>
                <c:pt idx="891">
                  <c:v>1070.2</c:v>
                </c:pt>
                <c:pt idx="892">
                  <c:v>1071.4000000000001</c:v>
                </c:pt>
                <c:pt idx="893">
                  <c:v>1072.5999999999999</c:v>
                </c:pt>
                <c:pt idx="894">
                  <c:v>1073.8</c:v>
                </c:pt>
                <c:pt idx="895">
                  <c:v>1075</c:v>
                </c:pt>
                <c:pt idx="896">
                  <c:v>1076.2</c:v>
                </c:pt>
                <c:pt idx="897">
                  <c:v>1077.4000000000001</c:v>
                </c:pt>
                <c:pt idx="898">
                  <c:v>1078.5999999999999</c:v>
                </c:pt>
                <c:pt idx="899">
                  <c:v>1079.8</c:v>
                </c:pt>
                <c:pt idx="900">
                  <c:v>1081</c:v>
                </c:pt>
                <c:pt idx="901">
                  <c:v>1082.2</c:v>
                </c:pt>
                <c:pt idx="902">
                  <c:v>1083.4000000000001</c:v>
                </c:pt>
                <c:pt idx="903">
                  <c:v>1084.5999999999999</c:v>
                </c:pt>
                <c:pt idx="904">
                  <c:v>1085.8</c:v>
                </c:pt>
                <c:pt idx="905">
                  <c:v>1087</c:v>
                </c:pt>
                <c:pt idx="906">
                  <c:v>1088.2</c:v>
                </c:pt>
                <c:pt idx="907">
                  <c:v>1089.4000000000001</c:v>
                </c:pt>
                <c:pt idx="908">
                  <c:v>1090.5999999999999</c:v>
                </c:pt>
                <c:pt idx="909">
                  <c:v>1091.8</c:v>
                </c:pt>
                <c:pt idx="910">
                  <c:v>1093</c:v>
                </c:pt>
                <c:pt idx="911">
                  <c:v>1094.2</c:v>
                </c:pt>
                <c:pt idx="912">
                  <c:v>1095.4000000000001</c:v>
                </c:pt>
                <c:pt idx="913">
                  <c:v>1096.5999999999999</c:v>
                </c:pt>
                <c:pt idx="914">
                  <c:v>1097.8</c:v>
                </c:pt>
                <c:pt idx="915">
                  <c:v>1099</c:v>
                </c:pt>
                <c:pt idx="916">
                  <c:v>1100.2</c:v>
                </c:pt>
                <c:pt idx="917">
                  <c:v>1101.4000000000001</c:v>
                </c:pt>
                <c:pt idx="918">
                  <c:v>1102.5999999999999</c:v>
                </c:pt>
                <c:pt idx="919">
                  <c:v>1103.8</c:v>
                </c:pt>
                <c:pt idx="920">
                  <c:v>1105</c:v>
                </c:pt>
                <c:pt idx="921">
                  <c:v>1106.2</c:v>
                </c:pt>
                <c:pt idx="922">
                  <c:v>1107.4000000000001</c:v>
                </c:pt>
                <c:pt idx="923">
                  <c:v>1108.5999999999999</c:v>
                </c:pt>
                <c:pt idx="924">
                  <c:v>1109.8</c:v>
                </c:pt>
                <c:pt idx="925">
                  <c:v>1111</c:v>
                </c:pt>
                <c:pt idx="926">
                  <c:v>1112.2</c:v>
                </c:pt>
                <c:pt idx="927">
                  <c:v>1113.4000000000001</c:v>
                </c:pt>
                <c:pt idx="928">
                  <c:v>1114.5999999999999</c:v>
                </c:pt>
                <c:pt idx="929">
                  <c:v>1115.8</c:v>
                </c:pt>
                <c:pt idx="930">
                  <c:v>1117</c:v>
                </c:pt>
                <c:pt idx="931">
                  <c:v>1118.2</c:v>
                </c:pt>
                <c:pt idx="932">
                  <c:v>1119.4000000000001</c:v>
                </c:pt>
                <c:pt idx="933">
                  <c:v>1120.5999999999999</c:v>
                </c:pt>
                <c:pt idx="934">
                  <c:v>1121.8</c:v>
                </c:pt>
                <c:pt idx="935">
                  <c:v>1123</c:v>
                </c:pt>
                <c:pt idx="936">
                  <c:v>1124.2</c:v>
                </c:pt>
                <c:pt idx="937">
                  <c:v>1125.4000000000001</c:v>
                </c:pt>
                <c:pt idx="938">
                  <c:v>1126.5999999999999</c:v>
                </c:pt>
                <c:pt idx="939">
                  <c:v>1127.8</c:v>
                </c:pt>
                <c:pt idx="940">
                  <c:v>1129</c:v>
                </c:pt>
                <c:pt idx="941">
                  <c:v>1130.2</c:v>
                </c:pt>
                <c:pt idx="942">
                  <c:v>1131.4000000000001</c:v>
                </c:pt>
                <c:pt idx="943">
                  <c:v>1132.5999999999999</c:v>
                </c:pt>
                <c:pt idx="944">
                  <c:v>1133.8</c:v>
                </c:pt>
                <c:pt idx="945">
                  <c:v>1135</c:v>
                </c:pt>
                <c:pt idx="946">
                  <c:v>1136.2</c:v>
                </c:pt>
                <c:pt idx="947">
                  <c:v>1137.4000000000001</c:v>
                </c:pt>
                <c:pt idx="948">
                  <c:v>1138.5999999999999</c:v>
                </c:pt>
                <c:pt idx="949">
                  <c:v>1139.8</c:v>
                </c:pt>
                <c:pt idx="950">
                  <c:v>1141</c:v>
                </c:pt>
                <c:pt idx="951">
                  <c:v>1142.2</c:v>
                </c:pt>
                <c:pt idx="952">
                  <c:v>1143.4000000000001</c:v>
                </c:pt>
                <c:pt idx="953">
                  <c:v>1144.5999999999999</c:v>
                </c:pt>
                <c:pt idx="954">
                  <c:v>1145.8</c:v>
                </c:pt>
                <c:pt idx="955">
                  <c:v>1147</c:v>
                </c:pt>
                <c:pt idx="956">
                  <c:v>1148.2</c:v>
                </c:pt>
                <c:pt idx="957">
                  <c:v>1149.4000000000001</c:v>
                </c:pt>
                <c:pt idx="958">
                  <c:v>1150.5999999999999</c:v>
                </c:pt>
                <c:pt idx="959">
                  <c:v>1151.8</c:v>
                </c:pt>
                <c:pt idx="960">
                  <c:v>1153</c:v>
                </c:pt>
                <c:pt idx="961">
                  <c:v>1154.2</c:v>
                </c:pt>
                <c:pt idx="962">
                  <c:v>1155.4000000000001</c:v>
                </c:pt>
                <c:pt idx="963">
                  <c:v>1156.5999999999999</c:v>
                </c:pt>
                <c:pt idx="964">
                  <c:v>1157.8</c:v>
                </c:pt>
                <c:pt idx="965">
                  <c:v>1159</c:v>
                </c:pt>
                <c:pt idx="966">
                  <c:v>1160.2</c:v>
                </c:pt>
                <c:pt idx="967">
                  <c:v>1161.4000000000001</c:v>
                </c:pt>
                <c:pt idx="968">
                  <c:v>1162.5999999999999</c:v>
                </c:pt>
                <c:pt idx="969">
                  <c:v>1163.8</c:v>
                </c:pt>
                <c:pt idx="970">
                  <c:v>1165</c:v>
                </c:pt>
                <c:pt idx="971">
                  <c:v>1166.2</c:v>
                </c:pt>
                <c:pt idx="972">
                  <c:v>1167.4000000000001</c:v>
                </c:pt>
                <c:pt idx="973">
                  <c:v>1168.5999999999999</c:v>
                </c:pt>
                <c:pt idx="974">
                  <c:v>1169.8</c:v>
                </c:pt>
                <c:pt idx="975">
                  <c:v>1171</c:v>
                </c:pt>
                <c:pt idx="976">
                  <c:v>1172.2</c:v>
                </c:pt>
                <c:pt idx="977">
                  <c:v>1173.4000000000001</c:v>
                </c:pt>
                <c:pt idx="978">
                  <c:v>1174.5999999999999</c:v>
                </c:pt>
                <c:pt idx="979">
                  <c:v>1175.8</c:v>
                </c:pt>
                <c:pt idx="980">
                  <c:v>1177</c:v>
                </c:pt>
                <c:pt idx="981">
                  <c:v>1178.2</c:v>
                </c:pt>
                <c:pt idx="982">
                  <c:v>1179.4000000000001</c:v>
                </c:pt>
                <c:pt idx="983">
                  <c:v>1180.5999999999999</c:v>
                </c:pt>
                <c:pt idx="984">
                  <c:v>1181.8</c:v>
                </c:pt>
                <c:pt idx="985">
                  <c:v>1183</c:v>
                </c:pt>
                <c:pt idx="986">
                  <c:v>1184.2</c:v>
                </c:pt>
                <c:pt idx="987">
                  <c:v>1185.4000000000001</c:v>
                </c:pt>
                <c:pt idx="988">
                  <c:v>1186.5999999999999</c:v>
                </c:pt>
                <c:pt idx="989">
                  <c:v>1187.8</c:v>
                </c:pt>
                <c:pt idx="990">
                  <c:v>1189</c:v>
                </c:pt>
                <c:pt idx="991">
                  <c:v>1190.2</c:v>
                </c:pt>
                <c:pt idx="992">
                  <c:v>1191.4000000000001</c:v>
                </c:pt>
                <c:pt idx="993">
                  <c:v>1192.5999999999999</c:v>
                </c:pt>
                <c:pt idx="994">
                  <c:v>1193.8</c:v>
                </c:pt>
                <c:pt idx="995">
                  <c:v>1195</c:v>
                </c:pt>
                <c:pt idx="996">
                  <c:v>1196.2</c:v>
                </c:pt>
                <c:pt idx="997">
                  <c:v>1197.4000000000001</c:v>
                </c:pt>
                <c:pt idx="998">
                  <c:v>1198.5999999999999</c:v>
                </c:pt>
                <c:pt idx="999">
                  <c:v>1199.8</c:v>
                </c:pt>
                <c:pt idx="1000">
                  <c:v>1201</c:v>
                </c:pt>
                <c:pt idx="1001">
                  <c:v>1202.2</c:v>
                </c:pt>
                <c:pt idx="1002">
                  <c:v>1203.4000000000001</c:v>
                </c:pt>
                <c:pt idx="1003">
                  <c:v>1204.5999999999999</c:v>
                </c:pt>
                <c:pt idx="1004">
                  <c:v>1205.8</c:v>
                </c:pt>
                <c:pt idx="1005">
                  <c:v>1207</c:v>
                </c:pt>
                <c:pt idx="1006">
                  <c:v>1208.2</c:v>
                </c:pt>
                <c:pt idx="1007">
                  <c:v>1209.4000000000001</c:v>
                </c:pt>
                <c:pt idx="1008">
                  <c:v>1210.5999999999999</c:v>
                </c:pt>
                <c:pt idx="1009">
                  <c:v>1211.8</c:v>
                </c:pt>
                <c:pt idx="1010">
                  <c:v>1213</c:v>
                </c:pt>
                <c:pt idx="1011">
                  <c:v>1214.2</c:v>
                </c:pt>
                <c:pt idx="1012">
                  <c:v>1215.4000000000001</c:v>
                </c:pt>
                <c:pt idx="1013">
                  <c:v>1216.5999999999999</c:v>
                </c:pt>
                <c:pt idx="1014">
                  <c:v>1217.8</c:v>
                </c:pt>
                <c:pt idx="1015">
                  <c:v>1219</c:v>
                </c:pt>
                <c:pt idx="1016">
                  <c:v>1220.2</c:v>
                </c:pt>
                <c:pt idx="1017">
                  <c:v>1221.4000000000001</c:v>
                </c:pt>
                <c:pt idx="1018">
                  <c:v>1222.5999999999999</c:v>
                </c:pt>
                <c:pt idx="1019">
                  <c:v>1223.8</c:v>
                </c:pt>
                <c:pt idx="1020">
                  <c:v>1225</c:v>
                </c:pt>
                <c:pt idx="1021">
                  <c:v>1226.2</c:v>
                </c:pt>
                <c:pt idx="1022">
                  <c:v>1227.4000000000001</c:v>
                </c:pt>
                <c:pt idx="1023">
                  <c:v>1228.5999999999999</c:v>
                </c:pt>
                <c:pt idx="1024">
                  <c:v>1229.8</c:v>
                </c:pt>
                <c:pt idx="1025">
                  <c:v>1231</c:v>
                </c:pt>
                <c:pt idx="1026">
                  <c:v>1232.2</c:v>
                </c:pt>
                <c:pt idx="1027">
                  <c:v>1233.4000000000001</c:v>
                </c:pt>
                <c:pt idx="1028">
                  <c:v>1234.5999999999999</c:v>
                </c:pt>
                <c:pt idx="1029">
                  <c:v>1235.8</c:v>
                </c:pt>
                <c:pt idx="1030">
                  <c:v>1237</c:v>
                </c:pt>
                <c:pt idx="1031">
                  <c:v>1238.2</c:v>
                </c:pt>
                <c:pt idx="1032">
                  <c:v>1239.4000000000001</c:v>
                </c:pt>
                <c:pt idx="1033">
                  <c:v>1240.5999999999999</c:v>
                </c:pt>
                <c:pt idx="1034">
                  <c:v>1241.8</c:v>
                </c:pt>
                <c:pt idx="1035">
                  <c:v>1243</c:v>
                </c:pt>
                <c:pt idx="1036">
                  <c:v>1244.2</c:v>
                </c:pt>
                <c:pt idx="1037">
                  <c:v>1245.4000000000001</c:v>
                </c:pt>
                <c:pt idx="1038">
                  <c:v>1246.5999999999999</c:v>
                </c:pt>
                <c:pt idx="1039">
                  <c:v>1247.8</c:v>
                </c:pt>
                <c:pt idx="1040">
                  <c:v>1249</c:v>
                </c:pt>
                <c:pt idx="1041">
                  <c:v>1250.2</c:v>
                </c:pt>
                <c:pt idx="1042">
                  <c:v>1251.4000000000001</c:v>
                </c:pt>
                <c:pt idx="1043">
                  <c:v>1252.5999999999999</c:v>
                </c:pt>
                <c:pt idx="1044">
                  <c:v>1253.8</c:v>
                </c:pt>
                <c:pt idx="1045">
                  <c:v>1255</c:v>
                </c:pt>
                <c:pt idx="1046">
                  <c:v>1256.2</c:v>
                </c:pt>
                <c:pt idx="1047">
                  <c:v>1257.4000000000001</c:v>
                </c:pt>
                <c:pt idx="1048">
                  <c:v>1258.5999999999999</c:v>
                </c:pt>
                <c:pt idx="1049">
                  <c:v>1259.8</c:v>
                </c:pt>
                <c:pt idx="1050">
                  <c:v>1261</c:v>
                </c:pt>
                <c:pt idx="1051">
                  <c:v>1262.2</c:v>
                </c:pt>
                <c:pt idx="1052">
                  <c:v>1263.4000000000001</c:v>
                </c:pt>
                <c:pt idx="1053">
                  <c:v>1264.5999999999999</c:v>
                </c:pt>
                <c:pt idx="1054">
                  <c:v>1265.8</c:v>
                </c:pt>
                <c:pt idx="1055">
                  <c:v>1267</c:v>
                </c:pt>
                <c:pt idx="1056">
                  <c:v>1268.2</c:v>
                </c:pt>
                <c:pt idx="1057">
                  <c:v>1269.4000000000001</c:v>
                </c:pt>
                <c:pt idx="1058">
                  <c:v>1270.5999999999999</c:v>
                </c:pt>
                <c:pt idx="1059">
                  <c:v>1271.8</c:v>
                </c:pt>
                <c:pt idx="1060">
                  <c:v>1273</c:v>
                </c:pt>
                <c:pt idx="1061">
                  <c:v>1274.2</c:v>
                </c:pt>
                <c:pt idx="1062">
                  <c:v>1275.4000000000001</c:v>
                </c:pt>
                <c:pt idx="1063">
                  <c:v>1276.5999999999999</c:v>
                </c:pt>
                <c:pt idx="1064">
                  <c:v>1277.8</c:v>
                </c:pt>
                <c:pt idx="1065">
                  <c:v>1279</c:v>
                </c:pt>
                <c:pt idx="1066">
                  <c:v>1280.2</c:v>
                </c:pt>
                <c:pt idx="1067">
                  <c:v>1281.4000000000001</c:v>
                </c:pt>
                <c:pt idx="1068">
                  <c:v>1282.5999999999999</c:v>
                </c:pt>
                <c:pt idx="1069">
                  <c:v>1283.8</c:v>
                </c:pt>
                <c:pt idx="1070">
                  <c:v>1285</c:v>
                </c:pt>
                <c:pt idx="1071">
                  <c:v>1286.2</c:v>
                </c:pt>
                <c:pt idx="1072">
                  <c:v>1287.4000000000001</c:v>
                </c:pt>
                <c:pt idx="1073">
                  <c:v>1288.5999999999999</c:v>
                </c:pt>
                <c:pt idx="1074">
                  <c:v>1289.8</c:v>
                </c:pt>
                <c:pt idx="1075">
                  <c:v>1291</c:v>
                </c:pt>
                <c:pt idx="1076">
                  <c:v>1292.2</c:v>
                </c:pt>
                <c:pt idx="1077">
                  <c:v>1293.4000000000001</c:v>
                </c:pt>
                <c:pt idx="1078">
                  <c:v>1294.5999999999999</c:v>
                </c:pt>
                <c:pt idx="1079">
                  <c:v>1295.8</c:v>
                </c:pt>
                <c:pt idx="1080">
                  <c:v>1297</c:v>
                </c:pt>
                <c:pt idx="1081">
                  <c:v>1298.2</c:v>
                </c:pt>
                <c:pt idx="1082">
                  <c:v>1299.4000000000001</c:v>
                </c:pt>
                <c:pt idx="1083">
                  <c:v>1300.5999999999999</c:v>
                </c:pt>
                <c:pt idx="1084">
                  <c:v>1301.8</c:v>
                </c:pt>
                <c:pt idx="1085">
                  <c:v>1303</c:v>
                </c:pt>
                <c:pt idx="1086">
                  <c:v>1304.2</c:v>
                </c:pt>
                <c:pt idx="1087">
                  <c:v>1305.4000000000001</c:v>
                </c:pt>
                <c:pt idx="1088">
                  <c:v>1306.5999999999999</c:v>
                </c:pt>
                <c:pt idx="1089">
                  <c:v>1307.8</c:v>
                </c:pt>
                <c:pt idx="1090">
                  <c:v>1309</c:v>
                </c:pt>
                <c:pt idx="1091">
                  <c:v>1310.2</c:v>
                </c:pt>
                <c:pt idx="1092">
                  <c:v>1311.4</c:v>
                </c:pt>
                <c:pt idx="1093">
                  <c:v>1312.6</c:v>
                </c:pt>
                <c:pt idx="1094">
                  <c:v>1313.8</c:v>
                </c:pt>
                <c:pt idx="1095">
                  <c:v>1315</c:v>
                </c:pt>
                <c:pt idx="1096">
                  <c:v>1316.2</c:v>
                </c:pt>
                <c:pt idx="1097">
                  <c:v>1317.4</c:v>
                </c:pt>
                <c:pt idx="1098">
                  <c:v>1318.6</c:v>
                </c:pt>
                <c:pt idx="1099">
                  <c:v>1319.8</c:v>
                </c:pt>
                <c:pt idx="1100">
                  <c:v>1321</c:v>
                </c:pt>
                <c:pt idx="1101">
                  <c:v>1322.2</c:v>
                </c:pt>
                <c:pt idx="1102">
                  <c:v>1323.4</c:v>
                </c:pt>
                <c:pt idx="1103">
                  <c:v>1324.6</c:v>
                </c:pt>
                <c:pt idx="1104">
                  <c:v>1325.8</c:v>
                </c:pt>
                <c:pt idx="1105">
                  <c:v>1327</c:v>
                </c:pt>
                <c:pt idx="1106">
                  <c:v>1328.2</c:v>
                </c:pt>
                <c:pt idx="1107">
                  <c:v>1329.4</c:v>
                </c:pt>
                <c:pt idx="1108">
                  <c:v>1330.6</c:v>
                </c:pt>
                <c:pt idx="1109">
                  <c:v>1331.8</c:v>
                </c:pt>
                <c:pt idx="1110">
                  <c:v>1333</c:v>
                </c:pt>
                <c:pt idx="1111">
                  <c:v>1334.2</c:v>
                </c:pt>
                <c:pt idx="1112">
                  <c:v>1335.4</c:v>
                </c:pt>
                <c:pt idx="1113">
                  <c:v>1336.6</c:v>
                </c:pt>
                <c:pt idx="1114">
                  <c:v>1337.8</c:v>
                </c:pt>
                <c:pt idx="1115">
                  <c:v>1339</c:v>
                </c:pt>
                <c:pt idx="1116">
                  <c:v>1340.2</c:v>
                </c:pt>
                <c:pt idx="1117">
                  <c:v>1341.4</c:v>
                </c:pt>
                <c:pt idx="1118">
                  <c:v>1342.6</c:v>
                </c:pt>
                <c:pt idx="1119">
                  <c:v>1343.8</c:v>
                </c:pt>
                <c:pt idx="1120">
                  <c:v>1345</c:v>
                </c:pt>
                <c:pt idx="1121">
                  <c:v>1346.2</c:v>
                </c:pt>
                <c:pt idx="1122">
                  <c:v>1347.4</c:v>
                </c:pt>
                <c:pt idx="1123">
                  <c:v>1348.6</c:v>
                </c:pt>
                <c:pt idx="1124">
                  <c:v>1349.8</c:v>
                </c:pt>
                <c:pt idx="1125">
                  <c:v>1351</c:v>
                </c:pt>
                <c:pt idx="1126">
                  <c:v>1352.2</c:v>
                </c:pt>
                <c:pt idx="1127">
                  <c:v>1353.4</c:v>
                </c:pt>
                <c:pt idx="1128">
                  <c:v>1354.6</c:v>
                </c:pt>
                <c:pt idx="1129">
                  <c:v>1355.8</c:v>
                </c:pt>
                <c:pt idx="1130">
                  <c:v>1357</c:v>
                </c:pt>
                <c:pt idx="1131">
                  <c:v>1358.2</c:v>
                </c:pt>
                <c:pt idx="1132">
                  <c:v>1359.4</c:v>
                </c:pt>
                <c:pt idx="1133">
                  <c:v>1360.6</c:v>
                </c:pt>
                <c:pt idx="1134">
                  <c:v>1361.8</c:v>
                </c:pt>
                <c:pt idx="1135">
                  <c:v>1363</c:v>
                </c:pt>
                <c:pt idx="1136">
                  <c:v>1364.2</c:v>
                </c:pt>
                <c:pt idx="1137">
                  <c:v>1365.4</c:v>
                </c:pt>
                <c:pt idx="1138">
                  <c:v>1366.6</c:v>
                </c:pt>
                <c:pt idx="1139">
                  <c:v>1367.8</c:v>
                </c:pt>
                <c:pt idx="1140">
                  <c:v>1369</c:v>
                </c:pt>
                <c:pt idx="1141">
                  <c:v>1370.2</c:v>
                </c:pt>
                <c:pt idx="1142">
                  <c:v>1371.4</c:v>
                </c:pt>
                <c:pt idx="1143">
                  <c:v>1372.6</c:v>
                </c:pt>
                <c:pt idx="1144">
                  <c:v>1373.8</c:v>
                </c:pt>
                <c:pt idx="1145">
                  <c:v>1375</c:v>
                </c:pt>
                <c:pt idx="1146">
                  <c:v>1376.2</c:v>
                </c:pt>
                <c:pt idx="1147">
                  <c:v>1377.4</c:v>
                </c:pt>
                <c:pt idx="1148">
                  <c:v>1378.6</c:v>
                </c:pt>
                <c:pt idx="1149">
                  <c:v>1379.8</c:v>
                </c:pt>
                <c:pt idx="1150">
                  <c:v>1381</c:v>
                </c:pt>
                <c:pt idx="1151">
                  <c:v>1382.2</c:v>
                </c:pt>
                <c:pt idx="1152">
                  <c:v>1383.4</c:v>
                </c:pt>
                <c:pt idx="1153">
                  <c:v>1384.6</c:v>
                </c:pt>
                <c:pt idx="1154">
                  <c:v>1385.8</c:v>
                </c:pt>
                <c:pt idx="1155">
                  <c:v>1387</c:v>
                </c:pt>
                <c:pt idx="1156">
                  <c:v>1388.2</c:v>
                </c:pt>
                <c:pt idx="1157">
                  <c:v>1389.4</c:v>
                </c:pt>
                <c:pt idx="1158">
                  <c:v>1390.6</c:v>
                </c:pt>
                <c:pt idx="1159">
                  <c:v>1391.8</c:v>
                </c:pt>
                <c:pt idx="1160">
                  <c:v>1393</c:v>
                </c:pt>
                <c:pt idx="1161">
                  <c:v>1394.2</c:v>
                </c:pt>
                <c:pt idx="1162">
                  <c:v>1395.4</c:v>
                </c:pt>
                <c:pt idx="1163">
                  <c:v>1396.6</c:v>
                </c:pt>
                <c:pt idx="1164">
                  <c:v>1397.8</c:v>
                </c:pt>
                <c:pt idx="1165">
                  <c:v>1399</c:v>
                </c:pt>
                <c:pt idx="1166">
                  <c:v>1400.2</c:v>
                </c:pt>
                <c:pt idx="1167">
                  <c:v>1401.4</c:v>
                </c:pt>
                <c:pt idx="1168">
                  <c:v>1402.6</c:v>
                </c:pt>
                <c:pt idx="1169">
                  <c:v>1403.8</c:v>
                </c:pt>
                <c:pt idx="1170">
                  <c:v>1405</c:v>
                </c:pt>
                <c:pt idx="1171">
                  <c:v>1406.2</c:v>
                </c:pt>
                <c:pt idx="1172">
                  <c:v>1407.4</c:v>
                </c:pt>
                <c:pt idx="1173">
                  <c:v>1408.6</c:v>
                </c:pt>
                <c:pt idx="1174">
                  <c:v>1409.8</c:v>
                </c:pt>
                <c:pt idx="1175">
                  <c:v>1411</c:v>
                </c:pt>
                <c:pt idx="1176">
                  <c:v>1412.2</c:v>
                </c:pt>
                <c:pt idx="1177">
                  <c:v>1413.4</c:v>
                </c:pt>
                <c:pt idx="1178">
                  <c:v>1414.6</c:v>
                </c:pt>
                <c:pt idx="1179">
                  <c:v>1415.8</c:v>
                </c:pt>
                <c:pt idx="1180">
                  <c:v>1417</c:v>
                </c:pt>
                <c:pt idx="1181">
                  <c:v>1418.2</c:v>
                </c:pt>
                <c:pt idx="1182">
                  <c:v>1419.4</c:v>
                </c:pt>
                <c:pt idx="1183">
                  <c:v>1420.6</c:v>
                </c:pt>
                <c:pt idx="1184">
                  <c:v>1421.8</c:v>
                </c:pt>
                <c:pt idx="1185">
                  <c:v>1423</c:v>
                </c:pt>
                <c:pt idx="1186">
                  <c:v>1424.2</c:v>
                </c:pt>
                <c:pt idx="1187">
                  <c:v>1425.4</c:v>
                </c:pt>
                <c:pt idx="1188">
                  <c:v>1426.6</c:v>
                </c:pt>
                <c:pt idx="1189">
                  <c:v>1427.8</c:v>
                </c:pt>
                <c:pt idx="1190">
                  <c:v>1429</c:v>
                </c:pt>
                <c:pt idx="1191">
                  <c:v>1430.2</c:v>
                </c:pt>
                <c:pt idx="1192">
                  <c:v>1431.4</c:v>
                </c:pt>
                <c:pt idx="1193">
                  <c:v>1432.6</c:v>
                </c:pt>
                <c:pt idx="1194">
                  <c:v>1433.8</c:v>
                </c:pt>
                <c:pt idx="1195">
                  <c:v>1435</c:v>
                </c:pt>
                <c:pt idx="1196">
                  <c:v>1436.2</c:v>
                </c:pt>
                <c:pt idx="1197">
                  <c:v>1437.4</c:v>
                </c:pt>
                <c:pt idx="1198">
                  <c:v>1438.6</c:v>
                </c:pt>
                <c:pt idx="1199">
                  <c:v>1439.8</c:v>
                </c:pt>
                <c:pt idx="1200">
                  <c:v>1441</c:v>
                </c:pt>
                <c:pt idx="1201">
                  <c:v>1442.2</c:v>
                </c:pt>
                <c:pt idx="1202">
                  <c:v>1443.4</c:v>
                </c:pt>
                <c:pt idx="1203">
                  <c:v>1444.6</c:v>
                </c:pt>
                <c:pt idx="1204">
                  <c:v>1445.8</c:v>
                </c:pt>
                <c:pt idx="1205">
                  <c:v>1447</c:v>
                </c:pt>
                <c:pt idx="1206">
                  <c:v>1448.2</c:v>
                </c:pt>
                <c:pt idx="1207">
                  <c:v>1449.4</c:v>
                </c:pt>
                <c:pt idx="1208">
                  <c:v>1450.6</c:v>
                </c:pt>
                <c:pt idx="1209">
                  <c:v>1451.8</c:v>
                </c:pt>
                <c:pt idx="1210">
                  <c:v>1453</c:v>
                </c:pt>
                <c:pt idx="1211">
                  <c:v>1454.2</c:v>
                </c:pt>
                <c:pt idx="1212">
                  <c:v>1455.4</c:v>
                </c:pt>
                <c:pt idx="1213">
                  <c:v>1456.6</c:v>
                </c:pt>
                <c:pt idx="1214">
                  <c:v>1457.8</c:v>
                </c:pt>
                <c:pt idx="1215">
                  <c:v>1459</c:v>
                </c:pt>
                <c:pt idx="1216">
                  <c:v>1460.2</c:v>
                </c:pt>
                <c:pt idx="1217">
                  <c:v>1461.4</c:v>
                </c:pt>
                <c:pt idx="1218">
                  <c:v>1462.6</c:v>
                </c:pt>
                <c:pt idx="1219">
                  <c:v>1463.8</c:v>
                </c:pt>
                <c:pt idx="1220">
                  <c:v>1465</c:v>
                </c:pt>
                <c:pt idx="1221">
                  <c:v>1466.2</c:v>
                </c:pt>
                <c:pt idx="1222">
                  <c:v>1467.4</c:v>
                </c:pt>
                <c:pt idx="1223">
                  <c:v>1468.6</c:v>
                </c:pt>
                <c:pt idx="1224">
                  <c:v>1469.8</c:v>
                </c:pt>
                <c:pt idx="1225">
                  <c:v>1471</c:v>
                </c:pt>
                <c:pt idx="1226">
                  <c:v>1472.2</c:v>
                </c:pt>
                <c:pt idx="1227">
                  <c:v>1473.4</c:v>
                </c:pt>
                <c:pt idx="1228">
                  <c:v>1474.6</c:v>
                </c:pt>
                <c:pt idx="1229">
                  <c:v>1475.8</c:v>
                </c:pt>
                <c:pt idx="1230">
                  <c:v>1477</c:v>
                </c:pt>
                <c:pt idx="1231">
                  <c:v>1478.2</c:v>
                </c:pt>
                <c:pt idx="1232">
                  <c:v>1479.4</c:v>
                </c:pt>
                <c:pt idx="1233">
                  <c:v>1480.6</c:v>
                </c:pt>
                <c:pt idx="1234">
                  <c:v>1481.8</c:v>
                </c:pt>
                <c:pt idx="1235">
                  <c:v>1483</c:v>
                </c:pt>
                <c:pt idx="1236">
                  <c:v>1484.2</c:v>
                </c:pt>
                <c:pt idx="1237">
                  <c:v>1485.4</c:v>
                </c:pt>
                <c:pt idx="1238">
                  <c:v>1486.6</c:v>
                </c:pt>
                <c:pt idx="1239">
                  <c:v>1487.8</c:v>
                </c:pt>
                <c:pt idx="1240">
                  <c:v>1489</c:v>
                </c:pt>
                <c:pt idx="1241">
                  <c:v>1490.2</c:v>
                </c:pt>
                <c:pt idx="1242">
                  <c:v>1491.4</c:v>
                </c:pt>
                <c:pt idx="1243">
                  <c:v>1492.6</c:v>
                </c:pt>
                <c:pt idx="1244">
                  <c:v>1493.8</c:v>
                </c:pt>
                <c:pt idx="1245">
                  <c:v>1495</c:v>
                </c:pt>
                <c:pt idx="1246">
                  <c:v>1496.2</c:v>
                </c:pt>
                <c:pt idx="1247">
                  <c:v>1497.4</c:v>
                </c:pt>
                <c:pt idx="1248">
                  <c:v>1498.6</c:v>
                </c:pt>
                <c:pt idx="1249">
                  <c:v>1499.8</c:v>
                </c:pt>
                <c:pt idx="1250">
                  <c:v>1501</c:v>
                </c:pt>
                <c:pt idx="1251">
                  <c:v>1502.2</c:v>
                </c:pt>
                <c:pt idx="1252">
                  <c:v>1503.4</c:v>
                </c:pt>
                <c:pt idx="1253">
                  <c:v>1504.6</c:v>
                </c:pt>
                <c:pt idx="1254">
                  <c:v>1505.8</c:v>
                </c:pt>
                <c:pt idx="1255">
                  <c:v>1507</c:v>
                </c:pt>
                <c:pt idx="1256">
                  <c:v>1508.2</c:v>
                </c:pt>
                <c:pt idx="1257">
                  <c:v>1509.4</c:v>
                </c:pt>
                <c:pt idx="1258">
                  <c:v>1510.6</c:v>
                </c:pt>
                <c:pt idx="1259">
                  <c:v>1511.8</c:v>
                </c:pt>
                <c:pt idx="1260">
                  <c:v>1513</c:v>
                </c:pt>
                <c:pt idx="1261">
                  <c:v>1514.2</c:v>
                </c:pt>
                <c:pt idx="1262">
                  <c:v>1515.4</c:v>
                </c:pt>
                <c:pt idx="1263">
                  <c:v>1516.6</c:v>
                </c:pt>
                <c:pt idx="1264">
                  <c:v>1517.8</c:v>
                </c:pt>
                <c:pt idx="1265">
                  <c:v>1519</c:v>
                </c:pt>
                <c:pt idx="1266">
                  <c:v>1520.2</c:v>
                </c:pt>
                <c:pt idx="1267">
                  <c:v>1521.4</c:v>
                </c:pt>
                <c:pt idx="1268">
                  <c:v>1522.6</c:v>
                </c:pt>
                <c:pt idx="1269">
                  <c:v>1523.8</c:v>
                </c:pt>
                <c:pt idx="1270">
                  <c:v>1525</c:v>
                </c:pt>
                <c:pt idx="1271">
                  <c:v>1526.2</c:v>
                </c:pt>
                <c:pt idx="1272">
                  <c:v>1527.4</c:v>
                </c:pt>
                <c:pt idx="1273">
                  <c:v>1528.6</c:v>
                </c:pt>
                <c:pt idx="1274">
                  <c:v>1529.8</c:v>
                </c:pt>
                <c:pt idx="1275">
                  <c:v>1531</c:v>
                </c:pt>
                <c:pt idx="1276">
                  <c:v>1532.2</c:v>
                </c:pt>
                <c:pt idx="1277">
                  <c:v>1533.4</c:v>
                </c:pt>
                <c:pt idx="1278">
                  <c:v>1534.6</c:v>
                </c:pt>
                <c:pt idx="1279">
                  <c:v>1535.8</c:v>
                </c:pt>
                <c:pt idx="1280">
                  <c:v>1537</c:v>
                </c:pt>
                <c:pt idx="1281">
                  <c:v>1538.2</c:v>
                </c:pt>
                <c:pt idx="1282">
                  <c:v>1539.4</c:v>
                </c:pt>
                <c:pt idx="1283">
                  <c:v>1540.6</c:v>
                </c:pt>
                <c:pt idx="1284">
                  <c:v>1541.8</c:v>
                </c:pt>
                <c:pt idx="1285">
                  <c:v>1543</c:v>
                </c:pt>
                <c:pt idx="1286">
                  <c:v>1544.2</c:v>
                </c:pt>
                <c:pt idx="1287">
                  <c:v>1545.4</c:v>
                </c:pt>
                <c:pt idx="1288">
                  <c:v>1546.6</c:v>
                </c:pt>
                <c:pt idx="1289">
                  <c:v>1547.8</c:v>
                </c:pt>
                <c:pt idx="1290">
                  <c:v>1549</c:v>
                </c:pt>
                <c:pt idx="1291">
                  <c:v>1550.2</c:v>
                </c:pt>
                <c:pt idx="1292">
                  <c:v>1551.4</c:v>
                </c:pt>
                <c:pt idx="1293">
                  <c:v>1552.6</c:v>
                </c:pt>
                <c:pt idx="1294">
                  <c:v>1553.8</c:v>
                </c:pt>
                <c:pt idx="1295">
                  <c:v>1555</c:v>
                </c:pt>
                <c:pt idx="1296">
                  <c:v>1556.2</c:v>
                </c:pt>
                <c:pt idx="1297">
                  <c:v>1557.4</c:v>
                </c:pt>
                <c:pt idx="1298">
                  <c:v>1558.6</c:v>
                </c:pt>
                <c:pt idx="1299">
                  <c:v>1559.8</c:v>
                </c:pt>
                <c:pt idx="1300">
                  <c:v>1561</c:v>
                </c:pt>
                <c:pt idx="1301">
                  <c:v>1562.2</c:v>
                </c:pt>
                <c:pt idx="1302">
                  <c:v>1563.4</c:v>
                </c:pt>
                <c:pt idx="1303">
                  <c:v>1564.6</c:v>
                </c:pt>
                <c:pt idx="1304">
                  <c:v>1565.8</c:v>
                </c:pt>
                <c:pt idx="1305">
                  <c:v>1567</c:v>
                </c:pt>
                <c:pt idx="1306">
                  <c:v>1568.2</c:v>
                </c:pt>
                <c:pt idx="1307">
                  <c:v>1569.4</c:v>
                </c:pt>
                <c:pt idx="1308">
                  <c:v>1570.6</c:v>
                </c:pt>
                <c:pt idx="1309">
                  <c:v>1571.8</c:v>
                </c:pt>
                <c:pt idx="1310">
                  <c:v>1573</c:v>
                </c:pt>
                <c:pt idx="1311">
                  <c:v>1574.2</c:v>
                </c:pt>
                <c:pt idx="1312">
                  <c:v>1575.4</c:v>
                </c:pt>
                <c:pt idx="1313">
                  <c:v>1576.6</c:v>
                </c:pt>
                <c:pt idx="1314">
                  <c:v>1577.8</c:v>
                </c:pt>
                <c:pt idx="1315">
                  <c:v>1579</c:v>
                </c:pt>
                <c:pt idx="1316">
                  <c:v>1580.2</c:v>
                </c:pt>
                <c:pt idx="1317">
                  <c:v>1581.4</c:v>
                </c:pt>
                <c:pt idx="1318">
                  <c:v>1582.6</c:v>
                </c:pt>
                <c:pt idx="1319">
                  <c:v>1583.8</c:v>
                </c:pt>
                <c:pt idx="1320">
                  <c:v>1585</c:v>
                </c:pt>
                <c:pt idx="1321">
                  <c:v>1586.2</c:v>
                </c:pt>
                <c:pt idx="1322">
                  <c:v>1587.4</c:v>
                </c:pt>
                <c:pt idx="1323">
                  <c:v>1588.6</c:v>
                </c:pt>
                <c:pt idx="1324">
                  <c:v>1589.8</c:v>
                </c:pt>
                <c:pt idx="1325">
                  <c:v>1591</c:v>
                </c:pt>
                <c:pt idx="1326">
                  <c:v>1592.2</c:v>
                </c:pt>
                <c:pt idx="1327">
                  <c:v>1593.4</c:v>
                </c:pt>
                <c:pt idx="1328">
                  <c:v>1594.6</c:v>
                </c:pt>
                <c:pt idx="1329">
                  <c:v>1595.8</c:v>
                </c:pt>
                <c:pt idx="1330">
                  <c:v>1597</c:v>
                </c:pt>
                <c:pt idx="1331">
                  <c:v>1598.2</c:v>
                </c:pt>
                <c:pt idx="1332">
                  <c:v>1599.4</c:v>
                </c:pt>
                <c:pt idx="1333">
                  <c:v>1600.6</c:v>
                </c:pt>
                <c:pt idx="1334">
                  <c:v>1601.8</c:v>
                </c:pt>
                <c:pt idx="1335">
                  <c:v>1603</c:v>
                </c:pt>
                <c:pt idx="1336">
                  <c:v>1604.2</c:v>
                </c:pt>
                <c:pt idx="1337">
                  <c:v>1605.4</c:v>
                </c:pt>
                <c:pt idx="1338">
                  <c:v>1606.6</c:v>
                </c:pt>
                <c:pt idx="1339">
                  <c:v>1607.8</c:v>
                </c:pt>
                <c:pt idx="1340">
                  <c:v>1609</c:v>
                </c:pt>
                <c:pt idx="1341">
                  <c:v>1610.2</c:v>
                </c:pt>
                <c:pt idx="1342">
                  <c:v>1611.4</c:v>
                </c:pt>
                <c:pt idx="1343">
                  <c:v>1612.6</c:v>
                </c:pt>
                <c:pt idx="1344">
                  <c:v>1613.8</c:v>
                </c:pt>
                <c:pt idx="1345">
                  <c:v>1615</c:v>
                </c:pt>
                <c:pt idx="1346">
                  <c:v>1616.2</c:v>
                </c:pt>
                <c:pt idx="1347">
                  <c:v>1617.4</c:v>
                </c:pt>
                <c:pt idx="1348">
                  <c:v>1618.6</c:v>
                </c:pt>
                <c:pt idx="1349">
                  <c:v>1619.8</c:v>
                </c:pt>
                <c:pt idx="1350">
                  <c:v>1621</c:v>
                </c:pt>
                <c:pt idx="1351">
                  <c:v>1622.2</c:v>
                </c:pt>
                <c:pt idx="1352">
                  <c:v>1623.4</c:v>
                </c:pt>
                <c:pt idx="1353">
                  <c:v>1624.6</c:v>
                </c:pt>
                <c:pt idx="1354">
                  <c:v>1625.8</c:v>
                </c:pt>
                <c:pt idx="1355">
                  <c:v>1627</c:v>
                </c:pt>
                <c:pt idx="1356">
                  <c:v>1628.2</c:v>
                </c:pt>
                <c:pt idx="1357">
                  <c:v>1629.4</c:v>
                </c:pt>
                <c:pt idx="1358">
                  <c:v>1630.6</c:v>
                </c:pt>
                <c:pt idx="1359">
                  <c:v>1631.8</c:v>
                </c:pt>
                <c:pt idx="1360">
                  <c:v>1633</c:v>
                </c:pt>
                <c:pt idx="1361">
                  <c:v>1634.2</c:v>
                </c:pt>
                <c:pt idx="1362">
                  <c:v>1635.4</c:v>
                </c:pt>
                <c:pt idx="1363">
                  <c:v>1636.6</c:v>
                </c:pt>
                <c:pt idx="1364">
                  <c:v>1637.8</c:v>
                </c:pt>
                <c:pt idx="1365">
                  <c:v>1639</c:v>
                </c:pt>
                <c:pt idx="1366">
                  <c:v>1640.2</c:v>
                </c:pt>
                <c:pt idx="1367">
                  <c:v>1641.4</c:v>
                </c:pt>
                <c:pt idx="1368">
                  <c:v>1642.6</c:v>
                </c:pt>
                <c:pt idx="1369">
                  <c:v>1643.8</c:v>
                </c:pt>
                <c:pt idx="1370">
                  <c:v>1645</c:v>
                </c:pt>
                <c:pt idx="1371">
                  <c:v>1646.2</c:v>
                </c:pt>
                <c:pt idx="1372">
                  <c:v>1647.4</c:v>
                </c:pt>
                <c:pt idx="1373">
                  <c:v>1648.6</c:v>
                </c:pt>
                <c:pt idx="1374">
                  <c:v>1649.8</c:v>
                </c:pt>
                <c:pt idx="1375">
                  <c:v>1651</c:v>
                </c:pt>
                <c:pt idx="1376">
                  <c:v>1652.2</c:v>
                </c:pt>
                <c:pt idx="1377">
                  <c:v>1653.4</c:v>
                </c:pt>
                <c:pt idx="1378">
                  <c:v>1654.6</c:v>
                </c:pt>
                <c:pt idx="1379">
                  <c:v>1655.8</c:v>
                </c:pt>
                <c:pt idx="1380">
                  <c:v>1657</c:v>
                </c:pt>
                <c:pt idx="1381">
                  <c:v>1658.2</c:v>
                </c:pt>
                <c:pt idx="1382">
                  <c:v>1659.4</c:v>
                </c:pt>
                <c:pt idx="1383">
                  <c:v>1660.6</c:v>
                </c:pt>
                <c:pt idx="1384">
                  <c:v>1661.8</c:v>
                </c:pt>
                <c:pt idx="1385">
                  <c:v>1663</c:v>
                </c:pt>
                <c:pt idx="1386">
                  <c:v>1664.2</c:v>
                </c:pt>
                <c:pt idx="1387">
                  <c:v>1665.4</c:v>
                </c:pt>
                <c:pt idx="1388">
                  <c:v>1666.6</c:v>
                </c:pt>
                <c:pt idx="1389">
                  <c:v>1667.8</c:v>
                </c:pt>
                <c:pt idx="1390">
                  <c:v>1669</c:v>
                </c:pt>
                <c:pt idx="1391">
                  <c:v>1670.2</c:v>
                </c:pt>
                <c:pt idx="1392">
                  <c:v>1671.4</c:v>
                </c:pt>
                <c:pt idx="1393">
                  <c:v>1672.6</c:v>
                </c:pt>
                <c:pt idx="1394">
                  <c:v>1673.8</c:v>
                </c:pt>
                <c:pt idx="1395">
                  <c:v>1675</c:v>
                </c:pt>
                <c:pt idx="1396">
                  <c:v>1676.2</c:v>
                </c:pt>
                <c:pt idx="1397">
                  <c:v>1677.4</c:v>
                </c:pt>
                <c:pt idx="1398">
                  <c:v>1678.6</c:v>
                </c:pt>
                <c:pt idx="1399">
                  <c:v>1679.8</c:v>
                </c:pt>
                <c:pt idx="1400">
                  <c:v>1681</c:v>
                </c:pt>
                <c:pt idx="1401">
                  <c:v>1682.2</c:v>
                </c:pt>
                <c:pt idx="1402">
                  <c:v>1683.4</c:v>
                </c:pt>
                <c:pt idx="1403">
                  <c:v>1684.6</c:v>
                </c:pt>
                <c:pt idx="1404">
                  <c:v>1685.8</c:v>
                </c:pt>
                <c:pt idx="1405">
                  <c:v>1687</c:v>
                </c:pt>
                <c:pt idx="1406">
                  <c:v>1688.2</c:v>
                </c:pt>
                <c:pt idx="1407">
                  <c:v>1689.4</c:v>
                </c:pt>
                <c:pt idx="1408">
                  <c:v>1690.6</c:v>
                </c:pt>
                <c:pt idx="1409">
                  <c:v>1691.8</c:v>
                </c:pt>
                <c:pt idx="1410">
                  <c:v>1693</c:v>
                </c:pt>
                <c:pt idx="1411">
                  <c:v>1694.2</c:v>
                </c:pt>
                <c:pt idx="1412">
                  <c:v>1695.4</c:v>
                </c:pt>
                <c:pt idx="1413">
                  <c:v>1696.6</c:v>
                </c:pt>
                <c:pt idx="1414">
                  <c:v>1697.8</c:v>
                </c:pt>
                <c:pt idx="1415">
                  <c:v>1699</c:v>
                </c:pt>
                <c:pt idx="1416">
                  <c:v>1700.2</c:v>
                </c:pt>
                <c:pt idx="1417">
                  <c:v>1701.4</c:v>
                </c:pt>
                <c:pt idx="1418">
                  <c:v>1702.6</c:v>
                </c:pt>
                <c:pt idx="1419">
                  <c:v>1703.8</c:v>
                </c:pt>
                <c:pt idx="1420">
                  <c:v>1705</c:v>
                </c:pt>
                <c:pt idx="1421">
                  <c:v>1706.2</c:v>
                </c:pt>
                <c:pt idx="1422">
                  <c:v>1707.4</c:v>
                </c:pt>
                <c:pt idx="1423">
                  <c:v>1708.6</c:v>
                </c:pt>
                <c:pt idx="1424">
                  <c:v>1709.8</c:v>
                </c:pt>
                <c:pt idx="1425">
                  <c:v>1711</c:v>
                </c:pt>
                <c:pt idx="1426">
                  <c:v>1712.2</c:v>
                </c:pt>
                <c:pt idx="1427">
                  <c:v>1713.4</c:v>
                </c:pt>
                <c:pt idx="1428">
                  <c:v>1714.6</c:v>
                </c:pt>
                <c:pt idx="1429">
                  <c:v>1715.8</c:v>
                </c:pt>
                <c:pt idx="1430">
                  <c:v>1717</c:v>
                </c:pt>
                <c:pt idx="1431">
                  <c:v>1718.2</c:v>
                </c:pt>
                <c:pt idx="1432">
                  <c:v>1719.4</c:v>
                </c:pt>
                <c:pt idx="1433">
                  <c:v>1720.6</c:v>
                </c:pt>
                <c:pt idx="1434">
                  <c:v>1721.8</c:v>
                </c:pt>
                <c:pt idx="1435">
                  <c:v>1723</c:v>
                </c:pt>
                <c:pt idx="1436">
                  <c:v>1724.2</c:v>
                </c:pt>
                <c:pt idx="1437">
                  <c:v>1725.4</c:v>
                </c:pt>
                <c:pt idx="1438">
                  <c:v>1726.6</c:v>
                </c:pt>
                <c:pt idx="1439">
                  <c:v>1727.8</c:v>
                </c:pt>
                <c:pt idx="1440">
                  <c:v>1729</c:v>
                </c:pt>
                <c:pt idx="1441">
                  <c:v>1730.2</c:v>
                </c:pt>
                <c:pt idx="1442">
                  <c:v>1731.4</c:v>
                </c:pt>
                <c:pt idx="1443">
                  <c:v>1732.6</c:v>
                </c:pt>
                <c:pt idx="1444">
                  <c:v>1733.8</c:v>
                </c:pt>
                <c:pt idx="1445">
                  <c:v>1735</c:v>
                </c:pt>
                <c:pt idx="1446">
                  <c:v>1736.2</c:v>
                </c:pt>
                <c:pt idx="1447">
                  <c:v>1737.4</c:v>
                </c:pt>
                <c:pt idx="1448">
                  <c:v>1738.6</c:v>
                </c:pt>
                <c:pt idx="1449">
                  <c:v>1739.8</c:v>
                </c:pt>
                <c:pt idx="1450">
                  <c:v>1741</c:v>
                </c:pt>
                <c:pt idx="1451">
                  <c:v>1742.2</c:v>
                </c:pt>
                <c:pt idx="1452">
                  <c:v>1743.4</c:v>
                </c:pt>
                <c:pt idx="1453">
                  <c:v>1744.6</c:v>
                </c:pt>
                <c:pt idx="1454">
                  <c:v>1745.8</c:v>
                </c:pt>
                <c:pt idx="1455">
                  <c:v>1747</c:v>
                </c:pt>
                <c:pt idx="1456">
                  <c:v>1748.2</c:v>
                </c:pt>
                <c:pt idx="1457">
                  <c:v>1749.4</c:v>
                </c:pt>
                <c:pt idx="1458">
                  <c:v>1750.6</c:v>
                </c:pt>
                <c:pt idx="1459">
                  <c:v>1751.8</c:v>
                </c:pt>
                <c:pt idx="1460">
                  <c:v>1753</c:v>
                </c:pt>
                <c:pt idx="1461">
                  <c:v>1754.2</c:v>
                </c:pt>
                <c:pt idx="1462">
                  <c:v>1755.4</c:v>
                </c:pt>
                <c:pt idx="1463">
                  <c:v>1756.6</c:v>
                </c:pt>
                <c:pt idx="1464">
                  <c:v>1757.8</c:v>
                </c:pt>
                <c:pt idx="1465">
                  <c:v>1759</c:v>
                </c:pt>
                <c:pt idx="1466">
                  <c:v>1760.2</c:v>
                </c:pt>
                <c:pt idx="1467">
                  <c:v>1761.4</c:v>
                </c:pt>
                <c:pt idx="1468">
                  <c:v>1762.6</c:v>
                </c:pt>
                <c:pt idx="1469">
                  <c:v>1763.8</c:v>
                </c:pt>
                <c:pt idx="1470">
                  <c:v>1765</c:v>
                </c:pt>
                <c:pt idx="1471">
                  <c:v>1766.2</c:v>
                </c:pt>
                <c:pt idx="1472">
                  <c:v>1767.4</c:v>
                </c:pt>
                <c:pt idx="1473">
                  <c:v>1768.6</c:v>
                </c:pt>
                <c:pt idx="1474">
                  <c:v>1769.8</c:v>
                </c:pt>
                <c:pt idx="1475">
                  <c:v>1771</c:v>
                </c:pt>
                <c:pt idx="1476">
                  <c:v>1772.2</c:v>
                </c:pt>
                <c:pt idx="1477">
                  <c:v>1773.4</c:v>
                </c:pt>
                <c:pt idx="1478">
                  <c:v>1774.6</c:v>
                </c:pt>
                <c:pt idx="1479">
                  <c:v>1775.8</c:v>
                </c:pt>
                <c:pt idx="1480">
                  <c:v>1777</c:v>
                </c:pt>
                <c:pt idx="1481">
                  <c:v>1778.2</c:v>
                </c:pt>
                <c:pt idx="1482">
                  <c:v>1779.4</c:v>
                </c:pt>
                <c:pt idx="1483">
                  <c:v>1780.6</c:v>
                </c:pt>
                <c:pt idx="1484">
                  <c:v>1781.8</c:v>
                </c:pt>
                <c:pt idx="1485">
                  <c:v>1783</c:v>
                </c:pt>
                <c:pt idx="1486">
                  <c:v>1784.2</c:v>
                </c:pt>
                <c:pt idx="1487">
                  <c:v>1785.4</c:v>
                </c:pt>
                <c:pt idx="1488">
                  <c:v>1786.6</c:v>
                </c:pt>
                <c:pt idx="1489">
                  <c:v>1787.8</c:v>
                </c:pt>
                <c:pt idx="1490">
                  <c:v>1789</c:v>
                </c:pt>
                <c:pt idx="1491">
                  <c:v>1790.2</c:v>
                </c:pt>
                <c:pt idx="1492">
                  <c:v>1791.4</c:v>
                </c:pt>
                <c:pt idx="1493">
                  <c:v>1792.6</c:v>
                </c:pt>
                <c:pt idx="1494">
                  <c:v>1793.8</c:v>
                </c:pt>
                <c:pt idx="1495">
                  <c:v>1795</c:v>
                </c:pt>
                <c:pt idx="1496">
                  <c:v>1796.2</c:v>
                </c:pt>
                <c:pt idx="1497">
                  <c:v>1797.4</c:v>
                </c:pt>
                <c:pt idx="1498">
                  <c:v>1798.6</c:v>
                </c:pt>
                <c:pt idx="1499">
                  <c:v>1799.8</c:v>
                </c:pt>
                <c:pt idx="1500">
                  <c:v>1801</c:v>
                </c:pt>
                <c:pt idx="1501">
                  <c:v>1802.2</c:v>
                </c:pt>
                <c:pt idx="1502">
                  <c:v>1803.4</c:v>
                </c:pt>
                <c:pt idx="1503">
                  <c:v>1804.6</c:v>
                </c:pt>
                <c:pt idx="1504">
                  <c:v>1805.8</c:v>
                </c:pt>
                <c:pt idx="1505">
                  <c:v>1807</c:v>
                </c:pt>
                <c:pt idx="1506">
                  <c:v>1808.2</c:v>
                </c:pt>
                <c:pt idx="1507">
                  <c:v>1809.4</c:v>
                </c:pt>
                <c:pt idx="1508">
                  <c:v>1810.6</c:v>
                </c:pt>
                <c:pt idx="1509">
                  <c:v>1811.8</c:v>
                </c:pt>
                <c:pt idx="1510">
                  <c:v>1813</c:v>
                </c:pt>
                <c:pt idx="1511">
                  <c:v>1814.2</c:v>
                </c:pt>
                <c:pt idx="1512">
                  <c:v>1815.4</c:v>
                </c:pt>
                <c:pt idx="1513">
                  <c:v>1816.6</c:v>
                </c:pt>
                <c:pt idx="1514">
                  <c:v>1817.8</c:v>
                </c:pt>
                <c:pt idx="1515">
                  <c:v>1819</c:v>
                </c:pt>
                <c:pt idx="1516">
                  <c:v>1820.2</c:v>
                </c:pt>
                <c:pt idx="1517">
                  <c:v>1821.4</c:v>
                </c:pt>
                <c:pt idx="1518">
                  <c:v>1822.6</c:v>
                </c:pt>
                <c:pt idx="1519">
                  <c:v>1823.8</c:v>
                </c:pt>
                <c:pt idx="1520">
                  <c:v>1825</c:v>
                </c:pt>
                <c:pt idx="1521">
                  <c:v>1826.2</c:v>
                </c:pt>
                <c:pt idx="1522">
                  <c:v>1827.4</c:v>
                </c:pt>
                <c:pt idx="1523">
                  <c:v>1828.6</c:v>
                </c:pt>
                <c:pt idx="1524">
                  <c:v>1829.8</c:v>
                </c:pt>
                <c:pt idx="1525">
                  <c:v>1831</c:v>
                </c:pt>
                <c:pt idx="1526">
                  <c:v>1832.2</c:v>
                </c:pt>
                <c:pt idx="1527">
                  <c:v>1833.4</c:v>
                </c:pt>
                <c:pt idx="1528">
                  <c:v>1834.6</c:v>
                </c:pt>
                <c:pt idx="1529">
                  <c:v>1835.8</c:v>
                </c:pt>
                <c:pt idx="1530">
                  <c:v>1837</c:v>
                </c:pt>
                <c:pt idx="1531">
                  <c:v>1838.2</c:v>
                </c:pt>
                <c:pt idx="1532">
                  <c:v>1839.4</c:v>
                </c:pt>
                <c:pt idx="1533">
                  <c:v>1840.6</c:v>
                </c:pt>
                <c:pt idx="1534">
                  <c:v>1841.8</c:v>
                </c:pt>
                <c:pt idx="1535">
                  <c:v>1843</c:v>
                </c:pt>
                <c:pt idx="1536">
                  <c:v>1844.2</c:v>
                </c:pt>
                <c:pt idx="1537">
                  <c:v>1845.4</c:v>
                </c:pt>
                <c:pt idx="1538">
                  <c:v>1846.6</c:v>
                </c:pt>
                <c:pt idx="1539">
                  <c:v>1847.8</c:v>
                </c:pt>
                <c:pt idx="1540">
                  <c:v>1849</c:v>
                </c:pt>
                <c:pt idx="1541">
                  <c:v>1850.2</c:v>
                </c:pt>
                <c:pt idx="1542">
                  <c:v>1851.4</c:v>
                </c:pt>
                <c:pt idx="1543">
                  <c:v>1852.6</c:v>
                </c:pt>
                <c:pt idx="1544">
                  <c:v>1853.8</c:v>
                </c:pt>
                <c:pt idx="1545">
                  <c:v>1855</c:v>
                </c:pt>
                <c:pt idx="1546">
                  <c:v>1856.2</c:v>
                </c:pt>
                <c:pt idx="1547">
                  <c:v>1857.4</c:v>
                </c:pt>
                <c:pt idx="1548">
                  <c:v>1858.6</c:v>
                </c:pt>
                <c:pt idx="1549">
                  <c:v>1859.8</c:v>
                </c:pt>
                <c:pt idx="1550">
                  <c:v>1861</c:v>
                </c:pt>
                <c:pt idx="1551">
                  <c:v>1862.2</c:v>
                </c:pt>
                <c:pt idx="1552">
                  <c:v>1863.4</c:v>
                </c:pt>
                <c:pt idx="1553">
                  <c:v>1864.6</c:v>
                </c:pt>
                <c:pt idx="1554">
                  <c:v>1865.8</c:v>
                </c:pt>
                <c:pt idx="1555">
                  <c:v>1867</c:v>
                </c:pt>
                <c:pt idx="1556">
                  <c:v>1868.2</c:v>
                </c:pt>
                <c:pt idx="1557">
                  <c:v>1869.4</c:v>
                </c:pt>
                <c:pt idx="1558">
                  <c:v>1870.6</c:v>
                </c:pt>
                <c:pt idx="1559">
                  <c:v>1871.8</c:v>
                </c:pt>
                <c:pt idx="1560">
                  <c:v>1873</c:v>
                </c:pt>
                <c:pt idx="1561">
                  <c:v>1874.2</c:v>
                </c:pt>
                <c:pt idx="1562">
                  <c:v>1875.4</c:v>
                </c:pt>
                <c:pt idx="1563">
                  <c:v>1876.6</c:v>
                </c:pt>
                <c:pt idx="1564">
                  <c:v>1877.8</c:v>
                </c:pt>
                <c:pt idx="1565">
                  <c:v>1879</c:v>
                </c:pt>
                <c:pt idx="1566">
                  <c:v>1880.2</c:v>
                </c:pt>
                <c:pt idx="1567">
                  <c:v>1881.4</c:v>
                </c:pt>
                <c:pt idx="1568">
                  <c:v>1882.6</c:v>
                </c:pt>
                <c:pt idx="1569">
                  <c:v>1883.8</c:v>
                </c:pt>
                <c:pt idx="1570">
                  <c:v>1885</c:v>
                </c:pt>
                <c:pt idx="1571">
                  <c:v>1886.2</c:v>
                </c:pt>
                <c:pt idx="1572">
                  <c:v>1887.4</c:v>
                </c:pt>
                <c:pt idx="1573">
                  <c:v>1888.6</c:v>
                </c:pt>
                <c:pt idx="1574">
                  <c:v>1889.8</c:v>
                </c:pt>
                <c:pt idx="1575">
                  <c:v>1891</c:v>
                </c:pt>
                <c:pt idx="1576">
                  <c:v>1892.2</c:v>
                </c:pt>
                <c:pt idx="1577">
                  <c:v>1893.4</c:v>
                </c:pt>
                <c:pt idx="1578">
                  <c:v>1894.6</c:v>
                </c:pt>
                <c:pt idx="1579">
                  <c:v>1895.8</c:v>
                </c:pt>
                <c:pt idx="1580">
                  <c:v>1897</c:v>
                </c:pt>
                <c:pt idx="1581">
                  <c:v>1898.2</c:v>
                </c:pt>
                <c:pt idx="1582">
                  <c:v>1899.4</c:v>
                </c:pt>
                <c:pt idx="1583">
                  <c:v>1900.6</c:v>
                </c:pt>
                <c:pt idx="1584">
                  <c:v>1901.8</c:v>
                </c:pt>
                <c:pt idx="1585">
                  <c:v>1903</c:v>
                </c:pt>
                <c:pt idx="1586">
                  <c:v>1904.2</c:v>
                </c:pt>
                <c:pt idx="1587">
                  <c:v>1905.4</c:v>
                </c:pt>
                <c:pt idx="1588">
                  <c:v>1906.6</c:v>
                </c:pt>
                <c:pt idx="1589">
                  <c:v>1907.8</c:v>
                </c:pt>
                <c:pt idx="1590">
                  <c:v>1909</c:v>
                </c:pt>
                <c:pt idx="1591">
                  <c:v>1910.2</c:v>
                </c:pt>
                <c:pt idx="1592">
                  <c:v>1911.4</c:v>
                </c:pt>
                <c:pt idx="1593">
                  <c:v>1912.6</c:v>
                </c:pt>
                <c:pt idx="1594">
                  <c:v>1913.8</c:v>
                </c:pt>
                <c:pt idx="1595">
                  <c:v>1915</c:v>
                </c:pt>
                <c:pt idx="1596">
                  <c:v>1916.2</c:v>
                </c:pt>
                <c:pt idx="1597">
                  <c:v>1917.4</c:v>
                </c:pt>
                <c:pt idx="1598">
                  <c:v>1918.6</c:v>
                </c:pt>
                <c:pt idx="1599">
                  <c:v>1919.8</c:v>
                </c:pt>
                <c:pt idx="1600">
                  <c:v>1921</c:v>
                </c:pt>
                <c:pt idx="1601">
                  <c:v>1922.2</c:v>
                </c:pt>
                <c:pt idx="1602">
                  <c:v>1923.4</c:v>
                </c:pt>
                <c:pt idx="1603">
                  <c:v>1924.6</c:v>
                </c:pt>
                <c:pt idx="1604">
                  <c:v>1925.8</c:v>
                </c:pt>
                <c:pt idx="1605">
                  <c:v>1927</c:v>
                </c:pt>
                <c:pt idx="1606">
                  <c:v>1928.2</c:v>
                </c:pt>
                <c:pt idx="1607">
                  <c:v>1929.4</c:v>
                </c:pt>
                <c:pt idx="1608">
                  <c:v>1930.6</c:v>
                </c:pt>
                <c:pt idx="1609">
                  <c:v>1931.8</c:v>
                </c:pt>
                <c:pt idx="1610">
                  <c:v>1933</c:v>
                </c:pt>
                <c:pt idx="1611">
                  <c:v>1934.2</c:v>
                </c:pt>
                <c:pt idx="1612">
                  <c:v>1935.4</c:v>
                </c:pt>
                <c:pt idx="1613">
                  <c:v>1936.6</c:v>
                </c:pt>
                <c:pt idx="1614">
                  <c:v>1937.8</c:v>
                </c:pt>
                <c:pt idx="1615">
                  <c:v>1939</c:v>
                </c:pt>
                <c:pt idx="1616">
                  <c:v>1940.2</c:v>
                </c:pt>
                <c:pt idx="1617">
                  <c:v>1941.4</c:v>
                </c:pt>
                <c:pt idx="1618">
                  <c:v>1942.6</c:v>
                </c:pt>
                <c:pt idx="1619">
                  <c:v>1943.8</c:v>
                </c:pt>
                <c:pt idx="1620">
                  <c:v>1945</c:v>
                </c:pt>
                <c:pt idx="1621">
                  <c:v>1946.2</c:v>
                </c:pt>
                <c:pt idx="1622">
                  <c:v>1947.4</c:v>
                </c:pt>
                <c:pt idx="1623">
                  <c:v>1948.6</c:v>
                </c:pt>
                <c:pt idx="1624">
                  <c:v>1949.8</c:v>
                </c:pt>
                <c:pt idx="1625">
                  <c:v>1951</c:v>
                </c:pt>
                <c:pt idx="1626">
                  <c:v>1952.2</c:v>
                </c:pt>
                <c:pt idx="1627">
                  <c:v>1953.4</c:v>
                </c:pt>
                <c:pt idx="1628">
                  <c:v>1954.6</c:v>
                </c:pt>
                <c:pt idx="1629">
                  <c:v>1955.8</c:v>
                </c:pt>
                <c:pt idx="1630">
                  <c:v>1957</c:v>
                </c:pt>
                <c:pt idx="1631">
                  <c:v>1958.2</c:v>
                </c:pt>
                <c:pt idx="1632">
                  <c:v>1959.4</c:v>
                </c:pt>
                <c:pt idx="1633">
                  <c:v>1960.6</c:v>
                </c:pt>
                <c:pt idx="1634">
                  <c:v>1961.8</c:v>
                </c:pt>
                <c:pt idx="1635">
                  <c:v>1963</c:v>
                </c:pt>
                <c:pt idx="1636">
                  <c:v>1964.2</c:v>
                </c:pt>
                <c:pt idx="1637">
                  <c:v>1965.4</c:v>
                </c:pt>
                <c:pt idx="1638">
                  <c:v>1966.6</c:v>
                </c:pt>
                <c:pt idx="1639">
                  <c:v>1967.8</c:v>
                </c:pt>
                <c:pt idx="1640">
                  <c:v>1969</c:v>
                </c:pt>
                <c:pt idx="1641">
                  <c:v>1970.2</c:v>
                </c:pt>
                <c:pt idx="1642">
                  <c:v>1971.4</c:v>
                </c:pt>
                <c:pt idx="1643">
                  <c:v>1972.6</c:v>
                </c:pt>
                <c:pt idx="1644">
                  <c:v>1973.8</c:v>
                </c:pt>
                <c:pt idx="1645">
                  <c:v>1975</c:v>
                </c:pt>
                <c:pt idx="1646">
                  <c:v>1976.2</c:v>
                </c:pt>
                <c:pt idx="1647">
                  <c:v>1977.4</c:v>
                </c:pt>
                <c:pt idx="1648">
                  <c:v>1978.6</c:v>
                </c:pt>
                <c:pt idx="1649">
                  <c:v>1979.8</c:v>
                </c:pt>
                <c:pt idx="1650">
                  <c:v>1981</c:v>
                </c:pt>
                <c:pt idx="1651">
                  <c:v>1982.2</c:v>
                </c:pt>
                <c:pt idx="1652">
                  <c:v>1983.4</c:v>
                </c:pt>
                <c:pt idx="1653">
                  <c:v>1984.6</c:v>
                </c:pt>
                <c:pt idx="1654">
                  <c:v>1985.8</c:v>
                </c:pt>
                <c:pt idx="1655">
                  <c:v>1987</c:v>
                </c:pt>
                <c:pt idx="1656">
                  <c:v>1988.2</c:v>
                </c:pt>
                <c:pt idx="1657">
                  <c:v>1989.4</c:v>
                </c:pt>
                <c:pt idx="1658">
                  <c:v>1990.6</c:v>
                </c:pt>
                <c:pt idx="1659">
                  <c:v>1991.8</c:v>
                </c:pt>
                <c:pt idx="1660">
                  <c:v>1993</c:v>
                </c:pt>
                <c:pt idx="1661">
                  <c:v>1994.2</c:v>
                </c:pt>
                <c:pt idx="1662">
                  <c:v>1995.4</c:v>
                </c:pt>
                <c:pt idx="1663">
                  <c:v>1996.6</c:v>
                </c:pt>
                <c:pt idx="1664">
                  <c:v>1997.8</c:v>
                </c:pt>
                <c:pt idx="1665">
                  <c:v>1999</c:v>
                </c:pt>
                <c:pt idx="1666">
                  <c:v>2000.2</c:v>
                </c:pt>
                <c:pt idx="1667">
                  <c:v>2001.4</c:v>
                </c:pt>
                <c:pt idx="1668">
                  <c:v>2002.6</c:v>
                </c:pt>
                <c:pt idx="1669">
                  <c:v>2003.8</c:v>
                </c:pt>
                <c:pt idx="1670">
                  <c:v>2005</c:v>
                </c:pt>
                <c:pt idx="1671">
                  <c:v>2006.2</c:v>
                </c:pt>
                <c:pt idx="1672">
                  <c:v>2007.4</c:v>
                </c:pt>
                <c:pt idx="1673">
                  <c:v>2008.6</c:v>
                </c:pt>
                <c:pt idx="1674">
                  <c:v>2009.8</c:v>
                </c:pt>
                <c:pt idx="1675">
                  <c:v>2011</c:v>
                </c:pt>
                <c:pt idx="1676">
                  <c:v>2012.2</c:v>
                </c:pt>
                <c:pt idx="1677">
                  <c:v>2013.4</c:v>
                </c:pt>
                <c:pt idx="1678">
                  <c:v>2014.6</c:v>
                </c:pt>
                <c:pt idx="1679">
                  <c:v>2015.8</c:v>
                </c:pt>
                <c:pt idx="1680">
                  <c:v>2017</c:v>
                </c:pt>
                <c:pt idx="1681">
                  <c:v>2018.2</c:v>
                </c:pt>
                <c:pt idx="1682">
                  <c:v>2019.4</c:v>
                </c:pt>
                <c:pt idx="1683">
                  <c:v>2020.6</c:v>
                </c:pt>
                <c:pt idx="1684">
                  <c:v>2021.8</c:v>
                </c:pt>
                <c:pt idx="1685">
                  <c:v>2023</c:v>
                </c:pt>
                <c:pt idx="1686">
                  <c:v>2024.2</c:v>
                </c:pt>
                <c:pt idx="1687">
                  <c:v>2025.4</c:v>
                </c:pt>
                <c:pt idx="1688">
                  <c:v>2026.6</c:v>
                </c:pt>
                <c:pt idx="1689">
                  <c:v>2027.8</c:v>
                </c:pt>
                <c:pt idx="1690">
                  <c:v>2029</c:v>
                </c:pt>
                <c:pt idx="1691">
                  <c:v>2030.2</c:v>
                </c:pt>
                <c:pt idx="1692">
                  <c:v>2031.4</c:v>
                </c:pt>
                <c:pt idx="1693">
                  <c:v>2032.6</c:v>
                </c:pt>
                <c:pt idx="1694">
                  <c:v>2033.8</c:v>
                </c:pt>
                <c:pt idx="1695">
                  <c:v>2035</c:v>
                </c:pt>
                <c:pt idx="1696">
                  <c:v>2036.2</c:v>
                </c:pt>
                <c:pt idx="1697">
                  <c:v>2037.4</c:v>
                </c:pt>
                <c:pt idx="1698">
                  <c:v>2038.6</c:v>
                </c:pt>
                <c:pt idx="1699">
                  <c:v>2039.8</c:v>
                </c:pt>
                <c:pt idx="1700">
                  <c:v>2041</c:v>
                </c:pt>
                <c:pt idx="1701">
                  <c:v>2042.2</c:v>
                </c:pt>
                <c:pt idx="1702">
                  <c:v>2043.4</c:v>
                </c:pt>
                <c:pt idx="1703">
                  <c:v>2044.6</c:v>
                </c:pt>
                <c:pt idx="1704">
                  <c:v>2045.8</c:v>
                </c:pt>
                <c:pt idx="1705">
                  <c:v>2047</c:v>
                </c:pt>
                <c:pt idx="1706">
                  <c:v>2048.1999999999998</c:v>
                </c:pt>
                <c:pt idx="1707">
                  <c:v>2049.4</c:v>
                </c:pt>
                <c:pt idx="1708">
                  <c:v>2050.6</c:v>
                </c:pt>
                <c:pt idx="1709">
                  <c:v>2051.8000000000002</c:v>
                </c:pt>
                <c:pt idx="1710">
                  <c:v>2053</c:v>
                </c:pt>
                <c:pt idx="1711">
                  <c:v>2054.1999999999998</c:v>
                </c:pt>
                <c:pt idx="1712">
                  <c:v>2055.4</c:v>
                </c:pt>
                <c:pt idx="1713">
                  <c:v>2056.6</c:v>
                </c:pt>
                <c:pt idx="1714">
                  <c:v>2057.8000000000002</c:v>
                </c:pt>
                <c:pt idx="1715">
                  <c:v>2059</c:v>
                </c:pt>
                <c:pt idx="1716">
                  <c:v>2060.1999999999998</c:v>
                </c:pt>
                <c:pt idx="1717">
                  <c:v>2061.4</c:v>
                </c:pt>
                <c:pt idx="1718">
                  <c:v>2062.6</c:v>
                </c:pt>
                <c:pt idx="1719">
                  <c:v>2063.8000000000002</c:v>
                </c:pt>
                <c:pt idx="1720">
                  <c:v>2065</c:v>
                </c:pt>
                <c:pt idx="1721">
                  <c:v>2066.1999999999998</c:v>
                </c:pt>
                <c:pt idx="1722">
                  <c:v>2067.4</c:v>
                </c:pt>
                <c:pt idx="1723">
                  <c:v>2068.6</c:v>
                </c:pt>
                <c:pt idx="1724">
                  <c:v>2069.8000000000002</c:v>
                </c:pt>
                <c:pt idx="1725">
                  <c:v>2071</c:v>
                </c:pt>
                <c:pt idx="1726">
                  <c:v>2072.1999999999998</c:v>
                </c:pt>
                <c:pt idx="1727">
                  <c:v>2073.4</c:v>
                </c:pt>
                <c:pt idx="1728">
                  <c:v>2074.6</c:v>
                </c:pt>
                <c:pt idx="1729">
                  <c:v>2075.8000000000002</c:v>
                </c:pt>
                <c:pt idx="1730">
                  <c:v>2077</c:v>
                </c:pt>
                <c:pt idx="1731">
                  <c:v>2078.1999999999998</c:v>
                </c:pt>
                <c:pt idx="1732">
                  <c:v>2079.4</c:v>
                </c:pt>
                <c:pt idx="1733">
                  <c:v>2080.6</c:v>
                </c:pt>
                <c:pt idx="1734">
                  <c:v>2081.8000000000002</c:v>
                </c:pt>
                <c:pt idx="1735">
                  <c:v>2083</c:v>
                </c:pt>
                <c:pt idx="1736">
                  <c:v>2084.1999999999998</c:v>
                </c:pt>
                <c:pt idx="1737">
                  <c:v>2085.4</c:v>
                </c:pt>
                <c:pt idx="1738">
                  <c:v>2086.6</c:v>
                </c:pt>
                <c:pt idx="1739">
                  <c:v>2087.8000000000002</c:v>
                </c:pt>
                <c:pt idx="1740">
                  <c:v>2089</c:v>
                </c:pt>
                <c:pt idx="1741">
                  <c:v>2090.1999999999998</c:v>
                </c:pt>
                <c:pt idx="1742">
                  <c:v>2091.4</c:v>
                </c:pt>
                <c:pt idx="1743">
                  <c:v>2092.6</c:v>
                </c:pt>
                <c:pt idx="1744">
                  <c:v>2093.8000000000002</c:v>
                </c:pt>
                <c:pt idx="1745">
                  <c:v>2095</c:v>
                </c:pt>
                <c:pt idx="1746">
                  <c:v>2096.1999999999998</c:v>
                </c:pt>
                <c:pt idx="1747">
                  <c:v>2097.4</c:v>
                </c:pt>
                <c:pt idx="1748">
                  <c:v>2098.6</c:v>
                </c:pt>
                <c:pt idx="1749">
                  <c:v>2099.8000000000002</c:v>
                </c:pt>
                <c:pt idx="1750">
                  <c:v>2101</c:v>
                </c:pt>
                <c:pt idx="1751">
                  <c:v>2102.1999999999998</c:v>
                </c:pt>
                <c:pt idx="1752">
                  <c:v>2103.4</c:v>
                </c:pt>
                <c:pt idx="1753">
                  <c:v>2104.6</c:v>
                </c:pt>
                <c:pt idx="1754">
                  <c:v>2105.8000000000002</c:v>
                </c:pt>
                <c:pt idx="1755">
                  <c:v>2107</c:v>
                </c:pt>
                <c:pt idx="1756">
                  <c:v>2108.1999999999998</c:v>
                </c:pt>
                <c:pt idx="1757">
                  <c:v>2109.4</c:v>
                </c:pt>
                <c:pt idx="1758">
                  <c:v>2110.6</c:v>
                </c:pt>
                <c:pt idx="1759">
                  <c:v>2111.8000000000002</c:v>
                </c:pt>
                <c:pt idx="1760">
                  <c:v>2113</c:v>
                </c:pt>
                <c:pt idx="1761">
                  <c:v>2114.1999999999998</c:v>
                </c:pt>
                <c:pt idx="1762">
                  <c:v>2115.4</c:v>
                </c:pt>
                <c:pt idx="1763">
                  <c:v>2116.6</c:v>
                </c:pt>
                <c:pt idx="1764">
                  <c:v>2117.8000000000002</c:v>
                </c:pt>
                <c:pt idx="1765">
                  <c:v>2119</c:v>
                </c:pt>
                <c:pt idx="1766">
                  <c:v>2120.1999999999998</c:v>
                </c:pt>
                <c:pt idx="1767">
                  <c:v>2121.4</c:v>
                </c:pt>
                <c:pt idx="1768">
                  <c:v>2122.6</c:v>
                </c:pt>
                <c:pt idx="1769">
                  <c:v>2123.8000000000002</c:v>
                </c:pt>
                <c:pt idx="1770">
                  <c:v>2125</c:v>
                </c:pt>
                <c:pt idx="1771">
                  <c:v>2126.1999999999998</c:v>
                </c:pt>
                <c:pt idx="1772">
                  <c:v>2127.4</c:v>
                </c:pt>
                <c:pt idx="1773">
                  <c:v>2128.6</c:v>
                </c:pt>
                <c:pt idx="1774">
                  <c:v>2129.8000000000002</c:v>
                </c:pt>
                <c:pt idx="1775">
                  <c:v>2131</c:v>
                </c:pt>
                <c:pt idx="1776">
                  <c:v>2132.1999999999998</c:v>
                </c:pt>
                <c:pt idx="1777">
                  <c:v>2133.4</c:v>
                </c:pt>
                <c:pt idx="1778">
                  <c:v>2134.6</c:v>
                </c:pt>
                <c:pt idx="1779">
                  <c:v>2135.8000000000002</c:v>
                </c:pt>
                <c:pt idx="1780">
                  <c:v>2137</c:v>
                </c:pt>
                <c:pt idx="1781">
                  <c:v>2138.1999999999998</c:v>
                </c:pt>
                <c:pt idx="1782">
                  <c:v>2139.4</c:v>
                </c:pt>
                <c:pt idx="1783">
                  <c:v>2140.6</c:v>
                </c:pt>
                <c:pt idx="1784">
                  <c:v>2141.8000000000002</c:v>
                </c:pt>
                <c:pt idx="1785">
                  <c:v>2143</c:v>
                </c:pt>
                <c:pt idx="1786">
                  <c:v>2144.1999999999998</c:v>
                </c:pt>
                <c:pt idx="1787">
                  <c:v>2145.4</c:v>
                </c:pt>
                <c:pt idx="1788">
                  <c:v>2146.6</c:v>
                </c:pt>
                <c:pt idx="1789">
                  <c:v>2147.8000000000002</c:v>
                </c:pt>
                <c:pt idx="1790">
                  <c:v>2149</c:v>
                </c:pt>
                <c:pt idx="1791">
                  <c:v>2150.1999999999998</c:v>
                </c:pt>
                <c:pt idx="1792">
                  <c:v>2151.4</c:v>
                </c:pt>
                <c:pt idx="1793">
                  <c:v>2152.6</c:v>
                </c:pt>
                <c:pt idx="1794">
                  <c:v>2153.8000000000002</c:v>
                </c:pt>
                <c:pt idx="1795">
                  <c:v>2155</c:v>
                </c:pt>
                <c:pt idx="1796">
                  <c:v>2156.1999999999998</c:v>
                </c:pt>
                <c:pt idx="1797">
                  <c:v>2157.4</c:v>
                </c:pt>
                <c:pt idx="1798">
                  <c:v>2158.6</c:v>
                </c:pt>
                <c:pt idx="1799">
                  <c:v>2159.8000000000002</c:v>
                </c:pt>
                <c:pt idx="1800">
                  <c:v>2161</c:v>
                </c:pt>
                <c:pt idx="1801">
                  <c:v>2162.1999999999998</c:v>
                </c:pt>
                <c:pt idx="1802">
                  <c:v>2163.4</c:v>
                </c:pt>
                <c:pt idx="1803">
                  <c:v>2164.6</c:v>
                </c:pt>
                <c:pt idx="1804">
                  <c:v>2165.8000000000002</c:v>
                </c:pt>
                <c:pt idx="1805">
                  <c:v>2167</c:v>
                </c:pt>
                <c:pt idx="1806">
                  <c:v>2168.1999999999998</c:v>
                </c:pt>
                <c:pt idx="1807">
                  <c:v>2169.4</c:v>
                </c:pt>
                <c:pt idx="1808">
                  <c:v>2170.6</c:v>
                </c:pt>
                <c:pt idx="1809">
                  <c:v>2171.8000000000002</c:v>
                </c:pt>
                <c:pt idx="1810">
                  <c:v>2173</c:v>
                </c:pt>
                <c:pt idx="1811">
                  <c:v>2174.1999999999998</c:v>
                </c:pt>
                <c:pt idx="1812">
                  <c:v>2175.4</c:v>
                </c:pt>
                <c:pt idx="1813">
                  <c:v>2176.6</c:v>
                </c:pt>
                <c:pt idx="1814">
                  <c:v>2177.8000000000002</c:v>
                </c:pt>
                <c:pt idx="1815">
                  <c:v>2179</c:v>
                </c:pt>
                <c:pt idx="1816">
                  <c:v>2180.1999999999998</c:v>
                </c:pt>
                <c:pt idx="1817">
                  <c:v>2181.4</c:v>
                </c:pt>
                <c:pt idx="1818">
                  <c:v>2182.6</c:v>
                </c:pt>
                <c:pt idx="1819">
                  <c:v>2183.8000000000002</c:v>
                </c:pt>
                <c:pt idx="1820">
                  <c:v>2185</c:v>
                </c:pt>
                <c:pt idx="1821">
                  <c:v>2186.1999999999998</c:v>
                </c:pt>
                <c:pt idx="1822">
                  <c:v>2187.4</c:v>
                </c:pt>
                <c:pt idx="1823">
                  <c:v>2188.6</c:v>
                </c:pt>
                <c:pt idx="1824">
                  <c:v>2189.8000000000002</c:v>
                </c:pt>
                <c:pt idx="1825">
                  <c:v>2191</c:v>
                </c:pt>
                <c:pt idx="1826">
                  <c:v>2192.1999999999998</c:v>
                </c:pt>
                <c:pt idx="1827">
                  <c:v>2193.4</c:v>
                </c:pt>
                <c:pt idx="1828">
                  <c:v>2194.6</c:v>
                </c:pt>
                <c:pt idx="1829">
                  <c:v>2195.8000000000002</c:v>
                </c:pt>
                <c:pt idx="1830">
                  <c:v>2197</c:v>
                </c:pt>
                <c:pt idx="1831">
                  <c:v>2198.1999999999998</c:v>
                </c:pt>
                <c:pt idx="1832">
                  <c:v>2199.4</c:v>
                </c:pt>
                <c:pt idx="1833">
                  <c:v>2200.6</c:v>
                </c:pt>
                <c:pt idx="1834">
                  <c:v>2201.8000000000002</c:v>
                </c:pt>
                <c:pt idx="1835">
                  <c:v>2203</c:v>
                </c:pt>
                <c:pt idx="1836">
                  <c:v>2204.1999999999998</c:v>
                </c:pt>
                <c:pt idx="1837">
                  <c:v>2205.4</c:v>
                </c:pt>
                <c:pt idx="1838">
                  <c:v>2206.6</c:v>
                </c:pt>
                <c:pt idx="1839">
                  <c:v>2207.8000000000002</c:v>
                </c:pt>
                <c:pt idx="1840">
                  <c:v>2209</c:v>
                </c:pt>
                <c:pt idx="1841">
                  <c:v>2210.1999999999998</c:v>
                </c:pt>
                <c:pt idx="1842">
                  <c:v>2211.4</c:v>
                </c:pt>
                <c:pt idx="1843">
                  <c:v>2212.6</c:v>
                </c:pt>
                <c:pt idx="1844">
                  <c:v>2213.8000000000002</c:v>
                </c:pt>
                <c:pt idx="1845">
                  <c:v>2215</c:v>
                </c:pt>
                <c:pt idx="1846">
                  <c:v>2216.1999999999998</c:v>
                </c:pt>
                <c:pt idx="1847">
                  <c:v>2217.4</c:v>
                </c:pt>
                <c:pt idx="1848">
                  <c:v>2218.6</c:v>
                </c:pt>
                <c:pt idx="1849">
                  <c:v>2219.8000000000002</c:v>
                </c:pt>
                <c:pt idx="1850">
                  <c:v>2221</c:v>
                </c:pt>
                <c:pt idx="1851">
                  <c:v>2222.1999999999998</c:v>
                </c:pt>
                <c:pt idx="1852">
                  <c:v>2223.4</c:v>
                </c:pt>
                <c:pt idx="1853">
                  <c:v>2224.6</c:v>
                </c:pt>
                <c:pt idx="1854">
                  <c:v>2225.8000000000002</c:v>
                </c:pt>
                <c:pt idx="1855">
                  <c:v>2227</c:v>
                </c:pt>
                <c:pt idx="1856">
                  <c:v>2228.1999999999998</c:v>
                </c:pt>
                <c:pt idx="1857">
                  <c:v>2229.4</c:v>
                </c:pt>
                <c:pt idx="1858">
                  <c:v>2230.6</c:v>
                </c:pt>
                <c:pt idx="1859">
                  <c:v>2231.8000000000002</c:v>
                </c:pt>
                <c:pt idx="1860">
                  <c:v>2233</c:v>
                </c:pt>
                <c:pt idx="1861">
                  <c:v>2234.1999999999998</c:v>
                </c:pt>
                <c:pt idx="1862">
                  <c:v>2235.4</c:v>
                </c:pt>
                <c:pt idx="1863">
                  <c:v>2236.6</c:v>
                </c:pt>
                <c:pt idx="1864">
                  <c:v>2237.8000000000002</c:v>
                </c:pt>
                <c:pt idx="1865">
                  <c:v>2239</c:v>
                </c:pt>
                <c:pt idx="1866">
                  <c:v>2240.1999999999998</c:v>
                </c:pt>
                <c:pt idx="1867">
                  <c:v>2241.4</c:v>
                </c:pt>
                <c:pt idx="1868">
                  <c:v>2242.6</c:v>
                </c:pt>
                <c:pt idx="1869">
                  <c:v>2243.8000000000002</c:v>
                </c:pt>
                <c:pt idx="1870">
                  <c:v>2245</c:v>
                </c:pt>
                <c:pt idx="1871">
                  <c:v>2246.1999999999998</c:v>
                </c:pt>
                <c:pt idx="1872">
                  <c:v>2247.4</c:v>
                </c:pt>
                <c:pt idx="1873">
                  <c:v>2248.6</c:v>
                </c:pt>
                <c:pt idx="1874">
                  <c:v>2249.8000000000002</c:v>
                </c:pt>
                <c:pt idx="1875">
                  <c:v>2251</c:v>
                </c:pt>
                <c:pt idx="1876">
                  <c:v>2252.1999999999998</c:v>
                </c:pt>
                <c:pt idx="1877">
                  <c:v>2253.4</c:v>
                </c:pt>
                <c:pt idx="1878">
                  <c:v>2254.6</c:v>
                </c:pt>
                <c:pt idx="1879">
                  <c:v>2255.8000000000002</c:v>
                </c:pt>
                <c:pt idx="1880">
                  <c:v>2257</c:v>
                </c:pt>
                <c:pt idx="1881">
                  <c:v>2258.1999999999998</c:v>
                </c:pt>
                <c:pt idx="1882">
                  <c:v>2259.4</c:v>
                </c:pt>
                <c:pt idx="1883">
                  <c:v>2260.6</c:v>
                </c:pt>
                <c:pt idx="1884">
                  <c:v>2261.8000000000002</c:v>
                </c:pt>
                <c:pt idx="1885">
                  <c:v>2263</c:v>
                </c:pt>
                <c:pt idx="1886">
                  <c:v>2264.1999999999998</c:v>
                </c:pt>
                <c:pt idx="1887">
                  <c:v>2265.4</c:v>
                </c:pt>
                <c:pt idx="1888">
                  <c:v>2266.6</c:v>
                </c:pt>
                <c:pt idx="1889">
                  <c:v>2267.8000000000002</c:v>
                </c:pt>
                <c:pt idx="1890">
                  <c:v>2269</c:v>
                </c:pt>
                <c:pt idx="1891">
                  <c:v>2270.1999999999998</c:v>
                </c:pt>
                <c:pt idx="1892">
                  <c:v>2271.4</c:v>
                </c:pt>
                <c:pt idx="1893">
                  <c:v>2272.6</c:v>
                </c:pt>
                <c:pt idx="1894">
                  <c:v>2273.8000000000002</c:v>
                </c:pt>
                <c:pt idx="1895">
                  <c:v>2275</c:v>
                </c:pt>
                <c:pt idx="1896">
                  <c:v>2276.1999999999998</c:v>
                </c:pt>
                <c:pt idx="1897">
                  <c:v>2277.4</c:v>
                </c:pt>
                <c:pt idx="1898">
                  <c:v>2278.6</c:v>
                </c:pt>
                <c:pt idx="1899">
                  <c:v>2279.8000000000002</c:v>
                </c:pt>
                <c:pt idx="1900">
                  <c:v>2281</c:v>
                </c:pt>
                <c:pt idx="1901">
                  <c:v>2282.1999999999998</c:v>
                </c:pt>
                <c:pt idx="1902">
                  <c:v>2283.4</c:v>
                </c:pt>
                <c:pt idx="1903">
                  <c:v>2284.6</c:v>
                </c:pt>
                <c:pt idx="1904">
                  <c:v>2285.8000000000002</c:v>
                </c:pt>
                <c:pt idx="1905">
                  <c:v>2287</c:v>
                </c:pt>
                <c:pt idx="1906">
                  <c:v>2288.1999999999998</c:v>
                </c:pt>
                <c:pt idx="1907">
                  <c:v>2289.4</c:v>
                </c:pt>
                <c:pt idx="1908">
                  <c:v>2290.6</c:v>
                </c:pt>
                <c:pt idx="1909">
                  <c:v>2291.8000000000002</c:v>
                </c:pt>
                <c:pt idx="1910">
                  <c:v>2293</c:v>
                </c:pt>
                <c:pt idx="1911">
                  <c:v>2294.1999999999998</c:v>
                </c:pt>
                <c:pt idx="1912">
                  <c:v>2295.4</c:v>
                </c:pt>
                <c:pt idx="1913">
                  <c:v>2296.6</c:v>
                </c:pt>
                <c:pt idx="1914">
                  <c:v>2297.8000000000002</c:v>
                </c:pt>
                <c:pt idx="1915">
                  <c:v>2299</c:v>
                </c:pt>
                <c:pt idx="1916">
                  <c:v>2300.1999999999998</c:v>
                </c:pt>
                <c:pt idx="1917">
                  <c:v>2301.4</c:v>
                </c:pt>
                <c:pt idx="1918">
                  <c:v>2302.6</c:v>
                </c:pt>
                <c:pt idx="1919">
                  <c:v>2303.8000000000002</c:v>
                </c:pt>
                <c:pt idx="1920">
                  <c:v>2305</c:v>
                </c:pt>
                <c:pt idx="1921">
                  <c:v>2306.1999999999998</c:v>
                </c:pt>
                <c:pt idx="1922">
                  <c:v>2307.4</c:v>
                </c:pt>
                <c:pt idx="1923">
                  <c:v>2308.6</c:v>
                </c:pt>
                <c:pt idx="1924">
                  <c:v>2309.8000000000002</c:v>
                </c:pt>
                <c:pt idx="1925">
                  <c:v>2311</c:v>
                </c:pt>
                <c:pt idx="1926">
                  <c:v>2312.1999999999998</c:v>
                </c:pt>
                <c:pt idx="1927">
                  <c:v>2313.4</c:v>
                </c:pt>
                <c:pt idx="1928">
                  <c:v>2314.6</c:v>
                </c:pt>
                <c:pt idx="1929">
                  <c:v>2315.8000000000002</c:v>
                </c:pt>
                <c:pt idx="1930">
                  <c:v>2317</c:v>
                </c:pt>
                <c:pt idx="1931">
                  <c:v>2318.1999999999998</c:v>
                </c:pt>
                <c:pt idx="1932">
                  <c:v>2319.4</c:v>
                </c:pt>
                <c:pt idx="1933">
                  <c:v>2320.6</c:v>
                </c:pt>
                <c:pt idx="1934">
                  <c:v>2321.8000000000002</c:v>
                </c:pt>
                <c:pt idx="1935">
                  <c:v>2323</c:v>
                </c:pt>
                <c:pt idx="1936">
                  <c:v>2324.1999999999998</c:v>
                </c:pt>
                <c:pt idx="1937">
                  <c:v>2325.4</c:v>
                </c:pt>
                <c:pt idx="1938">
                  <c:v>2326.6</c:v>
                </c:pt>
                <c:pt idx="1939">
                  <c:v>2327.8000000000002</c:v>
                </c:pt>
                <c:pt idx="1940">
                  <c:v>2329</c:v>
                </c:pt>
                <c:pt idx="1941">
                  <c:v>2330.1999999999998</c:v>
                </c:pt>
                <c:pt idx="1942">
                  <c:v>2331.4</c:v>
                </c:pt>
                <c:pt idx="1943">
                  <c:v>2332.6</c:v>
                </c:pt>
                <c:pt idx="1944">
                  <c:v>2333.8000000000002</c:v>
                </c:pt>
                <c:pt idx="1945">
                  <c:v>2335</c:v>
                </c:pt>
                <c:pt idx="1946">
                  <c:v>2336.1999999999998</c:v>
                </c:pt>
                <c:pt idx="1947">
                  <c:v>2337.4</c:v>
                </c:pt>
                <c:pt idx="1948">
                  <c:v>2338.6</c:v>
                </c:pt>
                <c:pt idx="1949">
                  <c:v>2339.8000000000002</c:v>
                </c:pt>
                <c:pt idx="1950">
                  <c:v>2341</c:v>
                </c:pt>
                <c:pt idx="1951">
                  <c:v>2342.1999999999998</c:v>
                </c:pt>
                <c:pt idx="1952">
                  <c:v>2343.4</c:v>
                </c:pt>
                <c:pt idx="1953">
                  <c:v>2344.6</c:v>
                </c:pt>
                <c:pt idx="1954">
                  <c:v>2345.8000000000002</c:v>
                </c:pt>
                <c:pt idx="1955">
                  <c:v>2347</c:v>
                </c:pt>
                <c:pt idx="1956">
                  <c:v>2348.1999999999998</c:v>
                </c:pt>
                <c:pt idx="1957">
                  <c:v>2349.4</c:v>
                </c:pt>
                <c:pt idx="1958">
                  <c:v>2350.6</c:v>
                </c:pt>
                <c:pt idx="1959">
                  <c:v>2351.8000000000002</c:v>
                </c:pt>
                <c:pt idx="1960">
                  <c:v>2353</c:v>
                </c:pt>
                <c:pt idx="1961">
                  <c:v>2354.1999999999998</c:v>
                </c:pt>
                <c:pt idx="1962">
                  <c:v>2355.4</c:v>
                </c:pt>
                <c:pt idx="1963">
                  <c:v>2356.6</c:v>
                </c:pt>
                <c:pt idx="1964">
                  <c:v>2357.8000000000002</c:v>
                </c:pt>
                <c:pt idx="1965">
                  <c:v>2359</c:v>
                </c:pt>
                <c:pt idx="1966">
                  <c:v>2360.1999999999998</c:v>
                </c:pt>
                <c:pt idx="1967">
                  <c:v>2361.4</c:v>
                </c:pt>
                <c:pt idx="1968">
                  <c:v>2362.6</c:v>
                </c:pt>
                <c:pt idx="1969">
                  <c:v>2363.8000000000002</c:v>
                </c:pt>
                <c:pt idx="1970">
                  <c:v>2365</c:v>
                </c:pt>
                <c:pt idx="1971">
                  <c:v>2366.1999999999998</c:v>
                </c:pt>
                <c:pt idx="1972">
                  <c:v>2367.4</c:v>
                </c:pt>
                <c:pt idx="1973">
                  <c:v>2368.6</c:v>
                </c:pt>
                <c:pt idx="1974">
                  <c:v>2369.8000000000002</c:v>
                </c:pt>
                <c:pt idx="1975">
                  <c:v>2371</c:v>
                </c:pt>
                <c:pt idx="1976">
                  <c:v>2372.1999999999998</c:v>
                </c:pt>
                <c:pt idx="1977">
                  <c:v>2373.4</c:v>
                </c:pt>
                <c:pt idx="1978">
                  <c:v>2374.6</c:v>
                </c:pt>
                <c:pt idx="1979">
                  <c:v>2375.8000000000002</c:v>
                </c:pt>
                <c:pt idx="1980">
                  <c:v>2377</c:v>
                </c:pt>
                <c:pt idx="1981">
                  <c:v>2378.1999999999998</c:v>
                </c:pt>
                <c:pt idx="1982">
                  <c:v>2379.4</c:v>
                </c:pt>
                <c:pt idx="1983">
                  <c:v>2380.6</c:v>
                </c:pt>
                <c:pt idx="1984">
                  <c:v>2381.8000000000002</c:v>
                </c:pt>
                <c:pt idx="1985">
                  <c:v>2383</c:v>
                </c:pt>
                <c:pt idx="1986">
                  <c:v>2384.1999999999998</c:v>
                </c:pt>
                <c:pt idx="1987">
                  <c:v>2385.4</c:v>
                </c:pt>
                <c:pt idx="1988">
                  <c:v>2386.6</c:v>
                </c:pt>
                <c:pt idx="1989">
                  <c:v>2387.8000000000002</c:v>
                </c:pt>
                <c:pt idx="1990">
                  <c:v>2389</c:v>
                </c:pt>
                <c:pt idx="1991">
                  <c:v>2390.1999999999998</c:v>
                </c:pt>
                <c:pt idx="1992">
                  <c:v>2391.4</c:v>
                </c:pt>
                <c:pt idx="1993">
                  <c:v>2392.6</c:v>
                </c:pt>
                <c:pt idx="1994">
                  <c:v>2393.8000000000002</c:v>
                </c:pt>
                <c:pt idx="1995">
                  <c:v>2395</c:v>
                </c:pt>
                <c:pt idx="1996">
                  <c:v>2396.1999999999998</c:v>
                </c:pt>
                <c:pt idx="1997">
                  <c:v>2397.4</c:v>
                </c:pt>
                <c:pt idx="1998">
                  <c:v>2398.6</c:v>
                </c:pt>
                <c:pt idx="1999">
                  <c:v>2399.8000000000002</c:v>
                </c:pt>
                <c:pt idx="2000">
                  <c:v>2401</c:v>
                </c:pt>
                <c:pt idx="2001">
                  <c:v>2402.1999999999998</c:v>
                </c:pt>
                <c:pt idx="2002">
                  <c:v>2403.4</c:v>
                </c:pt>
                <c:pt idx="2003">
                  <c:v>2404.6</c:v>
                </c:pt>
                <c:pt idx="2004">
                  <c:v>2405.8000000000002</c:v>
                </c:pt>
                <c:pt idx="2005">
                  <c:v>2407</c:v>
                </c:pt>
                <c:pt idx="2006">
                  <c:v>2408.1999999999998</c:v>
                </c:pt>
                <c:pt idx="2007">
                  <c:v>2409.4</c:v>
                </c:pt>
                <c:pt idx="2008">
                  <c:v>2410.6</c:v>
                </c:pt>
                <c:pt idx="2009">
                  <c:v>2411.8000000000002</c:v>
                </c:pt>
                <c:pt idx="2010">
                  <c:v>2413</c:v>
                </c:pt>
                <c:pt idx="2011">
                  <c:v>2414.1999999999998</c:v>
                </c:pt>
                <c:pt idx="2012">
                  <c:v>2415.4</c:v>
                </c:pt>
                <c:pt idx="2013">
                  <c:v>2416.6</c:v>
                </c:pt>
                <c:pt idx="2014">
                  <c:v>2417.8000000000002</c:v>
                </c:pt>
                <c:pt idx="2015">
                  <c:v>2419</c:v>
                </c:pt>
                <c:pt idx="2016">
                  <c:v>2420.1999999999998</c:v>
                </c:pt>
                <c:pt idx="2017">
                  <c:v>2421.4</c:v>
                </c:pt>
                <c:pt idx="2018">
                  <c:v>2422.6</c:v>
                </c:pt>
                <c:pt idx="2019">
                  <c:v>2423.8000000000002</c:v>
                </c:pt>
                <c:pt idx="2020">
                  <c:v>2425</c:v>
                </c:pt>
                <c:pt idx="2021">
                  <c:v>2426.1999999999998</c:v>
                </c:pt>
                <c:pt idx="2022">
                  <c:v>2427.4</c:v>
                </c:pt>
                <c:pt idx="2023">
                  <c:v>2428.6</c:v>
                </c:pt>
                <c:pt idx="2024">
                  <c:v>2429.8000000000002</c:v>
                </c:pt>
                <c:pt idx="2025">
                  <c:v>2431</c:v>
                </c:pt>
                <c:pt idx="2026">
                  <c:v>2432.1999999999998</c:v>
                </c:pt>
                <c:pt idx="2027">
                  <c:v>2433.4</c:v>
                </c:pt>
                <c:pt idx="2028">
                  <c:v>2434.6</c:v>
                </c:pt>
                <c:pt idx="2029">
                  <c:v>2435.8000000000002</c:v>
                </c:pt>
                <c:pt idx="2030">
                  <c:v>2437</c:v>
                </c:pt>
                <c:pt idx="2031">
                  <c:v>2438.1999999999998</c:v>
                </c:pt>
                <c:pt idx="2032">
                  <c:v>2439.4</c:v>
                </c:pt>
                <c:pt idx="2033">
                  <c:v>2440.6</c:v>
                </c:pt>
                <c:pt idx="2034">
                  <c:v>2441.8000000000002</c:v>
                </c:pt>
                <c:pt idx="2035">
                  <c:v>2443</c:v>
                </c:pt>
                <c:pt idx="2036">
                  <c:v>2444.1999999999998</c:v>
                </c:pt>
                <c:pt idx="2037">
                  <c:v>2445.4</c:v>
                </c:pt>
                <c:pt idx="2038">
                  <c:v>2446.6</c:v>
                </c:pt>
                <c:pt idx="2039">
                  <c:v>2447.8000000000002</c:v>
                </c:pt>
                <c:pt idx="2040">
                  <c:v>2449</c:v>
                </c:pt>
                <c:pt idx="2041">
                  <c:v>2450.1999999999998</c:v>
                </c:pt>
                <c:pt idx="2042">
                  <c:v>2451.4</c:v>
                </c:pt>
                <c:pt idx="2043">
                  <c:v>2452.6</c:v>
                </c:pt>
                <c:pt idx="2044">
                  <c:v>2453.8000000000002</c:v>
                </c:pt>
                <c:pt idx="2045">
                  <c:v>2455</c:v>
                </c:pt>
                <c:pt idx="2046">
                  <c:v>2456.1999999999998</c:v>
                </c:pt>
                <c:pt idx="2047">
                  <c:v>2457.4</c:v>
                </c:pt>
                <c:pt idx="2048">
                  <c:v>2458.6</c:v>
                </c:pt>
                <c:pt idx="2049">
                  <c:v>2459.8000000000002</c:v>
                </c:pt>
                <c:pt idx="2050">
                  <c:v>2461</c:v>
                </c:pt>
                <c:pt idx="2051">
                  <c:v>2462.1999999999998</c:v>
                </c:pt>
                <c:pt idx="2052">
                  <c:v>2463.4</c:v>
                </c:pt>
                <c:pt idx="2053">
                  <c:v>2464.6</c:v>
                </c:pt>
                <c:pt idx="2054">
                  <c:v>2465.8000000000002</c:v>
                </c:pt>
                <c:pt idx="2055">
                  <c:v>2467</c:v>
                </c:pt>
                <c:pt idx="2056">
                  <c:v>2468.1999999999998</c:v>
                </c:pt>
                <c:pt idx="2057">
                  <c:v>2469.4</c:v>
                </c:pt>
                <c:pt idx="2058">
                  <c:v>2470.6</c:v>
                </c:pt>
                <c:pt idx="2059">
                  <c:v>2471.8000000000002</c:v>
                </c:pt>
                <c:pt idx="2060">
                  <c:v>2473</c:v>
                </c:pt>
                <c:pt idx="2061">
                  <c:v>2474.1999999999998</c:v>
                </c:pt>
                <c:pt idx="2062">
                  <c:v>2475.4</c:v>
                </c:pt>
                <c:pt idx="2063">
                  <c:v>2476.6</c:v>
                </c:pt>
                <c:pt idx="2064">
                  <c:v>2477.8000000000002</c:v>
                </c:pt>
                <c:pt idx="2065">
                  <c:v>2479</c:v>
                </c:pt>
                <c:pt idx="2066">
                  <c:v>2480.1999999999998</c:v>
                </c:pt>
                <c:pt idx="2067">
                  <c:v>2481.4</c:v>
                </c:pt>
                <c:pt idx="2068">
                  <c:v>2482.6</c:v>
                </c:pt>
                <c:pt idx="2069">
                  <c:v>2483.8000000000002</c:v>
                </c:pt>
                <c:pt idx="2070">
                  <c:v>2485</c:v>
                </c:pt>
                <c:pt idx="2071">
                  <c:v>2486.1999999999998</c:v>
                </c:pt>
                <c:pt idx="2072">
                  <c:v>2487.4</c:v>
                </c:pt>
                <c:pt idx="2073">
                  <c:v>2488.6</c:v>
                </c:pt>
                <c:pt idx="2074">
                  <c:v>2489.8000000000002</c:v>
                </c:pt>
                <c:pt idx="2075">
                  <c:v>2491</c:v>
                </c:pt>
                <c:pt idx="2076">
                  <c:v>2492.1999999999998</c:v>
                </c:pt>
                <c:pt idx="2077">
                  <c:v>2493.4</c:v>
                </c:pt>
                <c:pt idx="2078">
                  <c:v>2494.6</c:v>
                </c:pt>
                <c:pt idx="2079">
                  <c:v>2495.8000000000002</c:v>
                </c:pt>
                <c:pt idx="2080">
                  <c:v>2497</c:v>
                </c:pt>
                <c:pt idx="2081">
                  <c:v>2498.1999999999998</c:v>
                </c:pt>
                <c:pt idx="2082">
                  <c:v>2499.4</c:v>
                </c:pt>
                <c:pt idx="2083">
                  <c:v>2500.6</c:v>
                </c:pt>
                <c:pt idx="2084">
                  <c:v>2501.8000000000002</c:v>
                </c:pt>
                <c:pt idx="2085">
                  <c:v>2503</c:v>
                </c:pt>
                <c:pt idx="2086">
                  <c:v>2504.1999999999998</c:v>
                </c:pt>
                <c:pt idx="2087">
                  <c:v>2505.4</c:v>
                </c:pt>
                <c:pt idx="2088">
                  <c:v>2506.6</c:v>
                </c:pt>
                <c:pt idx="2089">
                  <c:v>2507.8000000000002</c:v>
                </c:pt>
                <c:pt idx="2090">
                  <c:v>2509</c:v>
                </c:pt>
                <c:pt idx="2091">
                  <c:v>2510.1999999999998</c:v>
                </c:pt>
                <c:pt idx="2092">
                  <c:v>2511.4</c:v>
                </c:pt>
                <c:pt idx="2093">
                  <c:v>2512.6</c:v>
                </c:pt>
                <c:pt idx="2094">
                  <c:v>2513.8000000000002</c:v>
                </c:pt>
                <c:pt idx="2095">
                  <c:v>2515</c:v>
                </c:pt>
                <c:pt idx="2096">
                  <c:v>2516.1999999999998</c:v>
                </c:pt>
                <c:pt idx="2097">
                  <c:v>2517.4</c:v>
                </c:pt>
                <c:pt idx="2098">
                  <c:v>2518.6</c:v>
                </c:pt>
                <c:pt idx="2099">
                  <c:v>2519.8000000000002</c:v>
                </c:pt>
                <c:pt idx="2100">
                  <c:v>2521</c:v>
                </c:pt>
                <c:pt idx="2101">
                  <c:v>2522.1999999999998</c:v>
                </c:pt>
                <c:pt idx="2102">
                  <c:v>2523.4</c:v>
                </c:pt>
                <c:pt idx="2103">
                  <c:v>2524.6</c:v>
                </c:pt>
                <c:pt idx="2104">
                  <c:v>2525.8000000000002</c:v>
                </c:pt>
                <c:pt idx="2105">
                  <c:v>2527</c:v>
                </c:pt>
                <c:pt idx="2106">
                  <c:v>2528.1999999999998</c:v>
                </c:pt>
                <c:pt idx="2107">
                  <c:v>2529.4</c:v>
                </c:pt>
                <c:pt idx="2108">
                  <c:v>2530.6</c:v>
                </c:pt>
                <c:pt idx="2109">
                  <c:v>2531.8000000000002</c:v>
                </c:pt>
                <c:pt idx="2110">
                  <c:v>2533</c:v>
                </c:pt>
                <c:pt idx="2111">
                  <c:v>2534.1999999999998</c:v>
                </c:pt>
                <c:pt idx="2112">
                  <c:v>2535.4</c:v>
                </c:pt>
                <c:pt idx="2113">
                  <c:v>2536.6</c:v>
                </c:pt>
                <c:pt idx="2114">
                  <c:v>2537.8000000000002</c:v>
                </c:pt>
                <c:pt idx="2115">
                  <c:v>2539</c:v>
                </c:pt>
                <c:pt idx="2116">
                  <c:v>2540.1999999999998</c:v>
                </c:pt>
                <c:pt idx="2117">
                  <c:v>2541.4</c:v>
                </c:pt>
                <c:pt idx="2118">
                  <c:v>2542.6</c:v>
                </c:pt>
                <c:pt idx="2119">
                  <c:v>2543.8000000000002</c:v>
                </c:pt>
                <c:pt idx="2120">
                  <c:v>2545</c:v>
                </c:pt>
                <c:pt idx="2121">
                  <c:v>2546.1999999999998</c:v>
                </c:pt>
                <c:pt idx="2122">
                  <c:v>2547.4</c:v>
                </c:pt>
                <c:pt idx="2123">
                  <c:v>2548.6</c:v>
                </c:pt>
                <c:pt idx="2124">
                  <c:v>2549.8000000000002</c:v>
                </c:pt>
                <c:pt idx="2125">
                  <c:v>2551</c:v>
                </c:pt>
                <c:pt idx="2126">
                  <c:v>2552.1999999999998</c:v>
                </c:pt>
                <c:pt idx="2127">
                  <c:v>2553.4</c:v>
                </c:pt>
                <c:pt idx="2128">
                  <c:v>2554.6</c:v>
                </c:pt>
                <c:pt idx="2129">
                  <c:v>2555.8000000000002</c:v>
                </c:pt>
                <c:pt idx="2130">
                  <c:v>2557</c:v>
                </c:pt>
                <c:pt idx="2131">
                  <c:v>2558.1999999999998</c:v>
                </c:pt>
                <c:pt idx="2132">
                  <c:v>2559.4</c:v>
                </c:pt>
                <c:pt idx="2133">
                  <c:v>2560.6</c:v>
                </c:pt>
                <c:pt idx="2134">
                  <c:v>2561.8000000000002</c:v>
                </c:pt>
                <c:pt idx="2135">
                  <c:v>2563</c:v>
                </c:pt>
                <c:pt idx="2136">
                  <c:v>2564.1999999999998</c:v>
                </c:pt>
                <c:pt idx="2137">
                  <c:v>2565.4</c:v>
                </c:pt>
                <c:pt idx="2138">
                  <c:v>2566.6</c:v>
                </c:pt>
                <c:pt idx="2139">
                  <c:v>2567.8000000000002</c:v>
                </c:pt>
                <c:pt idx="2140">
                  <c:v>2569</c:v>
                </c:pt>
                <c:pt idx="2141">
                  <c:v>2570.1999999999998</c:v>
                </c:pt>
                <c:pt idx="2142">
                  <c:v>2571.4</c:v>
                </c:pt>
                <c:pt idx="2143">
                  <c:v>2572.6</c:v>
                </c:pt>
                <c:pt idx="2144">
                  <c:v>2573.8000000000002</c:v>
                </c:pt>
                <c:pt idx="2145">
                  <c:v>2575</c:v>
                </c:pt>
                <c:pt idx="2146">
                  <c:v>2576.1999999999998</c:v>
                </c:pt>
                <c:pt idx="2147">
                  <c:v>2577.4</c:v>
                </c:pt>
                <c:pt idx="2148">
                  <c:v>2578.6</c:v>
                </c:pt>
                <c:pt idx="2149">
                  <c:v>2579.8000000000002</c:v>
                </c:pt>
                <c:pt idx="2150">
                  <c:v>2581</c:v>
                </c:pt>
                <c:pt idx="2151">
                  <c:v>2582.1999999999998</c:v>
                </c:pt>
                <c:pt idx="2152">
                  <c:v>2583.4</c:v>
                </c:pt>
                <c:pt idx="2153">
                  <c:v>2584.6</c:v>
                </c:pt>
                <c:pt idx="2154">
                  <c:v>2585.8000000000002</c:v>
                </c:pt>
                <c:pt idx="2155">
                  <c:v>2587</c:v>
                </c:pt>
                <c:pt idx="2156">
                  <c:v>2588.1999999999998</c:v>
                </c:pt>
                <c:pt idx="2157">
                  <c:v>2589.4</c:v>
                </c:pt>
                <c:pt idx="2158">
                  <c:v>2590.6</c:v>
                </c:pt>
                <c:pt idx="2159">
                  <c:v>2591.8000000000002</c:v>
                </c:pt>
                <c:pt idx="2160">
                  <c:v>2593</c:v>
                </c:pt>
                <c:pt idx="2161">
                  <c:v>2594.1999999999998</c:v>
                </c:pt>
                <c:pt idx="2162">
                  <c:v>2595.4</c:v>
                </c:pt>
                <c:pt idx="2163">
                  <c:v>2596.6</c:v>
                </c:pt>
                <c:pt idx="2164">
                  <c:v>2597.8000000000002</c:v>
                </c:pt>
                <c:pt idx="2165">
                  <c:v>2599</c:v>
                </c:pt>
                <c:pt idx="2166">
                  <c:v>2600.1999999999998</c:v>
                </c:pt>
                <c:pt idx="2167">
                  <c:v>2601.4</c:v>
                </c:pt>
                <c:pt idx="2168">
                  <c:v>2602.6</c:v>
                </c:pt>
                <c:pt idx="2169">
                  <c:v>2603.8000000000002</c:v>
                </c:pt>
                <c:pt idx="2170">
                  <c:v>2605</c:v>
                </c:pt>
                <c:pt idx="2171">
                  <c:v>2606.1999999999998</c:v>
                </c:pt>
                <c:pt idx="2172">
                  <c:v>2607.4</c:v>
                </c:pt>
                <c:pt idx="2173">
                  <c:v>2608.6</c:v>
                </c:pt>
                <c:pt idx="2174">
                  <c:v>2609.8000000000002</c:v>
                </c:pt>
                <c:pt idx="2175">
                  <c:v>2611</c:v>
                </c:pt>
                <c:pt idx="2176">
                  <c:v>2612.1999999999998</c:v>
                </c:pt>
                <c:pt idx="2177">
                  <c:v>2613.4</c:v>
                </c:pt>
                <c:pt idx="2178">
                  <c:v>2614.6</c:v>
                </c:pt>
                <c:pt idx="2179">
                  <c:v>2615.8000000000002</c:v>
                </c:pt>
                <c:pt idx="2180">
                  <c:v>2617</c:v>
                </c:pt>
                <c:pt idx="2181">
                  <c:v>2618.1999999999998</c:v>
                </c:pt>
                <c:pt idx="2182">
                  <c:v>2619.4</c:v>
                </c:pt>
                <c:pt idx="2183">
                  <c:v>2620.6</c:v>
                </c:pt>
                <c:pt idx="2184">
                  <c:v>2621.8</c:v>
                </c:pt>
                <c:pt idx="2185">
                  <c:v>2623</c:v>
                </c:pt>
                <c:pt idx="2186">
                  <c:v>2624.2</c:v>
                </c:pt>
                <c:pt idx="2187">
                  <c:v>2625.4</c:v>
                </c:pt>
                <c:pt idx="2188">
                  <c:v>2626.6</c:v>
                </c:pt>
                <c:pt idx="2189">
                  <c:v>2627.8</c:v>
                </c:pt>
                <c:pt idx="2190">
                  <c:v>2629</c:v>
                </c:pt>
                <c:pt idx="2191">
                  <c:v>2630.2</c:v>
                </c:pt>
                <c:pt idx="2192">
                  <c:v>2631.4</c:v>
                </c:pt>
                <c:pt idx="2193">
                  <c:v>2632.6</c:v>
                </c:pt>
                <c:pt idx="2194">
                  <c:v>2633.8</c:v>
                </c:pt>
                <c:pt idx="2195">
                  <c:v>2635</c:v>
                </c:pt>
                <c:pt idx="2196">
                  <c:v>2636.2</c:v>
                </c:pt>
                <c:pt idx="2197">
                  <c:v>2637.4</c:v>
                </c:pt>
                <c:pt idx="2198">
                  <c:v>2638.6</c:v>
                </c:pt>
                <c:pt idx="2199">
                  <c:v>2639.8</c:v>
                </c:pt>
                <c:pt idx="2200">
                  <c:v>2641</c:v>
                </c:pt>
                <c:pt idx="2201">
                  <c:v>2642.2</c:v>
                </c:pt>
                <c:pt idx="2202">
                  <c:v>2643.4</c:v>
                </c:pt>
                <c:pt idx="2203">
                  <c:v>2644.6</c:v>
                </c:pt>
                <c:pt idx="2204">
                  <c:v>2645.8</c:v>
                </c:pt>
                <c:pt idx="2205">
                  <c:v>2647</c:v>
                </c:pt>
                <c:pt idx="2206">
                  <c:v>2648.2</c:v>
                </c:pt>
                <c:pt idx="2207">
                  <c:v>2649.4</c:v>
                </c:pt>
                <c:pt idx="2208">
                  <c:v>2650.6</c:v>
                </c:pt>
                <c:pt idx="2209">
                  <c:v>2651.8</c:v>
                </c:pt>
                <c:pt idx="2210">
                  <c:v>2653</c:v>
                </c:pt>
                <c:pt idx="2211">
                  <c:v>2654.2</c:v>
                </c:pt>
                <c:pt idx="2212">
                  <c:v>2655.4</c:v>
                </c:pt>
                <c:pt idx="2213">
                  <c:v>2656.6</c:v>
                </c:pt>
                <c:pt idx="2214">
                  <c:v>2657.8</c:v>
                </c:pt>
                <c:pt idx="2215">
                  <c:v>2659</c:v>
                </c:pt>
                <c:pt idx="2216">
                  <c:v>2660.2</c:v>
                </c:pt>
                <c:pt idx="2217">
                  <c:v>2661.4</c:v>
                </c:pt>
                <c:pt idx="2218">
                  <c:v>2662.6</c:v>
                </c:pt>
                <c:pt idx="2219">
                  <c:v>2663.8</c:v>
                </c:pt>
                <c:pt idx="2220">
                  <c:v>2665</c:v>
                </c:pt>
                <c:pt idx="2221">
                  <c:v>2666.2</c:v>
                </c:pt>
                <c:pt idx="2222">
                  <c:v>2667.4</c:v>
                </c:pt>
                <c:pt idx="2223">
                  <c:v>2668.6</c:v>
                </c:pt>
                <c:pt idx="2224">
                  <c:v>2669.8</c:v>
                </c:pt>
                <c:pt idx="2225">
                  <c:v>2671</c:v>
                </c:pt>
                <c:pt idx="2226">
                  <c:v>2672.2</c:v>
                </c:pt>
                <c:pt idx="2227">
                  <c:v>2673.4</c:v>
                </c:pt>
                <c:pt idx="2228">
                  <c:v>2674.6</c:v>
                </c:pt>
                <c:pt idx="2229">
                  <c:v>2675.8</c:v>
                </c:pt>
                <c:pt idx="2230">
                  <c:v>2677</c:v>
                </c:pt>
                <c:pt idx="2231">
                  <c:v>2678.2</c:v>
                </c:pt>
                <c:pt idx="2232">
                  <c:v>2679.4</c:v>
                </c:pt>
                <c:pt idx="2233">
                  <c:v>2680.6</c:v>
                </c:pt>
                <c:pt idx="2234">
                  <c:v>2681.8</c:v>
                </c:pt>
                <c:pt idx="2235">
                  <c:v>2683</c:v>
                </c:pt>
                <c:pt idx="2236">
                  <c:v>2684.2</c:v>
                </c:pt>
                <c:pt idx="2237">
                  <c:v>2685.4</c:v>
                </c:pt>
                <c:pt idx="2238">
                  <c:v>2686.6</c:v>
                </c:pt>
                <c:pt idx="2239">
                  <c:v>2687.8</c:v>
                </c:pt>
                <c:pt idx="2240">
                  <c:v>2689</c:v>
                </c:pt>
                <c:pt idx="2241">
                  <c:v>2690.2</c:v>
                </c:pt>
                <c:pt idx="2242">
                  <c:v>2691.4</c:v>
                </c:pt>
                <c:pt idx="2243">
                  <c:v>2692.6</c:v>
                </c:pt>
                <c:pt idx="2244">
                  <c:v>2693.8</c:v>
                </c:pt>
                <c:pt idx="2245">
                  <c:v>2695</c:v>
                </c:pt>
                <c:pt idx="2246">
                  <c:v>2696.2</c:v>
                </c:pt>
                <c:pt idx="2247">
                  <c:v>2697.4</c:v>
                </c:pt>
                <c:pt idx="2248">
                  <c:v>2698.6</c:v>
                </c:pt>
                <c:pt idx="2249">
                  <c:v>2699.8</c:v>
                </c:pt>
                <c:pt idx="2250">
                  <c:v>2701</c:v>
                </c:pt>
                <c:pt idx="2251">
                  <c:v>2702.2</c:v>
                </c:pt>
                <c:pt idx="2252">
                  <c:v>2703.4</c:v>
                </c:pt>
                <c:pt idx="2253">
                  <c:v>2704.6</c:v>
                </c:pt>
                <c:pt idx="2254">
                  <c:v>2705.8</c:v>
                </c:pt>
                <c:pt idx="2255">
                  <c:v>2707</c:v>
                </c:pt>
                <c:pt idx="2256">
                  <c:v>2708.2</c:v>
                </c:pt>
                <c:pt idx="2257">
                  <c:v>2709.4</c:v>
                </c:pt>
                <c:pt idx="2258">
                  <c:v>2710.6</c:v>
                </c:pt>
                <c:pt idx="2259">
                  <c:v>2711.8</c:v>
                </c:pt>
                <c:pt idx="2260">
                  <c:v>2713</c:v>
                </c:pt>
                <c:pt idx="2261">
                  <c:v>2714.2</c:v>
                </c:pt>
                <c:pt idx="2262">
                  <c:v>2715.4</c:v>
                </c:pt>
                <c:pt idx="2263">
                  <c:v>2716.6</c:v>
                </c:pt>
                <c:pt idx="2264">
                  <c:v>2717.8</c:v>
                </c:pt>
                <c:pt idx="2265">
                  <c:v>2719</c:v>
                </c:pt>
                <c:pt idx="2266">
                  <c:v>2720.2</c:v>
                </c:pt>
                <c:pt idx="2267">
                  <c:v>2721.4</c:v>
                </c:pt>
                <c:pt idx="2268">
                  <c:v>2722.6</c:v>
                </c:pt>
                <c:pt idx="2269">
                  <c:v>2723.8</c:v>
                </c:pt>
                <c:pt idx="2270">
                  <c:v>2725</c:v>
                </c:pt>
                <c:pt idx="2271">
                  <c:v>2726.2</c:v>
                </c:pt>
                <c:pt idx="2272">
                  <c:v>2727.4</c:v>
                </c:pt>
                <c:pt idx="2273">
                  <c:v>2728.6</c:v>
                </c:pt>
                <c:pt idx="2274">
                  <c:v>2729.8</c:v>
                </c:pt>
                <c:pt idx="2275">
                  <c:v>2731</c:v>
                </c:pt>
                <c:pt idx="2276">
                  <c:v>2732.2</c:v>
                </c:pt>
                <c:pt idx="2277">
                  <c:v>2733.4</c:v>
                </c:pt>
                <c:pt idx="2278">
                  <c:v>2734.6</c:v>
                </c:pt>
                <c:pt idx="2279">
                  <c:v>2735.8</c:v>
                </c:pt>
                <c:pt idx="2280">
                  <c:v>2737</c:v>
                </c:pt>
                <c:pt idx="2281">
                  <c:v>2738.2</c:v>
                </c:pt>
                <c:pt idx="2282">
                  <c:v>2739.4</c:v>
                </c:pt>
                <c:pt idx="2283">
                  <c:v>2740.6</c:v>
                </c:pt>
                <c:pt idx="2284">
                  <c:v>2741.8</c:v>
                </c:pt>
                <c:pt idx="2285">
                  <c:v>2743</c:v>
                </c:pt>
                <c:pt idx="2286">
                  <c:v>2744.2</c:v>
                </c:pt>
                <c:pt idx="2287">
                  <c:v>2745.4</c:v>
                </c:pt>
                <c:pt idx="2288">
                  <c:v>2746.6</c:v>
                </c:pt>
                <c:pt idx="2289">
                  <c:v>2747.8</c:v>
                </c:pt>
                <c:pt idx="2290">
                  <c:v>2749</c:v>
                </c:pt>
                <c:pt idx="2291">
                  <c:v>2750.2</c:v>
                </c:pt>
                <c:pt idx="2292">
                  <c:v>2751.4</c:v>
                </c:pt>
                <c:pt idx="2293">
                  <c:v>2752.6</c:v>
                </c:pt>
                <c:pt idx="2294">
                  <c:v>2753.8</c:v>
                </c:pt>
                <c:pt idx="2295">
                  <c:v>2755</c:v>
                </c:pt>
                <c:pt idx="2296">
                  <c:v>2756.2</c:v>
                </c:pt>
                <c:pt idx="2297">
                  <c:v>2757.4</c:v>
                </c:pt>
                <c:pt idx="2298">
                  <c:v>2758.6</c:v>
                </c:pt>
                <c:pt idx="2299">
                  <c:v>2759.8</c:v>
                </c:pt>
                <c:pt idx="2300">
                  <c:v>2761</c:v>
                </c:pt>
                <c:pt idx="2301">
                  <c:v>2762.2</c:v>
                </c:pt>
                <c:pt idx="2302">
                  <c:v>2763.4</c:v>
                </c:pt>
                <c:pt idx="2303">
                  <c:v>2764.6</c:v>
                </c:pt>
                <c:pt idx="2304">
                  <c:v>2765.8</c:v>
                </c:pt>
                <c:pt idx="2305">
                  <c:v>2767</c:v>
                </c:pt>
                <c:pt idx="2306">
                  <c:v>2768.2</c:v>
                </c:pt>
                <c:pt idx="2307">
                  <c:v>2769.4</c:v>
                </c:pt>
                <c:pt idx="2308">
                  <c:v>2770.6</c:v>
                </c:pt>
                <c:pt idx="2309">
                  <c:v>2771.8</c:v>
                </c:pt>
                <c:pt idx="2310">
                  <c:v>2773</c:v>
                </c:pt>
                <c:pt idx="2311">
                  <c:v>2774.2</c:v>
                </c:pt>
                <c:pt idx="2312">
                  <c:v>2775.4</c:v>
                </c:pt>
                <c:pt idx="2313">
                  <c:v>2776.6</c:v>
                </c:pt>
                <c:pt idx="2314">
                  <c:v>2777.8</c:v>
                </c:pt>
                <c:pt idx="2315">
                  <c:v>2779</c:v>
                </c:pt>
                <c:pt idx="2316">
                  <c:v>2780.2</c:v>
                </c:pt>
                <c:pt idx="2317">
                  <c:v>2781.4</c:v>
                </c:pt>
                <c:pt idx="2318">
                  <c:v>2782.6</c:v>
                </c:pt>
                <c:pt idx="2319">
                  <c:v>2783.8</c:v>
                </c:pt>
                <c:pt idx="2320">
                  <c:v>2785</c:v>
                </c:pt>
                <c:pt idx="2321">
                  <c:v>2786.2</c:v>
                </c:pt>
                <c:pt idx="2322">
                  <c:v>2787.4</c:v>
                </c:pt>
                <c:pt idx="2323">
                  <c:v>2788.6</c:v>
                </c:pt>
                <c:pt idx="2324">
                  <c:v>2789.8</c:v>
                </c:pt>
                <c:pt idx="2325">
                  <c:v>2791</c:v>
                </c:pt>
                <c:pt idx="2326">
                  <c:v>2792.2</c:v>
                </c:pt>
                <c:pt idx="2327">
                  <c:v>2793.4</c:v>
                </c:pt>
                <c:pt idx="2328">
                  <c:v>2794.6</c:v>
                </c:pt>
                <c:pt idx="2329">
                  <c:v>2795.8</c:v>
                </c:pt>
                <c:pt idx="2330">
                  <c:v>2797</c:v>
                </c:pt>
                <c:pt idx="2331">
                  <c:v>2798.2</c:v>
                </c:pt>
                <c:pt idx="2332">
                  <c:v>2799.4</c:v>
                </c:pt>
                <c:pt idx="2333">
                  <c:v>2800.6</c:v>
                </c:pt>
                <c:pt idx="2334">
                  <c:v>2801.8</c:v>
                </c:pt>
                <c:pt idx="2335">
                  <c:v>2803</c:v>
                </c:pt>
                <c:pt idx="2336">
                  <c:v>2804.2</c:v>
                </c:pt>
                <c:pt idx="2337">
                  <c:v>2805.4</c:v>
                </c:pt>
                <c:pt idx="2338">
                  <c:v>2806.6</c:v>
                </c:pt>
                <c:pt idx="2339">
                  <c:v>2807.8</c:v>
                </c:pt>
                <c:pt idx="2340">
                  <c:v>2809</c:v>
                </c:pt>
                <c:pt idx="2341">
                  <c:v>2810.2</c:v>
                </c:pt>
                <c:pt idx="2342">
                  <c:v>2811.4</c:v>
                </c:pt>
                <c:pt idx="2343">
                  <c:v>2812.6</c:v>
                </c:pt>
                <c:pt idx="2344">
                  <c:v>2813.8</c:v>
                </c:pt>
                <c:pt idx="2345">
                  <c:v>2815</c:v>
                </c:pt>
                <c:pt idx="2346">
                  <c:v>2816.2</c:v>
                </c:pt>
                <c:pt idx="2347">
                  <c:v>2817.4</c:v>
                </c:pt>
                <c:pt idx="2348">
                  <c:v>2818.6</c:v>
                </c:pt>
                <c:pt idx="2349">
                  <c:v>2819.8</c:v>
                </c:pt>
                <c:pt idx="2350">
                  <c:v>2821</c:v>
                </c:pt>
                <c:pt idx="2351">
                  <c:v>2822.2</c:v>
                </c:pt>
                <c:pt idx="2352">
                  <c:v>2823.4</c:v>
                </c:pt>
                <c:pt idx="2353">
                  <c:v>2824.6</c:v>
                </c:pt>
                <c:pt idx="2354">
                  <c:v>2825.8</c:v>
                </c:pt>
                <c:pt idx="2355">
                  <c:v>2827</c:v>
                </c:pt>
                <c:pt idx="2356">
                  <c:v>2828.2</c:v>
                </c:pt>
                <c:pt idx="2357">
                  <c:v>2829.4</c:v>
                </c:pt>
                <c:pt idx="2358">
                  <c:v>2830.6</c:v>
                </c:pt>
                <c:pt idx="2359">
                  <c:v>2831.8</c:v>
                </c:pt>
                <c:pt idx="2360">
                  <c:v>2833</c:v>
                </c:pt>
                <c:pt idx="2361">
                  <c:v>2834.2</c:v>
                </c:pt>
                <c:pt idx="2362">
                  <c:v>2835.4</c:v>
                </c:pt>
                <c:pt idx="2363">
                  <c:v>2836.6</c:v>
                </c:pt>
                <c:pt idx="2364">
                  <c:v>2837.8</c:v>
                </c:pt>
                <c:pt idx="2365">
                  <c:v>2839</c:v>
                </c:pt>
                <c:pt idx="2366">
                  <c:v>2840.2</c:v>
                </c:pt>
                <c:pt idx="2367">
                  <c:v>2841.4</c:v>
                </c:pt>
                <c:pt idx="2368">
                  <c:v>2842.6</c:v>
                </c:pt>
                <c:pt idx="2369">
                  <c:v>2843.8</c:v>
                </c:pt>
                <c:pt idx="2370">
                  <c:v>2845</c:v>
                </c:pt>
                <c:pt idx="2371">
                  <c:v>2846.2</c:v>
                </c:pt>
                <c:pt idx="2372">
                  <c:v>2847.4</c:v>
                </c:pt>
                <c:pt idx="2373">
                  <c:v>2848.6</c:v>
                </c:pt>
                <c:pt idx="2374">
                  <c:v>2849.8</c:v>
                </c:pt>
                <c:pt idx="2375">
                  <c:v>2851</c:v>
                </c:pt>
                <c:pt idx="2376">
                  <c:v>2852.2</c:v>
                </c:pt>
                <c:pt idx="2377">
                  <c:v>2853.4</c:v>
                </c:pt>
                <c:pt idx="2378">
                  <c:v>2854.6</c:v>
                </c:pt>
                <c:pt idx="2379">
                  <c:v>2855.8</c:v>
                </c:pt>
                <c:pt idx="2380">
                  <c:v>2857</c:v>
                </c:pt>
                <c:pt idx="2381">
                  <c:v>2858.2</c:v>
                </c:pt>
                <c:pt idx="2382">
                  <c:v>2859.4</c:v>
                </c:pt>
                <c:pt idx="2383">
                  <c:v>2860.6</c:v>
                </c:pt>
                <c:pt idx="2384">
                  <c:v>2861.8</c:v>
                </c:pt>
                <c:pt idx="2385">
                  <c:v>2863</c:v>
                </c:pt>
                <c:pt idx="2386">
                  <c:v>2864.2</c:v>
                </c:pt>
                <c:pt idx="2387">
                  <c:v>2865.4</c:v>
                </c:pt>
                <c:pt idx="2388">
                  <c:v>2866.6</c:v>
                </c:pt>
                <c:pt idx="2389">
                  <c:v>2867.8</c:v>
                </c:pt>
                <c:pt idx="2390">
                  <c:v>2869</c:v>
                </c:pt>
                <c:pt idx="2391">
                  <c:v>2870.2</c:v>
                </c:pt>
                <c:pt idx="2392">
                  <c:v>2871.4</c:v>
                </c:pt>
                <c:pt idx="2393">
                  <c:v>2872.6</c:v>
                </c:pt>
                <c:pt idx="2394">
                  <c:v>2873.8</c:v>
                </c:pt>
                <c:pt idx="2395">
                  <c:v>2875</c:v>
                </c:pt>
                <c:pt idx="2396">
                  <c:v>2876.2</c:v>
                </c:pt>
                <c:pt idx="2397">
                  <c:v>2877.4</c:v>
                </c:pt>
                <c:pt idx="2398">
                  <c:v>2878.6</c:v>
                </c:pt>
                <c:pt idx="2399">
                  <c:v>2879.8</c:v>
                </c:pt>
                <c:pt idx="2400">
                  <c:v>2881</c:v>
                </c:pt>
                <c:pt idx="2401">
                  <c:v>2882.2</c:v>
                </c:pt>
                <c:pt idx="2402">
                  <c:v>2883.4</c:v>
                </c:pt>
                <c:pt idx="2403">
                  <c:v>2884.6</c:v>
                </c:pt>
                <c:pt idx="2404">
                  <c:v>2885.8</c:v>
                </c:pt>
                <c:pt idx="2405">
                  <c:v>2887</c:v>
                </c:pt>
                <c:pt idx="2406">
                  <c:v>2888.2</c:v>
                </c:pt>
                <c:pt idx="2407">
                  <c:v>2889.4</c:v>
                </c:pt>
                <c:pt idx="2408">
                  <c:v>2890.6</c:v>
                </c:pt>
                <c:pt idx="2409">
                  <c:v>2891.8</c:v>
                </c:pt>
                <c:pt idx="2410">
                  <c:v>2893</c:v>
                </c:pt>
                <c:pt idx="2411">
                  <c:v>2894.2</c:v>
                </c:pt>
                <c:pt idx="2412">
                  <c:v>2895.4</c:v>
                </c:pt>
                <c:pt idx="2413">
                  <c:v>2896.6</c:v>
                </c:pt>
                <c:pt idx="2414">
                  <c:v>2897.8</c:v>
                </c:pt>
                <c:pt idx="2415">
                  <c:v>2899</c:v>
                </c:pt>
                <c:pt idx="2416">
                  <c:v>2900.2</c:v>
                </c:pt>
                <c:pt idx="2417">
                  <c:v>2901.4</c:v>
                </c:pt>
                <c:pt idx="2418">
                  <c:v>2902.6</c:v>
                </c:pt>
                <c:pt idx="2419">
                  <c:v>2903.8</c:v>
                </c:pt>
                <c:pt idx="2420">
                  <c:v>2905</c:v>
                </c:pt>
                <c:pt idx="2421">
                  <c:v>2906.2</c:v>
                </c:pt>
                <c:pt idx="2422">
                  <c:v>2907.4</c:v>
                </c:pt>
                <c:pt idx="2423">
                  <c:v>2908.6</c:v>
                </c:pt>
                <c:pt idx="2424">
                  <c:v>2909.8</c:v>
                </c:pt>
                <c:pt idx="2425">
                  <c:v>2911</c:v>
                </c:pt>
                <c:pt idx="2426">
                  <c:v>2912.2</c:v>
                </c:pt>
                <c:pt idx="2427">
                  <c:v>2913.4</c:v>
                </c:pt>
                <c:pt idx="2428">
                  <c:v>2914.6</c:v>
                </c:pt>
                <c:pt idx="2429">
                  <c:v>2915.8</c:v>
                </c:pt>
                <c:pt idx="2430">
                  <c:v>2917</c:v>
                </c:pt>
                <c:pt idx="2431">
                  <c:v>2918.2</c:v>
                </c:pt>
                <c:pt idx="2432">
                  <c:v>2919.4</c:v>
                </c:pt>
                <c:pt idx="2433">
                  <c:v>2920.6</c:v>
                </c:pt>
                <c:pt idx="2434">
                  <c:v>2921.8</c:v>
                </c:pt>
                <c:pt idx="2435">
                  <c:v>2923</c:v>
                </c:pt>
                <c:pt idx="2436">
                  <c:v>2924.2</c:v>
                </c:pt>
                <c:pt idx="2437">
                  <c:v>2925.4</c:v>
                </c:pt>
                <c:pt idx="2438">
                  <c:v>2926.6</c:v>
                </c:pt>
                <c:pt idx="2439">
                  <c:v>2927.8</c:v>
                </c:pt>
                <c:pt idx="2440">
                  <c:v>2929</c:v>
                </c:pt>
                <c:pt idx="2441">
                  <c:v>2930.2</c:v>
                </c:pt>
                <c:pt idx="2442">
                  <c:v>2931.4</c:v>
                </c:pt>
                <c:pt idx="2443">
                  <c:v>2932.6</c:v>
                </c:pt>
                <c:pt idx="2444">
                  <c:v>2933.8</c:v>
                </c:pt>
                <c:pt idx="2445">
                  <c:v>2935</c:v>
                </c:pt>
                <c:pt idx="2446">
                  <c:v>2936.2</c:v>
                </c:pt>
                <c:pt idx="2447">
                  <c:v>2937.4</c:v>
                </c:pt>
                <c:pt idx="2448">
                  <c:v>2938.6</c:v>
                </c:pt>
                <c:pt idx="2449">
                  <c:v>2939.8</c:v>
                </c:pt>
                <c:pt idx="2450">
                  <c:v>2941</c:v>
                </c:pt>
                <c:pt idx="2451">
                  <c:v>2942.2</c:v>
                </c:pt>
                <c:pt idx="2452">
                  <c:v>2943.4</c:v>
                </c:pt>
                <c:pt idx="2453">
                  <c:v>2944.6</c:v>
                </c:pt>
                <c:pt idx="2454">
                  <c:v>2945.8</c:v>
                </c:pt>
                <c:pt idx="2455">
                  <c:v>2947</c:v>
                </c:pt>
                <c:pt idx="2456">
                  <c:v>2948.2</c:v>
                </c:pt>
                <c:pt idx="2457">
                  <c:v>2949.4</c:v>
                </c:pt>
                <c:pt idx="2458">
                  <c:v>2950.6</c:v>
                </c:pt>
                <c:pt idx="2459">
                  <c:v>2951.8</c:v>
                </c:pt>
                <c:pt idx="2460">
                  <c:v>2953</c:v>
                </c:pt>
                <c:pt idx="2461">
                  <c:v>2954.2</c:v>
                </c:pt>
                <c:pt idx="2462">
                  <c:v>2955.4</c:v>
                </c:pt>
                <c:pt idx="2463">
                  <c:v>2956.6</c:v>
                </c:pt>
                <c:pt idx="2464">
                  <c:v>2957.8</c:v>
                </c:pt>
                <c:pt idx="2465">
                  <c:v>2959</c:v>
                </c:pt>
                <c:pt idx="2466">
                  <c:v>2960.2</c:v>
                </c:pt>
                <c:pt idx="2467">
                  <c:v>2961.4</c:v>
                </c:pt>
                <c:pt idx="2468">
                  <c:v>2962.6</c:v>
                </c:pt>
                <c:pt idx="2469">
                  <c:v>2963.8</c:v>
                </c:pt>
                <c:pt idx="2470">
                  <c:v>2965</c:v>
                </c:pt>
                <c:pt idx="2471">
                  <c:v>2966.2</c:v>
                </c:pt>
                <c:pt idx="2472">
                  <c:v>2967.4</c:v>
                </c:pt>
                <c:pt idx="2473">
                  <c:v>2968.6</c:v>
                </c:pt>
                <c:pt idx="2474">
                  <c:v>2969.8</c:v>
                </c:pt>
                <c:pt idx="2475">
                  <c:v>2971</c:v>
                </c:pt>
                <c:pt idx="2476">
                  <c:v>2972.2</c:v>
                </c:pt>
                <c:pt idx="2477">
                  <c:v>2973.4</c:v>
                </c:pt>
                <c:pt idx="2478">
                  <c:v>2974.6</c:v>
                </c:pt>
                <c:pt idx="2479">
                  <c:v>2975.8</c:v>
                </c:pt>
                <c:pt idx="2480">
                  <c:v>2977</c:v>
                </c:pt>
                <c:pt idx="2481">
                  <c:v>2978.2</c:v>
                </c:pt>
                <c:pt idx="2482">
                  <c:v>2979.4</c:v>
                </c:pt>
                <c:pt idx="2483">
                  <c:v>2980.6</c:v>
                </c:pt>
                <c:pt idx="2484">
                  <c:v>2981.8</c:v>
                </c:pt>
                <c:pt idx="2485">
                  <c:v>2983</c:v>
                </c:pt>
                <c:pt idx="2486">
                  <c:v>2984.2</c:v>
                </c:pt>
                <c:pt idx="2487">
                  <c:v>2985.4</c:v>
                </c:pt>
                <c:pt idx="2488">
                  <c:v>2986.6</c:v>
                </c:pt>
                <c:pt idx="2489">
                  <c:v>2987.8</c:v>
                </c:pt>
                <c:pt idx="2490">
                  <c:v>2989</c:v>
                </c:pt>
                <c:pt idx="2491">
                  <c:v>2990.2</c:v>
                </c:pt>
                <c:pt idx="2492">
                  <c:v>2991.4</c:v>
                </c:pt>
                <c:pt idx="2493">
                  <c:v>2992.6</c:v>
                </c:pt>
                <c:pt idx="2494">
                  <c:v>2993.8</c:v>
                </c:pt>
                <c:pt idx="2495">
                  <c:v>2995</c:v>
                </c:pt>
                <c:pt idx="2496">
                  <c:v>2996.2</c:v>
                </c:pt>
                <c:pt idx="2497">
                  <c:v>2997.4</c:v>
                </c:pt>
                <c:pt idx="2498">
                  <c:v>2998.6</c:v>
                </c:pt>
                <c:pt idx="2499">
                  <c:v>2999.8</c:v>
                </c:pt>
                <c:pt idx="2500">
                  <c:v>3001</c:v>
                </c:pt>
                <c:pt idx="2501">
                  <c:v>3002.2</c:v>
                </c:pt>
                <c:pt idx="2502">
                  <c:v>3003.4</c:v>
                </c:pt>
                <c:pt idx="2503">
                  <c:v>3004.6</c:v>
                </c:pt>
                <c:pt idx="2504">
                  <c:v>3005.8</c:v>
                </c:pt>
                <c:pt idx="2505">
                  <c:v>3007</c:v>
                </c:pt>
                <c:pt idx="2506">
                  <c:v>3008.2</c:v>
                </c:pt>
                <c:pt idx="2507">
                  <c:v>3009.4</c:v>
                </c:pt>
                <c:pt idx="2508">
                  <c:v>3010.6</c:v>
                </c:pt>
                <c:pt idx="2509">
                  <c:v>3011.8</c:v>
                </c:pt>
                <c:pt idx="2510">
                  <c:v>3013</c:v>
                </c:pt>
                <c:pt idx="2511">
                  <c:v>3014.2</c:v>
                </c:pt>
                <c:pt idx="2512">
                  <c:v>3015.4</c:v>
                </c:pt>
                <c:pt idx="2513">
                  <c:v>3016.6</c:v>
                </c:pt>
                <c:pt idx="2514">
                  <c:v>3017.8</c:v>
                </c:pt>
                <c:pt idx="2515">
                  <c:v>3019</c:v>
                </c:pt>
                <c:pt idx="2516">
                  <c:v>3020.2</c:v>
                </c:pt>
                <c:pt idx="2517">
                  <c:v>3021.4</c:v>
                </c:pt>
                <c:pt idx="2518">
                  <c:v>3022.6</c:v>
                </c:pt>
                <c:pt idx="2519">
                  <c:v>3023.8</c:v>
                </c:pt>
                <c:pt idx="2520">
                  <c:v>3025</c:v>
                </c:pt>
                <c:pt idx="2521">
                  <c:v>3026.2</c:v>
                </c:pt>
                <c:pt idx="2522">
                  <c:v>3027.4</c:v>
                </c:pt>
                <c:pt idx="2523">
                  <c:v>3028.6</c:v>
                </c:pt>
                <c:pt idx="2524">
                  <c:v>3029.8</c:v>
                </c:pt>
                <c:pt idx="2525">
                  <c:v>3031</c:v>
                </c:pt>
                <c:pt idx="2526">
                  <c:v>3032.2</c:v>
                </c:pt>
                <c:pt idx="2527">
                  <c:v>3033.4</c:v>
                </c:pt>
                <c:pt idx="2528">
                  <c:v>3034.6</c:v>
                </c:pt>
                <c:pt idx="2529">
                  <c:v>3035.8</c:v>
                </c:pt>
                <c:pt idx="2530">
                  <c:v>3037</c:v>
                </c:pt>
                <c:pt idx="2531">
                  <c:v>3038.2</c:v>
                </c:pt>
                <c:pt idx="2532">
                  <c:v>3039.4</c:v>
                </c:pt>
                <c:pt idx="2533">
                  <c:v>3040.6</c:v>
                </c:pt>
                <c:pt idx="2534">
                  <c:v>3041.8</c:v>
                </c:pt>
                <c:pt idx="2535">
                  <c:v>3043</c:v>
                </c:pt>
                <c:pt idx="2536">
                  <c:v>3044.2</c:v>
                </c:pt>
                <c:pt idx="2537">
                  <c:v>3045.4</c:v>
                </c:pt>
                <c:pt idx="2538">
                  <c:v>3046.6</c:v>
                </c:pt>
                <c:pt idx="2539">
                  <c:v>3047.8</c:v>
                </c:pt>
                <c:pt idx="2540">
                  <c:v>3049</c:v>
                </c:pt>
                <c:pt idx="2541">
                  <c:v>3050.2</c:v>
                </c:pt>
                <c:pt idx="2542">
                  <c:v>3051.4</c:v>
                </c:pt>
                <c:pt idx="2543">
                  <c:v>3052.6</c:v>
                </c:pt>
                <c:pt idx="2544">
                  <c:v>3053.8</c:v>
                </c:pt>
                <c:pt idx="2545">
                  <c:v>3055</c:v>
                </c:pt>
                <c:pt idx="2546">
                  <c:v>3056.2</c:v>
                </c:pt>
                <c:pt idx="2547">
                  <c:v>3057.4</c:v>
                </c:pt>
                <c:pt idx="2548">
                  <c:v>3058.6</c:v>
                </c:pt>
                <c:pt idx="2549">
                  <c:v>3059.8</c:v>
                </c:pt>
                <c:pt idx="2550">
                  <c:v>3061</c:v>
                </c:pt>
                <c:pt idx="2551">
                  <c:v>3062.2</c:v>
                </c:pt>
                <c:pt idx="2552">
                  <c:v>3063.4</c:v>
                </c:pt>
                <c:pt idx="2553">
                  <c:v>3064.6</c:v>
                </c:pt>
                <c:pt idx="2554">
                  <c:v>3065.8</c:v>
                </c:pt>
                <c:pt idx="2555">
                  <c:v>3067</c:v>
                </c:pt>
                <c:pt idx="2556">
                  <c:v>3068.2</c:v>
                </c:pt>
                <c:pt idx="2557">
                  <c:v>3069.4</c:v>
                </c:pt>
                <c:pt idx="2558">
                  <c:v>3070.6</c:v>
                </c:pt>
                <c:pt idx="2559">
                  <c:v>3071.8</c:v>
                </c:pt>
                <c:pt idx="2560">
                  <c:v>3073</c:v>
                </c:pt>
                <c:pt idx="2561">
                  <c:v>3074.2</c:v>
                </c:pt>
                <c:pt idx="2562">
                  <c:v>3075.4</c:v>
                </c:pt>
                <c:pt idx="2563">
                  <c:v>3076.6</c:v>
                </c:pt>
                <c:pt idx="2564">
                  <c:v>3077.8</c:v>
                </c:pt>
                <c:pt idx="2565">
                  <c:v>3079</c:v>
                </c:pt>
                <c:pt idx="2566">
                  <c:v>3080.2</c:v>
                </c:pt>
                <c:pt idx="2567">
                  <c:v>3081.4</c:v>
                </c:pt>
                <c:pt idx="2568">
                  <c:v>3082.6</c:v>
                </c:pt>
                <c:pt idx="2569">
                  <c:v>3083.8</c:v>
                </c:pt>
                <c:pt idx="2570">
                  <c:v>3085</c:v>
                </c:pt>
                <c:pt idx="2571">
                  <c:v>3086.2</c:v>
                </c:pt>
                <c:pt idx="2572">
                  <c:v>3087.4</c:v>
                </c:pt>
                <c:pt idx="2573">
                  <c:v>3088.6</c:v>
                </c:pt>
                <c:pt idx="2574">
                  <c:v>3089.8</c:v>
                </c:pt>
                <c:pt idx="2575">
                  <c:v>3091</c:v>
                </c:pt>
                <c:pt idx="2576">
                  <c:v>3092.2</c:v>
                </c:pt>
                <c:pt idx="2577">
                  <c:v>3093.4</c:v>
                </c:pt>
                <c:pt idx="2578">
                  <c:v>3094.6</c:v>
                </c:pt>
                <c:pt idx="2579">
                  <c:v>3095.8</c:v>
                </c:pt>
                <c:pt idx="2580">
                  <c:v>3097</c:v>
                </c:pt>
                <c:pt idx="2581">
                  <c:v>3098.2</c:v>
                </c:pt>
                <c:pt idx="2582">
                  <c:v>3099.4</c:v>
                </c:pt>
                <c:pt idx="2583">
                  <c:v>3100.6</c:v>
                </c:pt>
                <c:pt idx="2584">
                  <c:v>3101.8</c:v>
                </c:pt>
                <c:pt idx="2585">
                  <c:v>3103</c:v>
                </c:pt>
                <c:pt idx="2586">
                  <c:v>3104.2</c:v>
                </c:pt>
                <c:pt idx="2587">
                  <c:v>3105.4</c:v>
                </c:pt>
                <c:pt idx="2588">
                  <c:v>3106.6</c:v>
                </c:pt>
                <c:pt idx="2589">
                  <c:v>3107.8</c:v>
                </c:pt>
                <c:pt idx="2590">
                  <c:v>3109</c:v>
                </c:pt>
                <c:pt idx="2591">
                  <c:v>3110.2</c:v>
                </c:pt>
                <c:pt idx="2592">
                  <c:v>3111.4</c:v>
                </c:pt>
                <c:pt idx="2593">
                  <c:v>3112.6</c:v>
                </c:pt>
                <c:pt idx="2594">
                  <c:v>3113.8</c:v>
                </c:pt>
                <c:pt idx="2595">
                  <c:v>3115</c:v>
                </c:pt>
                <c:pt idx="2596">
                  <c:v>3116.2</c:v>
                </c:pt>
                <c:pt idx="2597">
                  <c:v>3117.4</c:v>
                </c:pt>
                <c:pt idx="2598">
                  <c:v>3118.6</c:v>
                </c:pt>
                <c:pt idx="2599">
                  <c:v>3119.8</c:v>
                </c:pt>
                <c:pt idx="2600">
                  <c:v>3121</c:v>
                </c:pt>
                <c:pt idx="2601">
                  <c:v>3122.2</c:v>
                </c:pt>
                <c:pt idx="2602">
                  <c:v>3123.4</c:v>
                </c:pt>
                <c:pt idx="2603">
                  <c:v>3124.6</c:v>
                </c:pt>
                <c:pt idx="2604">
                  <c:v>3125.8</c:v>
                </c:pt>
                <c:pt idx="2605">
                  <c:v>3127</c:v>
                </c:pt>
                <c:pt idx="2606">
                  <c:v>3128.2</c:v>
                </c:pt>
                <c:pt idx="2607">
                  <c:v>3129.4</c:v>
                </c:pt>
                <c:pt idx="2608">
                  <c:v>3130.6</c:v>
                </c:pt>
                <c:pt idx="2609">
                  <c:v>3131.8</c:v>
                </c:pt>
                <c:pt idx="2610">
                  <c:v>3133</c:v>
                </c:pt>
                <c:pt idx="2611">
                  <c:v>3134.2</c:v>
                </c:pt>
                <c:pt idx="2612">
                  <c:v>3135.4</c:v>
                </c:pt>
                <c:pt idx="2613">
                  <c:v>3136.6</c:v>
                </c:pt>
                <c:pt idx="2614">
                  <c:v>3137.8</c:v>
                </c:pt>
                <c:pt idx="2615">
                  <c:v>3139</c:v>
                </c:pt>
                <c:pt idx="2616">
                  <c:v>3140.2</c:v>
                </c:pt>
                <c:pt idx="2617">
                  <c:v>3141.4</c:v>
                </c:pt>
                <c:pt idx="2618">
                  <c:v>3142.6</c:v>
                </c:pt>
                <c:pt idx="2619">
                  <c:v>3143.8</c:v>
                </c:pt>
                <c:pt idx="2620">
                  <c:v>3145</c:v>
                </c:pt>
                <c:pt idx="2621">
                  <c:v>3146.2</c:v>
                </c:pt>
                <c:pt idx="2622">
                  <c:v>3147.4</c:v>
                </c:pt>
                <c:pt idx="2623">
                  <c:v>3148.6</c:v>
                </c:pt>
                <c:pt idx="2624">
                  <c:v>3149.8</c:v>
                </c:pt>
                <c:pt idx="2625">
                  <c:v>3151</c:v>
                </c:pt>
                <c:pt idx="2626">
                  <c:v>3152.2</c:v>
                </c:pt>
                <c:pt idx="2627">
                  <c:v>3153.4</c:v>
                </c:pt>
                <c:pt idx="2628">
                  <c:v>3154.6</c:v>
                </c:pt>
                <c:pt idx="2629">
                  <c:v>3155.8</c:v>
                </c:pt>
                <c:pt idx="2630">
                  <c:v>3157</c:v>
                </c:pt>
                <c:pt idx="2631">
                  <c:v>3158.2</c:v>
                </c:pt>
                <c:pt idx="2632">
                  <c:v>3159.4</c:v>
                </c:pt>
                <c:pt idx="2633">
                  <c:v>3160.6</c:v>
                </c:pt>
                <c:pt idx="2634">
                  <c:v>3161.8</c:v>
                </c:pt>
                <c:pt idx="2635">
                  <c:v>3163</c:v>
                </c:pt>
                <c:pt idx="2636">
                  <c:v>3164.2</c:v>
                </c:pt>
                <c:pt idx="2637">
                  <c:v>3165.4</c:v>
                </c:pt>
                <c:pt idx="2638">
                  <c:v>3166.6</c:v>
                </c:pt>
                <c:pt idx="2639">
                  <c:v>3167.8</c:v>
                </c:pt>
                <c:pt idx="2640">
                  <c:v>3169</c:v>
                </c:pt>
                <c:pt idx="2641">
                  <c:v>3170.2</c:v>
                </c:pt>
                <c:pt idx="2642">
                  <c:v>3171.4</c:v>
                </c:pt>
                <c:pt idx="2643">
                  <c:v>3172.6</c:v>
                </c:pt>
                <c:pt idx="2644">
                  <c:v>3173.8</c:v>
                </c:pt>
                <c:pt idx="2645">
                  <c:v>3175</c:v>
                </c:pt>
                <c:pt idx="2646">
                  <c:v>3176.2</c:v>
                </c:pt>
                <c:pt idx="2647">
                  <c:v>3177.4</c:v>
                </c:pt>
                <c:pt idx="2648">
                  <c:v>3178.6</c:v>
                </c:pt>
                <c:pt idx="2649">
                  <c:v>3179.8</c:v>
                </c:pt>
                <c:pt idx="2650">
                  <c:v>3181</c:v>
                </c:pt>
                <c:pt idx="2651">
                  <c:v>3182.2</c:v>
                </c:pt>
                <c:pt idx="2652">
                  <c:v>3183.4</c:v>
                </c:pt>
                <c:pt idx="2653">
                  <c:v>3184.6</c:v>
                </c:pt>
                <c:pt idx="2654">
                  <c:v>3185.8</c:v>
                </c:pt>
                <c:pt idx="2655">
                  <c:v>3187</c:v>
                </c:pt>
                <c:pt idx="2656">
                  <c:v>3188.2</c:v>
                </c:pt>
                <c:pt idx="2657">
                  <c:v>3189.4</c:v>
                </c:pt>
                <c:pt idx="2658">
                  <c:v>3190.6</c:v>
                </c:pt>
                <c:pt idx="2659">
                  <c:v>3191.8</c:v>
                </c:pt>
                <c:pt idx="2660">
                  <c:v>3193</c:v>
                </c:pt>
                <c:pt idx="2661">
                  <c:v>3194.2</c:v>
                </c:pt>
                <c:pt idx="2662">
                  <c:v>3195.4</c:v>
                </c:pt>
                <c:pt idx="2663">
                  <c:v>3196.6</c:v>
                </c:pt>
                <c:pt idx="2664">
                  <c:v>3197.8</c:v>
                </c:pt>
                <c:pt idx="2665">
                  <c:v>3199</c:v>
                </c:pt>
                <c:pt idx="2666">
                  <c:v>3200.2</c:v>
                </c:pt>
                <c:pt idx="2667">
                  <c:v>3201.4</c:v>
                </c:pt>
                <c:pt idx="2668">
                  <c:v>3202.6</c:v>
                </c:pt>
                <c:pt idx="2669">
                  <c:v>3203.8</c:v>
                </c:pt>
                <c:pt idx="2670">
                  <c:v>3205</c:v>
                </c:pt>
                <c:pt idx="2671">
                  <c:v>3206.2</c:v>
                </c:pt>
                <c:pt idx="2672">
                  <c:v>3207.4</c:v>
                </c:pt>
                <c:pt idx="2673">
                  <c:v>3208.6</c:v>
                </c:pt>
                <c:pt idx="2674">
                  <c:v>3209.8</c:v>
                </c:pt>
                <c:pt idx="2675">
                  <c:v>3211</c:v>
                </c:pt>
                <c:pt idx="2676">
                  <c:v>3212.2</c:v>
                </c:pt>
                <c:pt idx="2677">
                  <c:v>3213.4</c:v>
                </c:pt>
                <c:pt idx="2678">
                  <c:v>3214.6</c:v>
                </c:pt>
                <c:pt idx="2679">
                  <c:v>3215.8</c:v>
                </c:pt>
                <c:pt idx="2680">
                  <c:v>3217</c:v>
                </c:pt>
                <c:pt idx="2681">
                  <c:v>3218.2</c:v>
                </c:pt>
                <c:pt idx="2682">
                  <c:v>3219.4</c:v>
                </c:pt>
                <c:pt idx="2683">
                  <c:v>3220.6</c:v>
                </c:pt>
                <c:pt idx="2684">
                  <c:v>3221.8</c:v>
                </c:pt>
                <c:pt idx="2685">
                  <c:v>3223</c:v>
                </c:pt>
                <c:pt idx="2686">
                  <c:v>3224.2</c:v>
                </c:pt>
                <c:pt idx="2687">
                  <c:v>3225.4</c:v>
                </c:pt>
                <c:pt idx="2688">
                  <c:v>3226.6</c:v>
                </c:pt>
                <c:pt idx="2689">
                  <c:v>3227.8</c:v>
                </c:pt>
                <c:pt idx="2690">
                  <c:v>3229</c:v>
                </c:pt>
                <c:pt idx="2691">
                  <c:v>3230.2</c:v>
                </c:pt>
                <c:pt idx="2692">
                  <c:v>3231.4</c:v>
                </c:pt>
                <c:pt idx="2693">
                  <c:v>3232.6</c:v>
                </c:pt>
                <c:pt idx="2694">
                  <c:v>3233.8</c:v>
                </c:pt>
                <c:pt idx="2695">
                  <c:v>3235</c:v>
                </c:pt>
                <c:pt idx="2696">
                  <c:v>3236.2</c:v>
                </c:pt>
                <c:pt idx="2697">
                  <c:v>3237.4</c:v>
                </c:pt>
                <c:pt idx="2698">
                  <c:v>3238.6</c:v>
                </c:pt>
                <c:pt idx="2699">
                  <c:v>3239.8</c:v>
                </c:pt>
                <c:pt idx="2700">
                  <c:v>3241</c:v>
                </c:pt>
                <c:pt idx="2701">
                  <c:v>3242.2</c:v>
                </c:pt>
                <c:pt idx="2702">
                  <c:v>3243.4</c:v>
                </c:pt>
                <c:pt idx="2703">
                  <c:v>3244.6</c:v>
                </c:pt>
                <c:pt idx="2704">
                  <c:v>3245.8</c:v>
                </c:pt>
                <c:pt idx="2705">
                  <c:v>3247</c:v>
                </c:pt>
                <c:pt idx="2706">
                  <c:v>3248.2</c:v>
                </c:pt>
                <c:pt idx="2707">
                  <c:v>3249.4</c:v>
                </c:pt>
                <c:pt idx="2708">
                  <c:v>3250.6</c:v>
                </c:pt>
                <c:pt idx="2709">
                  <c:v>3251.8</c:v>
                </c:pt>
                <c:pt idx="2710">
                  <c:v>3253</c:v>
                </c:pt>
                <c:pt idx="2711">
                  <c:v>3254.2</c:v>
                </c:pt>
                <c:pt idx="2712">
                  <c:v>3255.4</c:v>
                </c:pt>
                <c:pt idx="2713">
                  <c:v>3256.6</c:v>
                </c:pt>
                <c:pt idx="2714">
                  <c:v>3257.8</c:v>
                </c:pt>
                <c:pt idx="2715">
                  <c:v>3259</c:v>
                </c:pt>
                <c:pt idx="2716">
                  <c:v>3260.2</c:v>
                </c:pt>
                <c:pt idx="2717">
                  <c:v>3261.4</c:v>
                </c:pt>
                <c:pt idx="2718">
                  <c:v>3262.6</c:v>
                </c:pt>
                <c:pt idx="2719">
                  <c:v>3263.8</c:v>
                </c:pt>
                <c:pt idx="2720">
                  <c:v>3265</c:v>
                </c:pt>
                <c:pt idx="2721">
                  <c:v>3266.2</c:v>
                </c:pt>
                <c:pt idx="2722">
                  <c:v>3267.4</c:v>
                </c:pt>
                <c:pt idx="2723">
                  <c:v>3268.6</c:v>
                </c:pt>
                <c:pt idx="2724">
                  <c:v>3269.8</c:v>
                </c:pt>
                <c:pt idx="2725">
                  <c:v>3271</c:v>
                </c:pt>
                <c:pt idx="2726">
                  <c:v>3272.2</c:v>
                </c:pt>
                <c:pt idx="2727">
                  <c:v>3273.4</c:v>
                </c:pt>
                <c:pt idx="2728">
                  <c:v>3274.6</c:v>
                </c:pt>
                <c:pt idx="2729">
                  <c:v>3275.8</c:v>
                </c:pt>
                <c:pt idx="2730">
                  <c:v>3277</c:v>
                </c:pt>
                <c:pt idx="2731">
                  <c:v>3278.2</c:v>
                </c:pt>
                <c:pt idx="2732">
                  <c:v>3279.4</c:v>
                </c:pt>
                <c:pt idx="2733">
                  <c:v>3280.6</c:v>
                </c:pt>
                <c:pt idx="2734">
                  <c:v>3281.8</c:v>
                </c:pt>
                <c:pt idx="2735">
                  <c:v>3283</c:v>
                </c:pt>
                <c:pt idx="2736">
                  <c:v>3284.2</c:v>
                </c:pt>
                <c:pt idx="2737">
                  <c:v>3285.4</c:v>
                </c:pt>
                <c:pt idx="2738">
                  <c:v>3286.6</c:v>
                </c:pt>
                <c:pt idx="2739">
                  <c:v>3287.8</c:v>
                </c:pt>
                <c:pt idx="2740">
                  <c:v>3289</c:v>
                </c:pt>
                <c:pt idx="2741">
                  <c:v>3290.2</c:v>
                </c:pt>
                <c:pt idx="2742">
                  <c:v>3291.4</c:v>
                </c:pt>
                <c:pt idx="2743">
                  <c:v>3292.6</c:v>
                </c:pt>
                <c:pt idx="2744">
                  <c:v>3293.8</c:v>
                </c:pt>
                <c:pt idx="2745">
                  <c:v>3295</c:v>
                </c:pt>
                <c:pt idx="2746">
                  <c:v>3296.2</c:v>
                </c:pt>
                <c:pt idx="2747">
                  <c:v>3297.4</c:v>
                </c:pt>
                <c:pt idx="2748">
                  <c:v>3298.6</c:v>
                </c:pt>
                <c:pt idx="2749">
                  <c:v>3299.8</c:v>
                </c:pt>
                <c:pt idx="2750">
                  <c:v>3301</c:v>
                </c:pt>
                <c:pt idx="2751">
                  <c:v>3302.2</c:v>
                </c:pt>
                <c:pt idx="2752">
                  <c:v>3303.4</c:v>
                </c:pt>
                <c:pt idx="2753">
                  <c:v>3304.6</c:v>
                </c:pt>
                <c:pt idx="2754">
                  <c:v>3305.8</c:v>
                </c:pt>
                <c:pt idx="2755">
                  <c:v>3307</c:v>
                </c:pt>
                <c:pt idx="2756">
                  <c:v>3308.2</c:v>
                </c:pt>
                <c:pt idx="2757">
                  <c:v>3309.4</c:v>
                </c:pt>
                <c:pt idx="2758">
                  <c:v>3310.6</c:v>
                </c:pt>
                <c:pt idx="2759">
                  <c:v>3311.8</c:v>
                </c:pt>
                <c:pt idx="2760">
                  <c:v>3313</c:v>
                </c:pt>
                <c:pt idx="2761">
                  <c:v>3314.2</c:v>
                </c:pt>
                <c:pt idx="2762">
                  <c:v>3315.4</c:v>
                </c:pt>
                <c:pt idx="2763">
                  <c:v>3316.6</c:v>
                </c:pt>
                <c:pt idx="2764">
                  <c:v>3317.8</c:v>
                </c:pt>
                <c:pt idx="2765">
                  <c:v>3319</c:v>
                </c:pt>
                <c:pt idx="2766">
                  <c:v>3320.2</c:v>
                </c:pt>
                <c:pt idx="2767">
                  <c:v>3321.4</c:v>
                </c:pt>
                <c:pt idx="2768">
                  <c:v>3322.6</c:v>
                </c:pt>
                <c:pt idx="2769">
                  <c:v>3323.8</c:v>
                </c:pt>
                <c:pt idx="2770">
                  <c:v>3325</c:v>
                </c:pt>
                <c:pt idx="2771">
                  <c:v>3326.2</c:v>
                </c:pt>
                <c:pt idx="2772">
                  <c:v>3327.4</c:v>
                </c:pt>
                <c:pt idx="2773">
                  <c:v>3328.6</c:v>
                </c:pt>
                <c:pt idx="2774">
                  <c:v>3329.8</c:v>
                </c:pt>
                <c:pt idx="2775">
                  <c:v>3331</c:v>
                </c:pt>
                <c:pt idx="2776">
                  <c:v>3332.2</c:v>
                </c:pt>
                <c:pt idx="2777">
                  <c:v>3333.4</c:v>
                </c:pt>
                <c:pt idx="2778">
                  <c:v>3334.6</c:v>
                </c:pt>
                <c:pt idx="2779">
                  <c:v>3335.8</c:v>
                </c:pt>
                <c:pt idx="2780">
                  <c:v>3337</c:v>
                </c:pt>
                <c:pt idx="2781">
                  <c:v>3338.2</c:v>
                </c:pt>
                <c:pt idx="2782">
                  <c:v>3339.4</c:v>
                </c:pt>
                <c:pt idx="2783">
                  <c:v>3340.6</c:v>
                </c:pt>
                <c:pt idx="2784">
                  <c:v>3341.8</c:v>
                </c:pt>
                <c:pt idx="2785">
                  <c:v>3343</c:v>
                </c:pt>
                <c:pt idx="2786">
                  <c:v>3344.2</c:v>
                </c:pt>
                <c:pt idx="2787">
                  <c:v>3345.4</c:v>
                </c:pt>
                <c:pt idx="2788">
                  <c:v>3346.6</c:v>
                </c:pt>
                <c:pt idx="2789">
                  <c:v>3347.8</c:v>
                </c:pt>
                <c:pt idx="2790">
                  <c:v>3349</c:v>
                </c:pt>
                <c:pt idx="2791">
                  <c:v>3350.2</c:v>
                </c:pt>
                <c:pt idx="2792">
                  <c:v>3351.4</c:v>
                </c:pt>
                <c:pt idx="2793">
                  <c:v>3352.6</c:v>
                </c:pt>
                <c:pt idx="2794">
                  <c:v>3353.8</c:v>
                </c:pt>
                <c:pt idx="2795">
                  <c:v>3355</c:v>
                </c:pt>
                <c:pt idx="2796">
                  <c:v>3356.2</c:v>
                </c:pt>
                <c:pt idx="2797">
                  <c:v>3357.4</c:v>
                </c:pt>
                <c:pt idx="2798">
                  <c:v>3358.6</c:v>
                </c:pt>
                <c:pt idx="2799">
                  <c:v>3359.8</c:v>
                </c:pt>
                <c:pt idx="2800">
                  <c:v>3361</c:v>
                </c:pt>
                <c:pt idx="2801">
                  <c:v>3362.2</c:v>
                </c:pt>
                <c:pt idx="2802">
                  <c:v>3363.4</c:v>
                </c:pt>
                <c:pt idx="2803">
                  <c:v>3364.6</c:v>
                </c:pt>
                <c:pt idx="2804">
                  <c:v>3365.8</c:v>
                </c:pt>
                <c:pt idx="2805">
                  <c:v>3367</c:v>
                </c:pt>
                <c:pt idx="2806">
                  <c:v>3368.2</c:v>
                </c:pt>
                <c:pt idx="2807">
                  <c:v>3369.4</c:v>
                </c:pt>
                <c:pt idx="2808">
                  <c:v>3370.6</c:v>
                </c:pt>
                <c:pt idx="2809">
                  <c:v>3371.8</c:v>
                </c:pt>
                <c:pt idx="2810">
                  <c:v>3373</c:v>
                </c:pt>
                <c:pt idx="2811">
                  <c:v>3374.2</c:v>
                </c:pt>
                <c:pt idx="2812">
                  <c:v>3375.4</c:v>
                </c:pt>
                <c:pt idx="2813">
                  <c:v>3376.6</c:v>
                </c:pt>
                <c:pt idx="2814">
                  <c:v>3377.8</c:v>
                </c:pt>
                <c:pt idx="2815">
                  <c:v>3379</c:v>
                </c:pt>
                <c:pt idx="2816">
                  <c:v>3380.2</c:v>
                </c:pt>
                <c:pt idx="2817">
                  <c:v>3381.4</c:v>
                </c:pt>
                <c:pt idx="2818">
                  <c:v>3382.6</c:v>
                </c:pt>
                <c:pt idx="2819">
                  <c:v>3383.8</c:v>
                </c:pt>
                <c:pt idx="2820">
                  <c:v>3385</c:v>
                </c:pt>
                <c:pt idx="2821">
                  <c:v>3386.2</c:v>
                </c:pt>
                <c:pt idx="2822">
                  <c:v>3387.4</c:v>
                </c:pt>
                <c:pt idx="2823">
                  <c:v>3388.6</c:v>
                </c:pt>
                <c:pt idx="2824">
                  <c:v>3389.8</c:v>
                </c:pt>
                <c:pt idx="2825">
                  <c:v>3391</c:v>
                </c:pt>
                <c:pt idx="2826">
                  <c:v>3392.2</c:v>
                </c:pt>
                <c:pt idx="2827">
                  <c:v>3393.4</c:v>
                </c:pt>
                <c:pt idx="2828">
                  <c:v>3394.6</c:v>
                </c:pt>
                <c:pt idx="2829">
                  <c:v>3395.8</c:v>
                </c:pt>
                <c:pt idx="2830">
                  <c:v>3397</c:v>
                </c:pt>
                <c:pt idx="2831">
                  <c:v>3398.2</c:v>
                </c:pt>
                <c:pt idx="2832">
                  <c:v>3399.4</c:v>
                </c:pt>
                <c:pt idx="2833">
                  <c:v>3400.6</c:v>
                </c:pt>
                <c:pt idx="2834">
                  <c:v>3401.8</c:v>
                </c:pt>
                <c:pt idx="2835">
                  <c:v>3403</c:v>
                </c:pt>
                <c:pt idx="2836">
                  <c:v>3404.2</c:v>
                </c:pt>
                <c:pt idx="2837">
                  <c:v>3405.4</c:v>
                </c:pt>
                <c:pt idx="2838">
                  <c:v>3406.6</c:v>
                </c:pt>
                <c:pt idx="2839">
                  <c:v>3407.8</c:v>
                </c:pt>
                <c:pt idx="2840">
                  <c:v>3409</c:v>
                </c:pt>
                <c:pt idx="2841">
                  <c:v>3410.2</c:v>
                </c:pt>
                <c:pt idx="2842">
                  <c:v>3411.4</c:v>
                </c:pt>
                <c:pt idx="2843">
                  <c:v>3412.6</c:v>
                </c:pt>
                <c:pt idx="2844">
                  <c:v>3413.8</c:v>
                </c:pt>
                <c:pt idx="2845">
                  <c:v>3415</c:v>
                </c:pt>
                <c:pt idx="2846">
                  <c:v>3416.2</c:v>
                </c:pt>
                <c:pt idx="2847">
                  <c:v>3417.4</c:v>
                </c:pt>
                <c:pt idx="2848">
                  <c:v>3418.6</c:v>
                </c:pt>
                <c:pt idx="2849">
                  <c:v>3419.8</c:v>
                </c:pt>
                <c:pt idx="2850">
                  <c:v>3421</c:v>
                </c:pt>
                <c:pt idx="2851">
                  <c:v>3422.2</c:v>
                </c:pt>
                <c:pt idx="2852">
                  <c:v>3423.4</c:v>
                </c:pt>
                <c:pt idx="2853">
                  <c:v>3424.6</c:v>
                </c:pt>
                <c:pt idx="2854">
                  <c:v>3425.8</c:v>
                </c:pt>
                <c:pt idx="2855">
                  <c:v>3427</c:v>
                </c:pt>
                <c:pt idx="2856">
                  <c:v>3428.2</c:v>
                </c:pt>
                <c:pt idx="2857">
                  <c:v>3429.4</c:v>
                </c:pt>
                <c:pt idx="2858">
                  <c:v>3430.6</c:v>
                </c:pt>
                <c:pt idx="2859">
                  <c:v>3431.8</c:v>
                </c:pt>
                <c:pt idx="2860">
                  <c:v>3433</c:v>
                </c:pt>
                <c:pt idx="2861">
                  <c:v>3434.2</c:v>
                </c:pt>
                <c:pt idx="2862">
                  <c:v>3435.4</c:v>
                </c:pt>
                <c:pt idx="2863">
                  <c:v>3436.6</c:v>
                </c:pt>
                <c:pt idx="2864">
                  <c:v>3437.8</c:v>
                </c:pt>
                <c:pt idx="2865">
                  <c:v>3439</c:v>
                </c:pt>
                <c:pt idx="2866">
                  <c:v>3440.2</c:v>
                </c:pt>
                <c:pt idx="2867">
                  <c:v>3441.4</c:v>
                </c:pt>
                <c:pt idx="2868">
                  <c:v>3442.6</c:v>
                </c:pt>
                <c:pt idx="2869">
                  <c:v>3443.8</c:v>
                </c:pt>
                <c:pt idx="2870">
                  <c:v>3445</c:v>
                </c:pt>
                <c:pt idx="2871">
                  <c:v>3446.2</c:v>
                </c:pt>
                <c:pt idx="2872">
                  <c:v>3447.4</c:v>
                </c:pt>
                <c:pt idx="2873">
                  <c:v>3448.6</c:v>
                </c:pt>
                <c:pt idx="2874">
                  <c:v>3449.8</c:v>
                </c:pt>
                <c:pt idx="2875">
                  <c:v>3451</c:v>
                </c:pt>
                <c:pt idx="2876">
                  <c:v>3452.2</c:v>
                </c:pt>
                <c:pt idx="2877">
                  <c:v>3453.4</c:v>
                </c:pt>
                <c:pt idx="2878">
                  <c:v>3454.6</c:v>
                </c:pt>
                <c:pt idx="2879">
                  <c:v>3455.8</c:v>
                </c:pt>
                <c:pt idx="2880">
                  <c:v>3457</c:v>
                </c:pt>
                <c:pt idx="2881">
                  <c:v>3458.2</c:v>
                </c:pt>
                <c:pt idx="2882">
                  <c:v>3459.4</c:v>
                </c:pt>
                <c:pt idx="2883">
                  <c:v>3460.6</c:v>
                </c:pt>
                <c:pt idx="2884">
                  <c:v>3461.8</c:v>
                </c:pt>
                <c:pt idx="2885">
                  <c:v>3463</c:v>
                </c:pt>
                <c:pt idx="2886">
                  <c:v>3464.2</c:v>
                </c:pt>
                <c:pt idx="2887">
                  <c:v>3465.4</c:v>
                </c:pt>
                <c:pt idx="2888">
                  <c:v>3466.6</c:v>
                </c:pt>
                <c:pt idx="2889">
                  <c:v>3467.8</c:v>
                </c:pt>
                <c:pt idx="2890">
                  <c:v>3469</c:v>
                </c:pt>
                <c:pt idx="2891">
                  <c:v>3470.2</c:v>
                </c:pt>
                <c:pt idx="2892">
                  <c:v>3471.4</c:v>
                </c:pt>
                <c:pt idx="2893">
                  <c:v>3472.6</c:v>
                </c:pt>
                <c:pt idx="2894">
                  <c:v>3473.8</c:v>
                </c:pt>
                <c:pt idx="2895">
                  <c:v>3475</c:v>
                </c:pt>
                <c:pt idx="2896">
                  <c:v>3476.2</c:v>
                </c:pt>
                <c:pt idx="2897">
                  <c:v>3477.4</c:v>
                </c:pt>
                <c:pt idx="2898">
                  <c:v>3478.6</c:v>
                </c:pt>
                <c:pt idx="2899">
                  <c:v>3479.8</c:v>
                </c:pt>
                <c:pt idx="2900">
                  <c:v>3481</c:v>
                </c:pt>
                <c:pt idx="2901">
                  <c:v>3482.2</c:v>
                </c:pt>
                <c:pt idx="2902">
                  <c:v>3483.4</c:v>
                </c:pt>
                <c:pt idx="2903">
                  <c:v>3484.6</c:v>
                </c:pt>
                <c:pt idx="2904">
                  <c:v>3485.8</c:v>
                </c:pt>
                <c:pt idx="2905">
                  <c:v>3487</c:v>
                </c:pt>
                <c:pt idx="2906">
                  <c:v>3488.2</c:v>
                </c:pt>
                <c:pt idx="2907">
                  <c:v>3489.4</c:v>
                </c:pt>
                <c:pt idx="2908">
                  <c:v>3490.6</c:v>
                </c:pt>
                <c:pt idx="2909">
                  <c:v>3491.8</c:v>
                </c:pt>
                <c:pt idx="2910">
                  <c:v>3493</c:v>
                </c:pt>
                <c:pt idx="2911">
                  <c:v>3494.2</c:v>
                </c:pt>
                <c:pt idx="2912">
                  <c:v>3495.4</c:v>
                </c:pt>
                <c:pt idx="2913">
                  <c:v>3496.6</c:v>
                </c:pt>
                <c:pt idx="2914">
                  <c:v>3497.8</c:v>
                </c:pt>
                <c:pt idx="2915">
                  <c:v>3499</c:v>
                </c:pt>
                <c:pt idx="2916">
                  <c:v>3500.2</c:v>
                </c:pt>
                <c:pt idx="2917">
                  <c:v>3501.4</c:v>
                </c:pt>
                <c:pt idx="2918">
                  <c:v>3502.6</c:v>
                </c:pt>
                <c:pt idx="2919">
                  <c:v>3503.8</c:v>
                </c:pt>
                <c:pt idx="2920">
                  <c:v>3505</c:v>
                </c:pt>
                <c:pt idx="2921">
                  <c:v>3506.2</c:v>
                </c:pt>
                <c:pt idx="2922">
                  <c:v>3507.4</c:v>
                </c:pt>
                <c:pt idx="2923">
                  <c:v>3508.6</c:v>
                </c:pt>
                <c:pt idx="2924">
                  <c:v>3509.8</c:v>
                </c:pt>
                <c:pt idx="2925">
                  <c:v>3511</c:v>
                </c:pt>
                <c:pt idx="2926">
                  <c:v>3512.2</c:v>
                </c:pt>
                <c:pt idx="2927">
                  <c:v>3513.4</c:v>
                </c:pt>
                <c:pt idx="2928">
                  <c:v>3514.6</c:v>
                </c:pt>
                <c:pt idx="2929">
                  <c:v>3515.8</c:v>
                </c:pt>
                <c:pt idx="2930">
                  <c:v>3517</c:v>
                </c:pt>
                <c:pt idx="2931">
                  <c:v>3518.2</c:v>
                </c:pt>
                <c:pt idx="2932">
                  <c:v>3519.4</c:v>
                </c:pt>
                <c:pt idx="2933">
                  <c:v>3520.6</c:v>
                </c:pt>
                <c:pt idx="2934">
                  <c:v>3521.8</c:v>
                </c:pt>
                <c:pt idx="2935">
                  <c:v>3523</c:v>
                </c:pt>
                <c:pt idx="2936">
                  <c:v>3524.2</c:v>
                </c:pt>
                <c:pt idx="2937">
                  <c:v>3525.4</c:v>
                </c:pt>
                <c:pt idx="2938">
                  <c:v>3526.6</c:v>
                </c:pt>
                <c:pt idx="2939">
                  <c:v>3527.8</c:v>
                </c:pt>
                <c:pt idx="2940">
                  <c:v>3529</c:v>
                </c:pt>
                <c:pt idx="2941">
                  <c:v>3530.2</c:v>
                </c:pt>
                <c:pt idx="2942">
                  <c:v>3531.4</c:v>
                </c:pt>
                <c:pt idx="2943">
                  <c:v>3532.6</c:v>
                </c:pt>
                <c:pt idx="2944">
                  <c:v>3533.8</c:v>
                </c:pt>
                <c:pt idx="2945">
                  <c:v>3535</c:v>
                </c:pt>
                <c:pt idx="2946">
                  <c:v>3536.2</c:v>
                </c:pt>
                <c:pt idx="2947">
                  <c:v>3537.4</c:v>
                </c:pt>
                <c:pt idx="2948">
                  <c:v>3538.6</c:v>
                </c:pt>
                <c:pt idx="2949">
                  <c:v>3539.8</c:v>
                </c:pt>
                <c:pt idx="2950">
                  <c:v>3541</c:v>
                </c:pt>
                <c:pt idx="2951">
                  <c:v>3542.2</c:v>
                </c:pt>
                <c:pt idx="2952">
                  <c:v>3543.4</c:v>
                </c:pt>
                <c:pt idx="2953">
                  <c:v>3544.6</c:v>
                </c:pt>
                <c:pt idx="2954">
                  <c:v>3545.8</c:v>
                </c:pt>
                <c:pt idx="2955">
                  <c:v>3547</c:v>
                </c:pt>
                <c:pt idx="2956">
                  <c:v>3548.2</c:v>
                </c:pt>
                <c:pt idx="2957">
                  <c:v>3549.4</c:v>
                </c:pt>
                <c:pt idx="2958">
                  <c:v>3550.6</c:v>
                </c:pt>
                <c:pt idx="2959">
                  <c:v>3551.8</c:v>
                </c:pt>
                <c:pt idx="2960">
                  <c:v>3553</c:v>
                </c:pt>
                <c:pt idx="2961">
                  <c:v>3554.2</c:v>
                </c:pt>
                <c:pt idx="2962">
                  <c:v>3555.4</c:v>
                </c:pt>
                <c:pt idx="2963">
                  <c:v>3556.6</c:v>
                </c:pt>
                <c:pt idx="2964">
                  <c:v>3557.8</c:v>
                </c:pt>
                <c:pt idx="2965">
                  <c:v>3559</c:v>
                </c:pt>
                <c:pt idx="2966">
                  <c:v>3560.2</c:v>
                </c:pt>
                <c:pt idx="2967">
                  <c:v>3561.4</c:v>
                </c:pt>
                <c:pt idx="2968">
                  <c:v>3562.6</c:v>
                </c:pt>
                <c:pt idx="2969">
                  <c:v>3563.8</c:v>
                </c:pt>
                <c:pt idx="2970">
                  <c:v>3565</c:v>
                </c:pt>
                <c:pt idx="2971">
                  <c:v>3566.2</c:v>
                </c:pt>
                <c:pt idx="2972">
                  <c:v>3567.4</c:v>
                </c:pt>
                <c:pt idx="2973">
                  <c:v>3568.6</c:v>
                </c:pt>
                <c:pt idx="2974">
                  <c:v>3569.8</c:v>
                </c:pt>
                <c:pt idx="2975">
                  <c:v>3571</c:v>
                </c:pt>
                <c:pt idx="2976">
                  <c:v>3572.2</c:v>
                </c:pt>
                <c:pt idx="2977">
                  <c:v>3573.4</c:v>
                </c:pt>
                <c:pt idx="2978">
                  <c:v>3574.6</c:v>
                </c:pt>
                <c:pt idx="2979">
                  <c:v>3575.8</c:v>
                </c:pt>
                <c:pt idx="2980">
                  <c:v>3577</c:v>
                </c:pt>
                <c:pt idx="2981">
                  <c:v>3578.2</c:v>
                </c:pt>
                <c:pt idx="2982">
                  <c:v>3579.4</c:v>
                </c:pt>
                <c:pt idx="2983">
                  <c:v>3580.6</c:v>
                </c:pt>
                <c:pt idx="2984">
                  <c:v>3581.8</c:v>
                </c:pt>
                <c:pt idx="2985">
                  <c:v>3583</c:v>
                </c:pt>
                <c:pt idx="2986">
                  <c:v>3584.2</c:v>
                </c:pt>
                <c:pt idx="2987">
                  <c:v>3585.4</c:v>
                </c:pt>
                <c:pt idx="2988">
                  <c:v>3586.6</c:v>
                </c:pt>
                <c:pt idx="2989">
                  <c:v>3587.8</c:v>
                </c:pt>
                <c:pt idx="2990">
                  <c:v>3589</c:v>
                </c:pt>
                <c:pt idx="2991">
                  <c:v>3590.2</c:v>
                </c:pt>
                <c:pt idx="2992">
                  <c:v>3591.4</c:v>
                </c:pt>
                <c:pt idx="2993">
                  <c:v>3592.6</c:v>
                </c:pt>
                <c:pt idx="2994">
                  <c:v>3593.8</c:v>
                </c:pt>
                <c:pt idx="2995">
                  <c:v>3595</c:v>
                </c:pt>
                <c:pt idx="2996">
                  <c:v>3596.2</c:v>
                </c:pt>
                <c:pt idx="2997">
                  <c:v>3597.4</c:v>
                </c:pt>
                <c:pt idx="2998">
                  <c:v>3598.6</c:v>
                </c:pt>
                <c:pt idx="2999">
                  <c:v>3599.8</c:v>
                </c:pt>
                <c:pt idx="3000">
                  <c:v>3601</c:v>
                </c:pt>
                <c:pt idx="3001">
                  <c:v>3602.2</c:v>
                </c:pt>
                <c:pt idx="3002">
                  <c:v>3603.4</c:v>
                </c:pt>
                <c:pt idx="3003">
                  <c:v>3604.6</c:v>
                </c:pt>
                <c:pt idx="3004">
                  <c:v>3605.8</c:v>
                </c:pt>
                <c:pt idx="3005">
                  <c:v>3607</c:v>
                </c:pt>
                <c:pt idx="3006">
                  <c:v>3608.2</c:v>
                </c:pt>
                <c:pt idx="3007">
                  <c:v>3609.4</c:v>
                </c:pt>
                <c:pt idx="3008">
                  <c:v>3610.6</c:v>
                </c:pt>
                <c:pt idx="3009">
                  <c:v>3611.8</c:v>
                </c:pt>
                <c:pt idx="3010">
                  <c:v>3613</c:v>
                </c:pt>
                <c:pt idx="3011">
                  <c:v>3614.2</c:v>
                </c:pt>
                <c:pt idx="3012">
                  <c:v>3615.4</c:v>
                </c:pt>
                <c:pt idx="3013">
                  <c:v>3616.6</c:v>
                </c:pt>
                <c:pt idx="3014">
                  <c:v>3617.8</c:v>
                </c:pt>
                <c:pt idx="3015">
                  <c:v>3619</c:v>
                </c:pt>
                <c:pt idx="3016">
                  <c:v>3620.2</c:v>
                </c:pt>
                <c:pt idx="3017">
                  <c:v>3621.4</c:v>
                </c:pt>
                <c:pt idx="3018">
                  <c:v>3622.6</c:v>
                </c:pt>
                <c:pt idx="3019">
                  <c:v>3623.8</c:v>
                </c:pt>
                <c:pt idx="3020">
                  <c:v>3625</c:v>
                </c:pt>
                <c:pt idx="3021">
                  <c:v>3626.2</c:v>
                </c:pt>
                <c:pt idx="3022">
                  <c:v>3627.4</c:v>
                </c:pt>
                <c:pt idx="3023">
                  <c:v>3628.6</c:v>
                </c:pt>
                <c:pt idx="3024">
                  <c:v>3629.8</c:v>
                </c:pt>
                <c:pt idx="3025">
                  <c:v>3631</c:v>
                </c:pt>
                <c:pt idx="3026">
                  <c:v>3632.2</c:v>
                </c:pt>
                <c:pt idx="3027">
                  <c:v>3633.4</c:v>
                </c:pt>
                <c:pt idx="3028">
                  <c:v>3634.6</c:v>
                </c:pt>
                <c:pt idx="3029">
                  <c:v>3635.8</c:v>
                </c:pt>
                <c:pt idx="3030">
                  <c:v>3637</c:v>
                </c:pt>
                <c:pt idx="3031">
                  <c:v>3638.2</c:v>
                </c:pt>
                <c:pt idx="3032">
                  <c:v>3639.4</c:v>
                </c:pt>
                <c:pt idx="3033">
                  <c:v>3640.6</c:v>
                </c:pt>
                <c:pt idx="3034">
                  <c:v>3641.8</c:v>
                </c:pt>
                <c:pt idx="3035">
                  <c:v>3643</c:v>
                </c:pt>
                <c:pt idx="3036">
                  <c:v>3644.2</c:v>
                </c:pt>
                <c:pt idx="3037">
                  <c:v>3645.4</c:v>
                </c:pt>
                <c:pt idx="3038">
                  <c:v>3646.6</c:v>
                </c:pt>
                <c:pt idx="3039">
                  <c:v>3647.8</c:v>
                </c:pt>
                <c:pt idx="3040">
                  <c:v>3649</c:v>
                </c:pt>
                <c:pt idx="3041">
                  <c:v>3650.2</c:v>
                </c:pt>
                <c:pt idx="3042">
                  <c:v>3651.4</c:v>
                </c:pt>
                <c:pt idx="3043">
                  <c:v>3652.6</c:v>
                </c:pt>
                <c:pt idx="3044">
                  <c:v>3653.8</c:v>
                </c:pt>
                <c:pt idx="3045">
                  <c:v>3655</c:v>
                </c:pt>
                <c:pt idx="3046">
                  <c:v>3656.2</c:v>
                </c:pt>
                <c:pt idx="3047">
                  <c:v>3657.4</c:v>
                </c:pt>
                <c:pt idx="3048">
                  <c:v>3658.6</c:v>
                </c:pt>
                <c:pt idx="3049">
                  <c:v>3659.8</c:v>
                </c:pt>
                <c:pt idx="3050">
                  <c:v>3661</c:v>
                </c:pt>
                <c:pt idx="3051">
                  <c:v>3662.2</c:v>
                </c:pt>
                <c:pt idx="3052">
                  <c:v>3663.4</c:v>
                </c:pt>
                <c:pt idx="3053">
                  <c:v>3664.6</c:v>
                </c:pt>
                <c:pt idx="3054">
                  <c:v>3665.8</c:v>
                </c:pt>
                <c:pt idx="3055">
                  <c:v>3667</c:v>
                </c:pt>
                <c:pt idx="3056">
                  <c:v>3668.2</c:v>
                </c:pt>
                <c:pt idx="3057">
                  <c:v>3669.4</c:v>
                </c:pt>
                <c:pt idx="3058">
                  <c:v>3670.6</c:v>
                </c:pt>
                <c:pt idx="3059">
                  <c:v>3671.8</c:v>
                </c:pt>
                <c:pt idx="3060">
                  <c:v>3673</c:v>
                </c:pt>
                <c:pt idx="3061">
                  <c:v>3674.2</c:v>
                </c:pt>
                <c:pt idx="3062">
                  <c:v>3675.4</c:v>
                </c:pt>
                <c:pt idx="3063">
                  <c:v>3676.6</c:v>
                </c:pt>
                <c:pt idx="3064">
                  <c:v>3677.8</c:v>
                </c:pt>
                <c:pt idx="3065">
                  <c:v>3679</c:v>
                </c:pt>
                <c:pt idx="3066">
                  <c:v>3680.2</c:v>
                </c:pt>
                <c:pt idx="3067">
                  <c:v>3681.4</c:v>
                </c:pt>
                <c:pt idx="3068">
                  <c:v>3682.6</c:v>
                </c:pt>
                <c:pt idx="3069">
                  <c:v>3683.8</c:v>
                </c:pt>
                <c:pt idx="3070">
                  <c:v>3685</c:v>
                </c:pt>
                <c:pt idx="3071">
                  <c:v>3686.2</c:v>
                </c:pt>
                <c:pt idx="3072">
                  <c:v>3687.4</c:v>
                </c:pt>
                <c:pt idx="3073">
                  <c:v>3688.6</c:v>
                </c:pt>
                <c:pt idx="3074">
                  <c:v>3689.8</c:v>
                </c:pt>
                <c:pt idx="3075">
                  <c:v>3691</c:v>
                </c:pt>
                <c:pt idx="3076">
                  <c:v>3692.2</c:v>
                </c:pt>
                <c:pt idx="3077">
                  <c:v>3693.4</c:v>
                </c:pt>
                <c:pt idx="3078">
                  <c:v>3694.6</c:v>
                </c:pt>
                <c:pt idx="3079">
                  <c:v>3695.8</c:v>
                </c:pt>
                <c:pt idx="3080">
                  <c:v>3697</c:v>
                </c:pt>
                <c:pt idx="3081">
                  <c:v>3698.2</c:v>
                </c:pt>
                <c:pt idx="3082">
                  <c:v>3699.4</c:v>
                </c:pt>
                <c:pt idx="3083">
                  <c:v>3700.6</c:v>
                </c:pt>
                <c:pt idx="3084">
                  <c:v>3701.8</c:v>
                </c:pt>
                <c:pt idx="3085">
                  <c:v>3703</c:v>
                </c:pt>
                <c:pt idx="3086">
                  <c:v>3704.2</c:v>
                </c:pt>
                <c:pt idx="3087">
                  <c:v>3705.4</c:v>
                </c:pt>
                <c:pt idx="3088">
                  <c:v>3706.6</c:v>
                </c:pt>
                <c:pt idx="3089">
                  <c:v>3707.8</c:v>
                </c:pt>
                <c:pt idx="3090">
                  <c:v>3709</c:v>
                </c:pt>
                <c:pt idx="3091">
                  <c:v>3710.2</c:v>
                </c:pt>
                <c:pt idx="3092">
                  <c:v>3711.4</c:v>
                </c:pt>
                <c:pt idx="3093">
                  <c:v>3712.6</c:v>
                </c:pt>
                <c:pt idx="3094">
                  <c:v>3713.8</c:v>
                </c:pt>
                <c:pt idx="3095">
                  <c:v>3715</c:v>
                </c:pt>
                <c:pt idx="3096">
                  <c:v>3716.2</c:v>
                </c:pt>
                <c:pt idx="3097">
                  <c:v>3717.4</c:v>
                </c:pt>
                <c:pt idx="3098">
                  <c:v>3718.6</c:v>
                </c:pt>
                <c:pt idx="3099">
                  <c:v>3719.8</c:v>
                </c:pt>
                <c:pt idx="3100">
                  <c:v>3721</c:v>
                </c:pt>
                <c:pt idx="3101">
                  <c:v>3722.2</c:v>
                </c:pt>
                <c:pt idx="3102">
                  <c:v>3723.4</c:v>
                </c:pt>
                <c:pt idx="3103">
                  <c:v>3724.6</c:v>
                </c:pt>
                <c:pt idx="3104">
                  <c:v>3725.8</c:v>
                </c:pt>
                <c:pt idx="3105">
                  <c:v>3727</c:v>
                </c:pt>
                <c:pt idx="3106">
                  <c:v>3728.2</c:v>
                </c:pt>
                <c:pt idx="3107">
                  <c:v>3729.4</c:v>
                </c:pt>
                <c:pt idx="3108">
                  <c:v>3730.6</c:v>
                </c:pt>
                <c:pt idx="3109">
                  <c:v>3731.8</c:v>
                </c:pt>
                <c:pt idx="3110">
                  <c:v>3733</c:v>
                </c:pt>
                <c:pt idx="3111">
                  <c:v>3734.2</c:v>
                </c:pt>
                <c:pt idx="3112">
                  <c:v>3735.4</c:v>
                </c:pt>
                <c:pt idx="3113">
                  <c:v>3736.6</c:v>
                </c:pt>
                <c:pt idx="3114">
                  <c:v>3737.8</c:v>
                </c:pt>
                <c:pt idx="3115">
                  <c:v>3739</c:v>
                </c:pt>
                <c:pt idx="3116">
                  <c:v>3740.2</c:v>
                </c:pt>
                <c:pt idx="3117">
                  <c:v>3741.4</c:v>
                </c:pt>
                <c:pt idx="3118">
                  <c:v>3742.6</c:v>
                </c:pt>
                <c:pt idx="3119">
                  <c:v>3743.8</c:v>
                </c:pt>
                <c:pt idx="3120">
                  <c:v>3745</c:v>
                </c:pt>
                <c:pt idx="3121">
                  <c:v>3746.2</c:v>
                </c:pt>
                <c:pt idx="3122">
                  <c:v>3747.4</c:v>
                </c:pt>
                <c:pt idx="3123">
                  <c:v>3748.6</c:v>
                </c:pt>
                <c:pt idx="3124">
                  <c:v>3749.8</c:v>
                </c:pt>
                <c:pt idx="3125">
                  <c:v>3751</c:v>
                </c:pt>
                <c:pt idx="3126">
                  <c:v>3752.2</c:v>
                </c:pt>
                <c:pt idx="3127">
                  <c:v>3753.4</c:v>
                </c:pt>
                <c:pt idx="3128">
                  <c:v>3754.6</c:v>
                </c:pt>
                <c:pt idx="3129">
                  <c:v>3755.8</c:v>
                </c:pt>
                <c:pt idx="3130">
                  <c:v>3757</c:v>
                </c:pt>
                <c:pt idx="3131">
                  <c:v>3758.2</c:v>
                </c:pt>
                <c:pt idx="3132">
                  <c:v>3759.4</c:v>
                </c:pt>
                <c:pt idx="3133">
                  <c:v>3760.6</c:v>
                </c:pt>
                <c:pt idx="3134">
                  <c:v>3761.8</c:v>
                </c:pt>
                <c:pt idx="3135">
                  <c:v>3763</c:v>
                </c:pt>
                <c:pt idx="3136">
                  <c:v>3764.2</c:v>
                </c:pt>
                <c:pt idx="3137">
                  <c:v>3765.4</c:v>
                </c:pt>
                <c:pt idx="3138">
                  <c:v>3766.6</c:v>
                </c:pt>
                <c:pt idx="3139">
                  <c:v>3767.8</c:v>
                </c:pt>
                <c:pt idx="3140">
                  <c:v>3769</c:v>
                </c:pt>
                <c:pt idx="3141">
                  <c:v>3770.2</c:v>
                </c:pt>
                <c:pt idx="3142">
                  <c:v>3771.4</c:v>
                </c:pt>
                <c:pt idx="3143">
                  <c:v>3772.6</c:v>
                </c:pt>
                <c:pt idx="3144">
                  <c:v>3773.8</c:v>
                </c:pt>
                <c:pt idx="3145">
                  <c:v>3775</c:v>
                </c:pt>
                <c:pt idx="3146">
                  <c:v>3776.2</c:v>
                </c:pt>
                <c:pt idx="3147">
                  <c:v>3777.4</c:v>
                </c:pt>
                <c:pt idx="3148">
                  <c:v>3778.6</c:v>
                </c:pt>
                <c:pt idx="3149">
                  <c:v>3779.8</c:v>
                </c:pt>
                <c:pt idx="3150">
                  <c:v>3781</c:v>
                </c:pt>
                <c:pt idx="3151">
                  <c:v>3782.2</c:v>
                </c:pt>
                <c:pt idx="3152">
                  <c:v>3783.4</c:v>
                </c:pt>
                <c:pt idx="3153">
                  <c:v>3784.6</c:v>
                </c:pt>
                <c:pt idx="3154">
                  <c:v>3785.8</c:v>
                </c:pt>
                <c:pt idx="3155">
                  <c:v>3787</c:v>
                </c:pt>
                <c:pt idx="3156">
                  <c:v>3788.2</c:v>
                </c:pt>
                <c:pt idx="3157">
                  <c:v>3789.4</c:v>
                </c:pt>
                <c:pt idx="3158">
                  <c:v>3790.6</c:v>
                </c:pt>
                <c:pt idx="3159">
                  <c:v>3791.8</c:v>
                </c:pt>
                <c:pt idx="3160">
                  <c:v>3793</c:v>
                </c:pt>
                <c:pt idx="3161">
                  <c:v>3794.2</c:v>
                </c:pt>
                <c:pt idx="3162">
                  <c:v>3795.4</c:v>
                </c:pt>
                <c:pt idx="3163">
                  <c:v>3796.6</c:v>
                </c:pt>
                <c:pt idx="3164">
                  <c:v>3797.8</c:v>
                </c:pt>
                <c:pt idx="3165">
                  <c:v>3799</c:v>
                </c:pt>
                <c:pt idx="3166">
                  <c:v>3800.2</c:v>
                </c:pt>
                <c:pt idx="3167">
                  <c:v>3801.4</c:v>
                </c:pt>
                <c:pt idx="3168">
                  <c:v>3802.6</c:v>
                </c:pt>
                <c:pt idx="3169">
                  <c:v>3803.8</c:v>
                </c:pt>
                <c:pt idx="3170">
                  <c:v>3805</c:v>
                </c:pt>
                <c:pt idx="3171">
                  <c:v>3806.2</c:v>
                </c:pt>
                <c:pt idx="3172">
                  <c:v>3807.4</c:v>
                </c:pt>
                <c:pt idx="3173">
                  <c:v>3808.6</c:v>
                </c:pt>
                <c:pt idx="3174">
                  <c:v>3809.8</c:v>
                </c:pt>
                <c:pt idx="3175">
                  <c:v>3811</c:v>
                </c:pt>
                <c:pt idx="3176">
                  <c:v>3812.2</c:v>
                </c:pt>
                <c:pt idx="3177">
                  <c:v>3813.4</c:v>
                </c:pt>
                <c:pt idx="3178">
                  <c:v>3814.6</c:v>
                </c:pt>
                <c:pt idx="3179">
                  <c:v>3815.8</c:v>
                </c:pt>
                <c:pt idx="3180">
                  <c:v>3817</c:v>
                </c:pt>
                <c:pt idx="3181">
                  <c:v>3818.2</c:v>
                </c:pt>
                <c:pt idx="3182">
                  <c:v>3819.4</c:v>
                </c:pt>
                <c:pt idx="3183">
                  <c:v>3820.6</c:v>
                </c:pt>
                <c:pt idx="3184">
                  <c:v>3821.8</c:v>
                </c:pt>
                <c:pt idx="3185">
                  <c:v>3823</c:v>
                </c:pt>
                <c:pt idx="3186">
                  <c:v>3824.2</c:v>
                </c:pt>
                <c:pt idx="3187">
                  <c:v>3825.4</c:v>
                </c:pt>
                <c:pt idx="3188">
                  <c:v>3826.6</c:v>
                </c:pt>
                <c:pt idx="3189">
                  <c:v>3827.8</c:v>
                </c:pt>
                <c:pt idx="3190">
                  <c:v>3829</c:v>
                </c:pt>
                <c:pt idx="3191">
                  <c:v>3830.2</c:v>
                </c:pt>
                <c:pt idx="3192">
                  <c:v>3831.4</c:v>
                </c:pt>
                <c:pt idx="3193">
                  <c:v>3832.6</c:v>
                </c:pt>
                <c:pt idx="3194">
                  <c:v>3833.8</c:v>
                </c:pt>
                <c:pt idx="3195">
                  <c:v>3835</c:v>
                </c:pt>
                <c:pt idx="3196">
                  <c:v>3836.2</c:v>
                </c:pt>
                <c:pt idx="3197">
                  <c:v>3837.4</c:v>
                </c:pt>
                <c:pt idx="3198">
                  <c:v>3838.6</c:v>
                </c:pt>
                <c:pt idx="3199">
                  <c:v>3839.8</c:v>
                </c:pt>
                <c:pt idx="3200">
                  <c:v>3841</c:v>
                </c:pt>
                <c:pt idx="3201">
                  <c:v>3842.2</c:v>
                </c:pt>
                <c:pt idx="3202">
                  <c:v>3843.4</c:v>
                </c:pt>
                <c:pt idx="3203">
                  <c:v>3844.6</c:v>
                </c:pt>
                <c:pt idx="3204">
                  <c:v>3845.8</c:v>
                </c:pt>
                <c:pt idx="3205">
                  <c:v>3847</c:v>
                </c:pt>
                <c:pt idx="3206">
                  <c:v>3848.2</c:v>
                </c:pt>
                <c:pt idx="3207">
                  <c:v>3849.4</c:v>
                </c:pt>
                <c:pt idx="3208">
                  <c:v>3850.6</c:v>
                </c:pt>
                <c:pt idx="3209">
                  <c:v>3851.8</c:v>
                </c:pt>
                <c:pt idx="3210">
                  <c:v>3853</c:v>
                </c:pt>
                <c:pt idx="3211">
                  <c:v>3854.2</c:v>
                </c:pt>
                <c:pt idx="3212">
                  <c:v>3855.4</c:v>
                </c:pt>
                <c:pt idx="3213">
                  <c:v>3856.6</c:v>
                </c:pt>
                <c:pt idx="3214">
                  <c:v>3857.8</c:v>
                </c:pt>
                <c:pt idx="3215">
                  <c:v>3859</c:v>
                </c:pt>
                <c:pt idx="3216">
                  <c:v>3860.2</c:v>
                </c:pt>
                <c:pt idx="3217">
                  <c:v>3861.4</c:v>
                </c:pt>
                <c:pt idx="3218">
                  <c:v>3862.6</c:v>
                </c:pt>
                <c:pt idx="3219">
                  <c:v>3863.8</c:v>
                </c:pt>
                <c:pt idx="3220">
                  <c:v>3865</c:v>
                </c:pt>
                <c:pt idx="3221">
                  <c:v>3866.2</c:v>
                </c:pt>
                <c:pt idx="3222">
                  <c:v>3867.4</c:v>
                </c:pt>
                <c:pt idx="3223">
                  <c:v>3868.6</c:v>
                </c:pt>
                <c:pt idx="3224">
                  <c:v>3869.8</c:v>
                </c:pt>
                <c:pt idx="3225">
                  <c:v>3871</c:v>
                </c:pt>
                <c:pt idx="3226">
                  <c:v>3872.2</c:v>
                </c:pt>
                <c:pt idx="3227">
                  <c:v>3873.4</c:v>
                </c:pt>
                <c:pt idx="3228">
                  <c:v>3874.6</c:v>
                </c:pt>
                <c:pt idx="3229">
                  <c:v>3875.8</c:v>
                </c:pt>
                <c:pt idx="3230">
                  <c:v>3877</c:v>
                </c:pt>
                <c:pt idx="3231">
                  <c:v>3878.2</c:v>
                </c:pt>
                <c:pt idx="3232">
                  <c:v>3879.4</c:v>
                </c:pt>
                <c:pt idx="3233">
                  <c:v>3880.6</c:v>
                </c:pt>
                <c:pt idx="3234">
                  <c:v>3881.8</c:v>
                </c:pt>
                <c:pt idx="3235">
                  <c:v>3883</c:v>
                </c:pt>
                <c:pt idx="3236">
                  <c:v>3884.2</c:v>
                </c:pt>
                <c:pt idx="3237">
                  <c:v>3885.4</c:v>
                </c:pt>
                <c:pt idx="3238">
                  <c:v>3886.6</c:v>
                </c:pt>
                <c:pt idx="3239">
                  <c:v>3887.8</c:v>
                </c:pt>
                <c:pt idx="3240">
                  <c:v>3889</c:v>
                </c:pt>
                <c:pt idx="3241">
                  <c:v>3890.2</c:v>
                </c:pt>
                <c:pt idx="3242">
                  <c:v>3891.4</c:v>
                </c:pt>
                <c:pt idx="3243">
                  <c:v>3892.6</c:v>
                </c:pt>
                <c:pt idx="3244">
                  <c:v>3893.8</c:v>
                </c:pt>
                <c:pt idx="3245">
                  <c:v>3895</c:v>
                </c:pt>
                <c:pt idx="3246">
                  <c:v>3896.2</c:v>
                </c:pt>
                <c:pt idx="3247">
                  <c:v>3897.4</c:v>
                </c:pt>
                <c:pt idx="3248">
                  <c:v>3898.6</c:v>
                </c:pt>
                <c:pt idx="3249">
                  <c:v>3899.8</c:v>
                </c:pt>
                <c:pt idx="3250">
                  <c:v>3901</c:v>
                </c:pt>
                <c:pt idx="3251">
                  <c:v>3902.2</c:v>
                </c:pt>
                <c:pt idx="3252">
                  <c:v>3903.4</c:v>
                </c:pt>
                <c:pt idx="3253">
                  <c:v>3904.6</c:v>
                </c:pt>
                <c:pt idx="3254">
                  <c:v>3905.8</c:v>
                </c:pt>
                <c:pt idx="3255">
                  <c:v>3907</c:v>
                </c:pt>
                <c:pt idx="3256">
                  <c:v>3908.2</c:v>
                </c:pt>
                <c:pt idx="3257">
                  <c:v>3909.4</c:v>
                </c:pt>
                <c:pt idx="3258">
                  <c:v>3910.6</c:v>
                </c:pt>
                <c:pt idx="3259">
                  <c:v>3911.8</c:v>
                </c:pt>
                <c:pt idx="3260">
                  <c:v>3913</c:v>
                </c:pt>
                <c:pt idx="3261">
                  <c:v>3914.2</c:v>
                </c:pt>
                <c:pt idx="3262">
                  <c:v>3915.4</c:v>
                </c:pt>
                <c:pt idx="3263">
                  <c:v>3916.6</c:v>
                </c:pt>
                <c:pt idx="3264">
                  <c:v>3917.8</c:v>
                </c:pt>
                <c:pt idx="3265">
                  <c:v>3919</c:v>
                </c:pt>
                <c:pt idx="3266">
                  <c:v>3920.2</c:v>
                </c:pt>
                <c:pt idx="3267">
                  <c:v>3921.4</c:v>
                </c:pt>
                <c:pt idx="3268">
                  <c:v>3922.6</c:v>
                </c:pt>
                <c:pt idx="3269">
                  <c:v>3923.8</c:v>
                </c:pt>
                <c:pt idx="3270">
                  <c:v>3925</c:v>
                </c:pt>
                <c:pt idx="3271">
                  <c:v>3926.2</c:v>
                </c:pt>
                <c:pt idx="3272">
                  <c:v>3927.4</c:v>
                </c:pt>
                <c:pt idx="3273">
                  <c:v>3928.6</c:v>
                </c:pt>
                <c:pt idx="3274">
                  <c:v>3929.8</c:v>
                </c:pt>
                <c:pt idx="3275">
                  <c:v>3931</c:v>
                </c:pt>
                <c:pt idx="3276">
                  <c:v>3932.2</c:v>
                </c:pt>
                <c:pt idx="3277">
                  <c:v>3933.4</c:v>
                </c:pt>
                <c:pt idx="3278">
                  <c:v>3934.6</c:v>
                </c:pt>
                <c:pt idx="3279">
                  <c:v>3935.8</c:v>
                </c:pt>
                <c:pt idx="3280">
                  <c:v>3937</c:v>
                </c:pt>
                <c:pt idx="3281">
                  <c:v>3938.2</c:v>
                </c:pt>
                <c:pt idx="3282">
                  <c:v>3939.4</c:v>
                </c:pt>
                <c:pt idx="3283">
                  <c:v>3940.6</c:v>
                </c:pt>
                <c:pt idx="3284">
                  <c:v>3941.8</c:v>
                </c:pt>
                <c:pt idx="3285">
                  <c:v>3943</c:v>
                </c:pt>
                <c:pt idx="3286">
                  <c:v>3944.2</c:v>
                </c:pt>
                <c:pt idx="3287">
                  <c:v>3945.4</c:v>
                </c:pt>
                <c:pt idx="3288">
                  <c:v>3946.6</c:v>
                </c:pt>
                <c:pt idx="3289">
                  <c:v>3947.8</c:v>
                </c:pt>
                <c:pt idx="3290">
                  <c:v>3949</c:v>
                </c:pt>
                <c:pt idx="3291">
                  <c:v>3950.2</c:v>
                </c:pt>
                <c:pt idx="3292">
                  <c:v>3951.4</c:v>
                </c:pt>
                <c:pt idx="3293">
                  <c:v>3952.6</c:v>
                </c:pt>
                <c:pt idx="3294">
                  <c:v>3953.8</c:v>
                </c:pt>
                <c:pt idx="3295">
                  <c:v>3955</c:v>
                </c:pt>
                <c:pt idx="3296">
                  <c:v>3956.2</c:v>
                </c:pt>
                <c:pt idx="3297">
                  <c:v>3957.4</c:v>
                </c:pt>
                <c:pt idx="3298">
                  <c:v>3958.6</c:v>
                </c:pt>
                <c:pt idx="3299">
                  <c:v>3959.8</c:v>
                </c:pt>
                <c:pt idx="3300">
                  <c:v>3961</c:v>
                </c:pt>
                <c:pt idx="3301">
                  <c:v>3962.2</c:v>
                </c:pt>
                <c:pt idx="3302">
                  <c:v>3963.4</c:v>
                </c:pt>
                <c:pt idx="3303">
                  <c:v>3964.6</c:v>
                </c:pt>
                <c:pt idx="3304">
                  <c:v>3965.8</c:v>
                </c:pt>
                <c:pt idx="3305">
                  <c:v>3967</c:v>
                </c:pt>
                <c:pt idx="3306">
                  <c:v>3968.2</c:v>
                </c:pt>
                <c:pt idx="3307">
                  <c:v>3969.4</c:v>
                </c:pt>
                <c:pt idx="3308">
                  <c:v>3970.6</c:v>
                </c:pt>
                <c:pt idx="3309">
                  <c:v>3971.8</c:v>
                </c:pt>
                <c:pt idx="3310">
                  <c:v>3973</c:v>
                </c:pt>
                <c:pt idx="3311">
                  <c:v>3974.2</c:v>
                </c:pt>
                <c:pt idx="3312">
                  <c:v>3975.4</c:v>
                </c:pt>
                <c:pt idx="3313">
                  <c:v>3976.6</c:v>
                </c:pt>
                <c:pt idx="3314">
                  <c:v>3977.8</c:v>
                </c:pt>
                <c:pt idx="3315">
                  <c:v>3979</c:v>
                </c:pt>
                <c:pt idx="3316">
                  <c:v>3980.2</c:v>
                </c:pt>
                <c:pt idx="3317">
                  <c:v>3981.4</c:v>
                </c:pt>
                <c:pt idx="3318">
                  <c:v>3982.6</c:v>
                </c:pt>
                <c:pt idx="3319">
                  <c:v>3983.8</c:v>
                </c:pt>
                <c:pt idx="3320">
                  <c:v>3985</c:v>
                </c:pt>
                <c:pt idx="3321">
                  <c:v>3986.2</c:v>
                </c:pt>
                <c:pt idx="3322">
                  <c:v>3987.4</c:v>
                </c:pt>
                <c:pt idx="3323">
                  <c:v>3988.6</c:v>
                </c:pt>
                <c:pt idx="3324">
                  <c:v>3989.8</c:v>
                </c:pt>
                <c:pt idx="3325">
                  <c:v>3991</c:v>
                </c:pt>
                <c:pt idx="3326">
                  <c:v>3992.2</c:v>
                </c:pt>
                <c:pt idx="3327">
                  <c:v>3993.4</c:v>
                </c:pt>
                <c:pt idx="3328">
                  <c:v>3994.6</c:v>
                </c:pt>
                <c:pt idx="3329">
                  <c:v>3995.8</c:v>
                </c:pt>
                <c:pt idx="3330">
                  <c:v>3997</c:v>
                </c:pt>
                <c:pt idx="3331">
                  <c:v>3998.2</c:v>
                </c:pt>
                <c:pt idx="3332">
                  <c:v>3999.4</c:v>
                </c:pt>
                <c:pt idx="3333">
                  <c:v>4000.6</c:v>
                </c:pt>
                <c:pt idx="3334">
                  <c:v>4001.8</c:v>
                </c:pt>
                <c:pt idx="3335">
                  <c:v>4003</c:v>
                </c:pt>
                <c:pt idx="3336">
                  <c:v>4004.2</c:v>
                </c:pt>
                <c:pt idx="3337">
                  <c:v>4005.4</c:v>
                </c:pt>
                <c:pt idx="3338">
                  <c:v>4006.6</c:v>
                </c:pt>
                <c:pt idx="3339">
                  <c:v>4007.8</c:v>
                </c:pt>
                <c:pt idx="3340">
                  <c:v>4009</c:v>
                </c:pt>
                <c:pt idx="3341">
                  <c:v>4010.2</c:v>
                </c:pt>
                <c:pt idx="3342">
                  <c:v>4011.4</c:v>
                </c:pt>
                <c:pt idx="3343">
                  <c:v>4012.6</c:v>
                </c:pt>
                <c:pt idx="3344">
                  <c:v>4013.8</c:v>
                </c:pt>
                <c:pt idx="3345">
                  <c:v>4015</c:v>
                </c:pt>
                <c:pt idx="3346">
                  <c:v>4016.2</c:v>
                </c:pt>
                <c:pt idx="3347">
                  <c:v>4017.4</c:v>
                </c:pt>
                <c:pt idx="3348">
                  <c:v>4018.6</c:v>
                </c:pt>
                <c:pt idx="3349">
                  <c:v>4019.8</c:v>
                </c:pt>
                <c:pt idx="3350">
                  <c:v>4021</c:v>
                </c:pt>
                <c:pt idx="3351">
                  <c:v>4022.2</c:v>
                </c:pt>
                <c:pt idx="3352">
                  <c:v>4023.4</c:v>
                </c:pt>
                <c:pt idx="3353">
                  <c:v>4024.6</c:v>
                </c:pt>
                <c:pt idx="3354">
                  <c:v>4025.8</c:v>
                </c:pt>
                <c:pt idx="3355">
                  <c:v>4027</c:v>
                </c:pt>
                <c:pt idx="3356">
                  <c:v>4028.2</c:v>
                </c:pt>
                <c:pt idx="3357">
                  <c:v>4029.4</c:v>
                </c:pt>
                <c:pt idx="3358">
                  <c:v>4030.6</c:v>
                </c:pt>
                <c:pt idx="3359">
                  <c:v>4031.8</c:v>
                </c:pt>
                <c:pt idx="3360">
                  <c:v>4033</c:v>
                </c:pt>
                <c:pt idx="3361">
                  <c:v>4034.2</c:v>
                </c:pt>
                <c:pt idx="3362">
                  <c:v>4035.4</c:v>
                </c:pt>
                <c:pt idx="3363">
                  <c:v>4036.6</c:v>
                </c:pt>
                <c:pt idx="3364">
                  <c:v>4037.8</c:v>
                </c:pt>
                <c:pt idx="3365">
                  <c:v>4039</c:v>
                </c:pt>
                <c:pt idx="3366">
                  <c:v>4040.2</c:v>
                </c:pt>
                <c:pt idx="3367">
                  <c:v>4041.4</c:v>
                </c:pt>
                <c:pt idx="3368">
                  <c:v>4042.6</c:v>
                </c:pt>
                <c:pt idx="3369">
                  <c:v>4043.8</c:v>
                </c:pt>
                <c:pt idx="3370">
                  <c:v>4045</c:v>
                </c:pt>
                <c:pt idx="3371">
                  <c:v>4046.2</c:v>
                </c:pt>
                <c:pt idx="3372">
                  <c:v>4047.4</c:v>
                </c:pt>
                <c:pt idx="3373">
                  <c:v>4048.6</c:v>
                </c:pt>
                <c:pt idx="3374">
                  <c:v>4049.8</c:v>
                </c:pt>
                <c:pt idx="3375">
                  <c:v>4051</c:v>
                </c:pt>
                <c:pt idx="3376">
                  <c:v>4052.2</c:v>
                </c:pt>
                <c:pt idx="3377">
                  <c:v>4053.4</c:v>
                </c:pt>
                <c:pt idx="3378">
                  <c:v>4054.6</c:v>
                </c:pt>
                <c:pt idx="3379">
                  <c:v>4055.8</c:v>
                </c:pt>
                <c:pt idx="3380">
                  <c:v>4057</c:v>
                </c:pt>
                <c:pt idx="3381">
                  <c:v>4058.2</c:v>
                </c:pt>
                <c:pt idx="3382">
                  <c:v>4059.4</c:v>
                </c:pt>
                <c:pt idx="3383">
                  <c:v>4060.6</c:v>
                </c:pt>
                <c:pt idx="3384">
                  <c:v>4061.8</c:v>
                </c:pt>
                <c:pt idx="3385">
                  <c:v>4063</c:v>
                </c:pt>
                <c:pt idx="3386">
                  <c:v>4064.2</c:v>
                </c:pt>
                <c:pt idx="3387">
                  <c:v>4065.4</c:v>
                </c:pt>
                <c:pt idx="3388">
                  <c:v>4066.6</c:v>
                </c:pt>
                <c:pt idx="3389">
                  <c:v>4067.8</c:v>
                </c:pt>
                <c:pt idx="3390">
                  <c:v>4069</c:v>
                </c:pt>
                <c:pt idx="3391">
                  <c:v>4070.2</c:v>
                </c:pt>
                <c:pt idx="3392">
                  <c:v>4071.4</c:v>
                </c:pt>
                <c:pt idx="3393">
                  <c:v>4072.6</c:v>
                </c:pt>
                <c:pt idx="3394">
                  <c:v>4073.8</c:v>
                </c:pt>
                <c:pt idx="3395">
                  <c:v>4075</c:v>
                </c:pt>
                <c:pt idx="3396">
                  <c:v>4076.2</c:v>
                </c:pt>
                <c:pt idx="3397">
                  <c:v>4077.4</c:v>
                </c:pt>
                <c:pt idx="3398">
                  <c:v>4078.6</c:v>
                </c:pt>
                <c:pt idx="3399">
                  <c:v>4079.8</c:v>
                </c:pt>
                <c:pt idx="3400">
                  <c:v>4081</c:v>
                </c:pt>
                <c:pt idx="3401">
                  <c:v>4082.2</c:v>
                </c:pt>
                <c:pt idx="3402">
                  <c:v>4083.4</c:v>
                </c:pt>
                <c:pt idx="3403">
                  <c:v>4084.6</c:v>
                </c:pt>
                <c:pt idx="3404">
                  <c:v>4085.8</c:v>
                </c:pt>
                <c:pt idx="3405">
                  <c:v>4087</c:v>
                </c:pt>
                <c:pt idx="3406">
                  <c:v>4088.2</c:v>
                </c:pt>
                <c:pt idx="3407">
                  <c:v>4089.4</c:v>
                </c:pt>
                <c:pt idx="3408">
                  <c:v>4090.6</c:v>
                </c:pt>
                <c:pt idx="3409">
                  <c:v>4091.8</c:v>
                </c:pt>
                <c:pt idx="3410">
                  <c:v>4093</c:v>
                </c:pt>
                <c:pt idx="3411">
                  <c:v>4094.2</c:v>
                </c:pt>
                <c:pt idx="3412">
                  <c:v>4095.4</c:v>
                </c:pt>
                <c:pt idx="3413">
                  <c:v>4096.6000000000004</c:v>
                </c:pt>
                <c:pt idx="3414">
                  <c:v>4097.8</c:v>
                </c:pt>
                <c:pt idx="3415">
                  <c:v>4099</c:v>
                </c:pt>
                <c:pt idx="3416">
                  <c:v>4100.2</c:v>
                </c:pt>
                <c:pt idx="3417">
                  <c:v>4101.3999999999996</c:v>
                </c:pt>
                <c:pt idx="3418">
                  <c:v>4102.6000000000004</c:v>
                </c:pt>
                <c:pt idx="3419">
                  <c:v>4103.8</c:v>
                </c:pt>
                <c:pt idx="3420">
                  <c:v>4105</c:v>
                </c:pt>
                <c:pt idx="3421">
                  <c:v>4106.2</c:v>
                </c:pt>
                <c:pt idx="3422">
                  <c:v>4107.3999999999996</c:v>
                </c:pt>
                <c:pt idx="3423">
                  <c:v>4108.6000000000004</c:v>
                </c:pt>
                <c:pt idx="3424">
                  <c:v>4109.8</c:v>
                </c:pt>
                <c:pt idx="3425">
                  <c:v>4111</c:v>
                </c:pt>
                <c:pt idx="3426">
                  <c:v>4112.2</c:v>
                </c:pt>
                <c:pt idx="3427">
                  <c:v>4113.3999999999996</c:v>
                </c:pt>
                <c:pt idx="3428">
                  <c:v>4114.6000000000004</c:v>
                </c:pt>
                <c:pt idx="3429">
                  <c:v>4115.8</c:v>
                </c:pt>
                <c:pt idx="3430">
                  <c:v>4117</c:v>
                </c:pt>
                <c:pt idx="3431">
                  <c:v>4118.2</c:v>
                </c:pt>
                <c:pt idx="3432">
                  <c:v>4119.3999999999996</c:v>
                </c:pt>
                <c:pt idx="3433">
                  <c:v>4120.6000000000004</c:v>
                </c:pt>
                <c:pt idx="3434">
                  <c:v>4121.8</c:v>
                </c:pt>
                <c:pt idx="3435">
                  <c:v>4123</c:v>
                </c:pt>
                <c:pt idx="3436">
                  <c:v>4124.2</c:v>
                </c:pt>
                <c:pt idx="3437">
                  <c:v>4125.3999999999996</c:v>
                </c:pt>
                <c:pt idx="3438">
                  <c:v>4126.6000000000004</c:v>
                </c:pt>
                <c:pt idx="3439">
                  <c:v>4127.8</c:v>
                </c:pt>
                <c:pt idx="3440">
                  <c:v>4129</c:v>
                </c:pt>
                <c:pt idx="3441">
                  <c:v>4130.2</c:v>
                </c:pt>
                <c:pt idx="3442">
                  <c:v>4131.3999999999996</c:v>
                </c:pt>
                <c:pt idx="3443">
                  <c:v>4132.6000000000004</c:v>
                </c:pt>
                <c:pt idx="3444">
                  <c:v>4133.8</c:v>
                </c:pt>
                <c:pt idx="3445">
                  <c:v>4135</c:v>
                </c:pt>
                <c:pt idx="3446">
                  <c:v>4136.2</c:v>
                </c:pt>
                <c:pt idx="3447">
                  <c:v>4137.3999999999996</c:v>
                </c:pt>
                <c:pt idx="3448">
                  <c:v>4138.6000000000004</c:v>
                </c:pt>
                <c:pt idx="3449">
                  <c:v>4139.8</c:v>
                </c:pt>
                <c:pt idx="3450">
                  <c:v>4141</c:v>
                </c:pt>
                <c:pt idx="3451">
                  <c:v>4142.2</c:v>
                </c:pt>
                <c:pt idx="3452">
                  <c:v>4143.3999999999996</c:v>
                </c:pt>
                <c:pt idx="3453">
                  <c:v>4144.6000000000004</c:v>
                </c:pt>
                <c:pt idx="3454">
                  <c:v>4145.8</c:v>
                </c:pt>
                <c:pt idx="3455">
                  <c:v>4147</c:v>
                </c:pt>
                <c:pt idx="3456">
                  <c:v>4148.2</c:v>
                </c:pt>
                <c:pt idx="3457">
                  <c:v>4149.3999999999996</c:v>
                </c:pt>
                <c:pt idx="3458">
                  <c:v>4150.6000000000004</c:v>
                </c:pt>
                <c:pt idx="3459">
                  <c:v>4151.8</c:v>
                </c:pt>
                <c:pt idx="3460">
                  <c:v>4153</c:v>
                </c:pt>
                <c:pt idx="3461">
                  <c:v>4154.2</c:v>
                </c:pt>
                <c:pt idx="3462">
                  <c:v>4155.3999999999996</c:v>
                </c:pt>
                <c:pt idx="3463">
                  <c:v>4156.6000000000004</c:v>
                </c:pt>
                <c:pt idx="3464">
                  <c:v>4157.8</c:v>
                </c:pt>
                <c:pt idx="3465">
                  <c:v>4159</c:v>
                </c:pt>
                <c:pt idx="3466">
                  <c:v>4160.2</c:v>
                </c:pt>
                <c:pt idx="3467">
                  <c:v>4161.3999999999996</c:v>
                </c:pt>
                <c:pt idx="3468">
                  <c:v>4162.6000000000004</c:v>
                </c:pt>
                <c:pt idx="3469">
                  <c:v>4163.8</c:v>
                </c:pt>
                <c:pt idx="3470">
                  <c:v>4165</c:v>
                </c:pt>
                <c:pt idx="3471">
                  <c:v>4166.2</c:v>
                </c:pt>
                <c:pt idx="3472">
                  <c:v>4167.3999999999996</c:v>
                </c:pt>
                <c:pt idx="3473">
                  <c:v>4168.6000000000004</c:v>
                </c:pt>
                <c:pt idx="3474">
                  <c:v>4169.8</c:v>
                </c:pt>
                <c:pt idx="3475">
                  <c:v>4171</c:v>
                </c:pt>
                <c:pt idx="3476">
                  <c:v>4172.2</c:v>
                </c:pt>
                <c:pt idx="3477">
                  <c:v>4173.3999999999996</c:v>
                </c:pt>
                <c:pt idx="3478">
                  <c:v>4174.6000000000004</c:v>
                </c:pt>
                <c:pt idx="3479">
                  <c:v>4175.8</c:v>
                </c:pt>
                <c:pt idx="3480">
                  <c:v>4177</c:v>
                </c:pt>
                <c:pt idx="3481">
                  <c:v>4178.2</c:v>
                </c:pt>
                <c:pt idx="3482">
                  <c:v>4179.3999999999996</c:v>
                </c:pt>
                <c:pt idx="3483">
                  <c:v>4180.6000000000004</c:v>
                </c:pt>
                <c:pt idx="3484">
                  <c:v>4181.8</c:v>
                </c:pt>
                <c:pt idx="3485">
                  <c:v>4183</c:v>
                </c:pt>
                <c:pt idx="3486">
                  <c:v>4184.2</c:v>
                </c:pt>
                <c:pt idx="3487">
                  <c:v>4185.3999999999996</c:v>
                </c:pt>
                <c:pt idx="3488">
                  <c:v>4186.6000000000004</c:v>
                </c:pt>
                <c:pt idx="3489">
                  <c:v>4187.8</c:v>
                </c:pt>
                <c:pt idx="3490">
                  <c:v>4189</c:v>
                </c:pt>
                <c:pt idx="3491">
                  <c:v>4190.2</c:v>
                </c:pt>
                <c:pt idx="3492">
                  <c:v>4191.3999999999996</c:v>
                </c:pt>
                <c:pt idx="3493">
                  <c:v>4192.6000000000004</c:v>
                </c:pt>
                <c:pt idx="3494">
                  <c:v>4193.8</c:v>
                </c:pt>
                <c:pt idx="3495">
                  <c:v>4195</c:v>
                </c:pt>
                <c:pt idx="3496">
                  <c:v>4196.2</c:v>
                </c:pt>
                <c:pt idx="3497">
                  <c:v>4197.3999999999996</c:v>
                </c:pt>
                <c:pt idx="3498">
                  <c:v>4198.6000000000004</c:v>
                </c:pt>
                <c:pt idx="3499">
                  <c:v>4199.8</c:v>
                </c:pt>
                <c:pt idx="3500">
                  <c:v>4201</c:v>
                </c:pt>
                <c:pt idx="3501">
                  <c:v>4202.2</c:v>
                </c:pt>
                <c:pt idx="3502">
                  <c:v>4203.3999999999996</c:v>
                </c:pt>
                <c:pt idx="3503">
                  <c:v>4204.6000000000004</c:v>
                </c:pt>
                <c:pt idx="3504">
                  <c:v>4205.8</c:v>
                </c:pt>
                <c:pt idx="3505">
                  <c:v>4207</c:v>
                </c:pt>
                <c:pt idx="3506">
                  <c:v>4208.2</c:v>
                </c:pt>
                <c:pt idx="3507">
                  <c:v>4209.3999999999996</c:v>
                </c:pt>
                <c:pt idx="3508">
                  <c:v>4210.6000000000004</c:v>
                </c:pt>
                <c:pt idx="3509">
                  <c:v>4211.8</c:v>
                </c:pt>
                <c:pt idx="3510">
                  <c:v>4213</c:v>
                </c:pt>
                <c:pt idx="3511">
                  <c:v>4214.2</c:v>
                </c:pt>
                <c:pt idx="3512">
                  <c:v>4215.3999999999996</c:v>
                </c:pt>
                <c:pt idx="3513">
                  <c:v>4216.6000000000004</c:v>
                </c:pt>
                <c:pt idx="3514">
                  <c:v>4217.8</c:v>
                </c:pt>
                <c:pt idx="3515">
                  <c:v>4219</c:v>
                </c:pt>
                <c:pt idx="3516">
                  <c:v>4220.2</c:v>
                </c:pt>
                <c:pt idx="3517">
                  <c:v>4221.3999999999996</c:v>
                </c:pt>
                <c:pt idx="3518">
                  <c:v>4222.6000000000004</c:v>
                </c:pt>
                <c:pt idx="3519">
                  <c:v>4223.8</c:v>
                </c:pt>
                <c:pt idx="3520">
                  <c:v>4225</c:v>
                </c:pt>
                <c:pt idx="3521">
                  <c:v>4226.2</c:v>
                </c:pt>
                <c:pt idx="3522">
                  <c:v>4227.3999999999996</c:v>
                </c:pt>
                <c:pt idx="3523">
                  <c:v>4228.6000000000004</c:v>
                </c:pt>
                <c:pt idx="3524">
                  <c:v>4229.8</c:v>
                </c:pt>
                <c:pt idx="3525">
                  <c:v>4231</c:v>
                </c:pt>
                <c:pt idx="3526">
                  <c:v>4232.2</c:v>
                </c:pt>
                <c:pt idx="3527">
                  <c:v>4233.3999999999996</c:v>
                </c:pt>
                <c:pt idx="3528">
                  <c:v>4234.6000000000004</c:v>
                </c:pt>
                <c:pt idx="3529">
                  <c:v>4235.8</c:v>
                </c:pt>
                <c:pt idx="3530">
                  <c:v>4237</c:v>
                </c:pt>
                <c:pt idx="3531">
                  <c:v>4238.2</c:v>
                </c:pt>
                <c:pt idx="3532">
                  <c:v>4239.3999999999996</c:v>
                </c:pt>
                <c:pt idx="3533">
                  <c:v>4240.6000000000004</c:v>
                </c:pt>
                <c:pt idx="3534">
                  <c:v>4241.8</c:v>
                </c:pt>
                <c:pt idx="3535">
                  <c:v>4243</c:v>
                </c:pt>
                <c:pt idx="3536">
                  <c:v>4244.2</c:v>
                </c:pt>
                <c:pt idx="3537">
                  <c:v>4245.3999999999996</c:v>
                </c:pt>
                <c:pt idx="3538">
                  <c:v>4246.6000000000004</c:v>
                </c:pt>
                <c:pt idx="3539">
                  <c:v>4247.8</c:v>
                </c:pt>
                <c:pt idx="3540">
                  <c:v>4249</c:v>
                </c:pt>
                <c:pt idx="3541">
                  <c:v>4250.2</c:v>
                </c:pt>
                <c:pt idx="3542">
                  <c:v>4251.3999999999996</c:v>
                </c:pt>
                <c:pt idx="3543">
                  <c:v>4252.6000000000004</c:v>
                </c:pt>
                <c:pt idx="3544">
                  <c:v>4253.8</c:v>
                </c:pt>
                <c:pt idx="3545">
                  <c:v>4255</c:v>
                </c:pt>
                <c:pt idx="3546">
                  <c:v>4256.2</c:v>
                </c:pt>
                <c:pt idx="3547">
                  <c:v>4257.3999999999996</c:v>
                </c:pt>
                <c:pt idx="3548">
                  <c:v>4258.6000000000004</c:v>
                </c:pt>
                <c:pt idx="3549">
                  <c:v>4259.8</c:v>
                </c:pt>
                <c:pt idx="3550">
                  <c:v>4261</c:v>
                </c:pt>
                <c:pt idx="3551">
                  <c:v>4262.2</c:v>
                </c:pt>
                <c:pt idx="3552">
                  <c:v>4263.3999999999996</c:v>
                </c:pt>
                <c:pt idx="3553">
                  <c:v>4264.6000000000004</c:v>
                </c:pt>
                <c:pt idx="3554">
                  <c:v>4265.8</c:v>
                </c:pt>
                <c:pt idx="3555">
                  <c:v>4267</c:v>
                </c:pt>
                <c:pt idx="3556">
                  <c:v>4268.2</c:v>
                </c:pt>
                <c:pt idx="3557">
                  <c:v>4269.3999999999996</c:v>
                </c:pt>
                <c:pt idx="3558">
                  <c:v>4270.6000000000004</c:v>
                </c:pt>
                <c:pt idx="3559">
                  <c:v>4271.8</c:v>
                </c:pt>
                <c:pt idx="3560">
                  <c:v>4273</c:v>
                </c:pt>
                <c:pt idx="3561">
                  <c:v>4274.2</c:v>
                </c:pt>
                <c:pt idx="3562">
                  <c:v>4275.3999999999996</c:v>
                </c:pt>
                <c:pt idx="3563">
                  <c:v>4276.6000000000004</c:v>
                </c:pt>
                <c:pt idx="3564">
                  <c:v>4277.8</c:v>
                </c:pt>
                <c:pt idx="3565">
                  <c:v>4279</c:v>
                </c:pt>
                <c:pt idx="3566">
                  <c:v>4280.2</c:v>
                </c:pt>
                <c:pt idx="3567">
                  <c:v>4281.3999999999996</c:v>
                </c:pt>
                <c:pt idx="3568">
                  <c:v>4282.6000000000004</c:v>
                </c:pt>
                <c:pt idx="3569">
                  <c:v>4283.8</c:v>
                </c:pt>
                <c:pt idx="3570">
                  <c:v>4285</c:v>
                </c:pt>
                <c:pt idx="3571">
                  <c:v>4286.2</c:v>
                </c:pt>
                <c:pt idx="3572">
                  <c:v>4287.3999999999996</c:v>
                </c:pt>
                <c:pt idx="3573">
                  <c:v>4288.6000000000004</c:v>
                </c:pt>
                <c:pt idx="3574">
                  <c:v>4289.8</c:v>
                </c:pt>
                <c:pt idx="3575">
                  <c:v>4291</c:v>
                </c:pt>
                <c:pt idx="3576">
                  <c:v>4292.2</c:v>
                </c:pt>
                <c:pt idx="3577">
                  <c:v>4293.3999999999996</c:v>
                </c:pt>
                <c:pt idx="3578">
                  <c:v>4294.6000000000004</c:v>
                </c:pt>
                <c:pt idx="3579">
                  <c:v>4295.8</c:v>
                </c:pt>
                <c:pt idx="3580">
                  <c:v>4297</c:v>
                </c:pt>
                <c:pt idx="3581">
                  <c:v>4298.2</c:v>
                </c:pt>
                <c:pt idx="3582">
                  <c:v>4299.3999999999996</c:v>
                </c:pt>
                <c:pt idx="3583">
                  <c:v>4300.6000000000004</c:v>
                </c:pt>
                <c:pt idx="3584">
                  <c:v>4301.8</c:v>
                </c:pt>
                <c:pt idx="3585">
                  <c:v>4303</c:v>
                </c:pt>
                <c:pt idx="3586">
                  <c:v>4304.2</c:v>
                </c:pt>
                <c:pt idx="3587">
                  <c:v>4305.3999999999996</c:v>
                </c:pt>
                <c:pt idx="3588">
                  <c:v>4306.6000000000004</c:v>
                </c:pt>
                <c:pt idx="3589">
                  <c:v>4307.8</c:v>
                </c:pt>
                <c:pt idx="3590">
                  <c:v>4309</c:v>
                </c:pt>
                <c:pt idx="3591">
                  <c:v>4310.2</c:v>
                </c:pt>
                <c:pt idx="3592">
                  <c:v>4311.3999999999996</c:v>
                </c:pt>
                <c:pt idx="3593">
                  <c:v>4312.6000000000004</c:v>
                </c:pt>
                <c:pt idx="3594">
                  <c:v>4313.8</c:v>
                </c:pt>
                <c:pt idx="3595">
                  <c:v>4315</c:v>
                </c:pt>
                <c:pt idx="3596">
                  <c:v>4316.2</c:v>
                </c:pt>
                <c:pt idx="3597">
                  <c:v>4317.3999999999996</c:v>
                </c:pt>
                <c:pt idx="3598">
                  <c:v>4318.6000000000004</c:v>
                </c:pt>
                <c:pt idx="3599">
                  <c:v>4319.8</c:v>
                </c:pt>
                <c:pt idx="3600">
                  <c:v>4321</c:v>
                </c:pt>
                <c:pt idx="3601">
                  <c:v>4322.2</c:v>
                </c:pt>
                <c:pt idx="3602">
                  <c:v>4323.3999999999996</c:v>
                </c:pt>
                <c:pt idx="3603">
                  <c:v>4324.6000000000004</c:v>
                </c:pt>
                <c:pt idx="3604">
                  <c:v>4325.8</c:v>
                </c:pt>
                <c:pt idx="3605">
                  <c:v>4327</c:v>
                </c:pt>
                <c:pt idx="3606">
                  <c:v>4328.2</c:v>
                </c:pt>
                <c:pt idx="3607">
                  <c:v>4329.3999999999996</c:v>
                </c:pt>
                <c:pt idx="3608">
                  <c:v>4330.6000000000004</c:v>
                </c:pt>
                <c:pt idx="3609">
                  <c:v>4331.8</c:v>
                </c:pt>
                <c:pt idx="3610">
                  <c:v>4333</c:v>
                </c:pt>
                <c:pt idx="3611">
                  <c:v>4334.2</c:v>
                </c:pt>
                <c:pt idx="3612">
                  <c:v>4335.3999999999996</c:v>
                </c:pt>
                <c:pt idx="3613">
                  <c:v>4336.6000000000004</c:v>
                </c:pt>
                <c:pt idx="3614">
                  <c:v>4337.8</c:v>
                </c:pt>
                <c:pt idx="3615">
                  <c:v>4339</c:v>
                </c:pt>
                <c:pt idx="3616">
                  <c:v>4340.2</c:v>
                </c:pt>
                <c:pt idx="3617">
                  <c:v>4341.3999999999996</c:v>
                </c:pt>
                <c:pt idx="3618">
                  <c:v>4342.6000000000004</c:v>
                </c:pt>
                <c:pt idx="3619">
                  <c:v>4343.8</c:v>
                </c:pt>
                <c:pt idx="3620">
                  <c:v>4345</c:v>
                </c:pt>
                <c:pt idx="3621">
                  <c:v>4346.2</c:v>
                </c:pt>
                <c:pt idx="3622">
                  <c:v>4347.3999999999996</c:v>
                </c:pt>
                <c:pt idx="3623">
                  <c:v>4348.6000000000004</c:v>
                </c:pt>
                <c:pt idx="3624">
                  <c:v>4349.8</c:v>
                </c:pt>
                <c:pt idx="3625">
                  <c:v>4351</c:v>
                </c:pt>
                <c:pt idx="3626">
                  <c:v>4352.2</c:v>
                </c:pt>
                <c:pt idx="3627">
                  <c:v>4353.3999999999996</c:v>
                </c:pt>
                <c:pt idx="3628">
                  <c:v>4354.6000000000004</c:v>
                </c:pt>
                <c:pt idx="3629">
                  <c:v>4355.8</c:v>
                </c:pt>
                <c:pt idx="3630">
                  <c:v>4357</c:v>
                </c:pt>
                <c:pt idx="3631">
                  <c:v>4358.2</c:v>
                </c:pt>
                <c:pt idx="3632">
                  <c:v>4359.3999999999996</c:v>
                </c:pt>
                <c:pt idx="3633">
                  <c:v>4360.6000000000004</c:v>
                </c:pt>
                <c:pt idx="3634">
                  <c:v>4361.8</c:v>
                </c:pt>
                <c:pt idx="3635">
                  <c:v>4363</c:v>
                </c:pt>
                <c:pt idx="3636">
                  <c:v>4364.2</c:v>
                </c:pt>
                <c:pt idx="3637">
                  <c:v>4365.3999999999996</c:v>
                </c:pt>
                <c:pt idx="3638">
                  <c:v>4366.6000000000004</c:v>
                </c:pt>
                <c:pt idx="3639">
                  <c:v>4367.8</c:v>
                </c:pt>
                <c:pt idx="3640">
                  <c:v>4369</c:v>
                </c:pt>
                <c:pt idx="3641">
                  <c:v>4370.2</c:v>
                </c:pt>
                <c:pt idx="3642">
                  <c:v>4371.3999999999996</c:v>
                </c:pt>
                <c:pt idx="3643">
                  <c:v>4372.6000000000004</c:v>
                </c:pt>
                <c:pt idx="3644">
                  <c:v>4373.8</c:v>
                </c:pt>
                <c:pt idx="3645">
                  <c:v>4375</c:v>
                </c:pt>
                <c:pt idx="3646">
                  <c:v>4376.2</c:v>
                </c:pt>
                <c:pt idx="3647">
                  <c:v>4377.3999999999996</c:v>
                </c:pt>
                <c:pt idx="3648">
                  <c:v>4378.6000000000004</c:v>
                </c:pt>
                <c:pt idx="3649">
                  <c:v>4379.8</c:v>
                </c:pt>
                <c:pt idx="3650">
                  <c:v>4381</c:v>
                </c:pt>
                <c:pt idx="3651">
                  <c:v>4382.2</c:v>
                </c:pt>
                <c:pt idx="3652">
                  <c:v>4383.3999999999996</c:v>
                </c:pt>
                <c:pt idx="3653">
                  <c:v>4384.6000000000004</c:v>
                </c:pt>
                <c:pt idx="3654">
                  <c:v>4385.8</c:v>
                </c:pt>
                <c:pt idx="3655">
                  <c:v>4387</c:v>
                </c:pt>
                <c:pt idx="3656">
                  <c:v>4388.2</c:v>
                </c:pt>
                <c:pt idx="3657">
                  <c:v>4389.3999999999996</c:v>
                </c:pt>
                <c:pt idx="3658">
                  <c:v>4390.6000000000004</c:v>
                </c:pt>
                <c:pt idx="3659">
                  <c:v>4391.8</c:v>
                </c:pt>
                <c:pt idx="3660">
                  <c:v>4393</c:v>
                </c:pt>
                <c:pt idx="3661">
                  <c:v>4394.2</c:v>
                </c:pt>
                <c:pt idx="3662">
                  <c:v>4395.3999999999996</c:v>
                </c:pt>
                <c:pt idx="3663">
                  <c:v>4396.6000000000004</c:v>
                </c:pt>
                <c:pt idx="3664">
                  <c:v>4397.8</c:v>
                </c:pt>
                <c:pt idx="3665">
                  <c:v>4399</c:v>
                </c:pt>
                <c:pt idx="3666">
                  <c:v>4400.2</c:v>
                </c:pt>
                <c:pt idx="3667">
                  <c:v>4401.3999999999996</c:v>
                </c:pt>
                <c:pt idx="3668">
                  <c:v>4402.6000000000004</c:v>
                </c:pt>
                <c:pt idx="3669">
                  <c:v>4403.8</c:v>
                </c:pt>
                <c:pt idx="3670">
                  <c:v>4405</c:v>
                </c:pt>
                <c:pt idx="3671">
                  <c:v>4406.2</c:v>
                </c:pt>
                <c:pt idx="3672">
                  <c:v>4407.3999999999996</c:v>
                </c:pt>
                <c:pt idx="3673">
                  <c:v>4408.6000000000004</c:v>
                </c:pt>
                <c:pt idx="3674">
                  <c:v>4409.8</c:v>
                </c:pt>
                <c:pt idx="3675">
                  <c:v>4411</c:v>
                </c:pt>
                <c:pt idx="3676">
                  <c:v>4412.2</c:v>
                </c:pt>
                <c:pt idx="3677">
                  <c:v>4413.3999999999996</c:v>
                </c:pt>
                <c:pt idx="3678">
                  <c:v>4414.6000000000004</c:v>
                </c:pt>
                <c:pt idx="3679">
                  <c:v>4415.8</c:v>
                </c:pt>
                <c:pt idx="3680">
                  <c:v>4417</c:v>
                </c:pt>
                <c:pt idx="3681">
                  <c:v>4418.2</c:v>
                </c:pt>
                <c:pt idx="3682">
                  <c:v>4419.3999999999996</c:v>
                </c:pt>
                <c:pt idx="3683">
                  <c:v>4420.6000000000004</c:v>
                </c:pt>
                <c:pt idx="3684">
                  <c:v>4421.8</c:v>
                </c:pt>
                <c:pt idx="3685">
                  <c:v>4423</c:v>
                </c:pt>
                <c:pt idx="3686">
                  <c:v>4424.2</c:v>
                </c:pt>
                <c:pt idx="3687">
                  <c:v>4425.3999999999996</c:v>
                </c:pt>
                <c:pt idx="3688">
                  <c:v>4426.6000000000004</c:v>
                </c:pt>
                <c:pt idx="3689">
                  <c:v>4427.8</c:v>
                </c:pt>
                <c:pt idx="3690">
                  <c:v>4429</c:v>
                </c:pt>
                <c:pt idx="3691">
                  <c:v>4430.2</c:v>
                </c:pt>
                <c:pt idx="3692">
                  <c:v>4431.3999999999996</c:v>
                </c:pt>
                <c:pt idx="3693">
                  <c:v>4432.6000000000004</c:v>
                </c:pt>
                <c:pt idx="3694">
                  <c:v>4433.8</c:v>
                </c:pt>
                <c:pt idx="3695">
                  <c:v>4435</c:v>
                </c:pt>
                <c:pt idx="3696">
                  <c:v>4436.2</c:v>
                </c:pt>
                <c:pt idx="3697">
                  <c:v>4437.3999999999996</c:v>
                </c:pt>
                <c:pt idx="3698">
                  <c:v>4438.6000000000004</c:v>
                </c:pt>
                <c:pt idx="3699">
                  <c:v>4439.8</c:v>
                </c:pt>
                <c:pt idx="3700">
                  <c:v>4441</c:v>
                </c:pt>
                <c:pt idx="3701">
                  <c:v>4442.2</c:v>
                </c:pt>
                <c:pt idx="3702">
                  <c:v>4443.3999999999996</c:v>
                </c:pt>
                <c:pt idx="3703">
                  <c:v>4444.6000000000004</c:v>
                </c:pt>
                <c:pt idx="3704">
                  <c:v>4445.8</c:v>
                </c:pt>
                <c:pt idx="3705">
                  <c:v>4447</c:v>
                </c:pt>
                <c:pt idx="3706">
                  <c:v>4448.2</c:v>
                </c:pt>
                <c:pt idx="3707">
                  <c:v>4449.3999999999996</c:v>
                </c:pt>
                <c:pt idx="3708">
                  <c:v>4450.6000000000004</c:v>
                </c:pt>
                <c:pt idx="3709">
                  <c:v>4451.8</c:v>
                </c:pt>
                <c:pt idx="3710">
                  <c:v>4453</c:v>
                </c:pt>
                <c:pt idx="3711">
                  <c:v>4454.2</c:v>
                </c:pt>
                <c:pt idx="3712">
                  <c:v>4455.3999999999996</c:v>
                </c:pt>
                <c:pt idx="3713">
                  <c:v>4456.6000000000004</c:v>
                </c:pt>
                <c:pt idx="3714">
                  <c:v>4457.8</c:v>
                </c:pt>
                <c:pt idx="3715">
                  <c:v>4459</c:v>
                </c:pt>
                <c:pt idx="3716">
                  <c:v>4460.2</c:v>
                </c:pt>
                <c:pt idx="3717">
                  <c:v>4461.3999999999996</c:v>
                </c:pt>
                <c:pt idx="3718">
                  <c:v>4462.6000000000004</c:v>
                </c:pt>
                <c:pt idx="3719">
                  <c:v>4463.8</c:v>
                </c:pt>
                <c:pt idx="3720">
                  <c:v>4465</c:v>
                </c:pt>
                <c:pt idx="3721">
                  <c:v>4466.2</c:v>
                </c:pt>
                <c:pt idx="3722">
                  <c:v>4467.3999999999996</c:v>
                </c:pt>
                <c:pt idx="3723">
                  <c:v>4468.6000000000004</c:v>
                </c:pt>
                <c:pt idx="3724">
                  <c:v>4469.8</c:v>
                </c:pt>
                <c:pt idx="3725">
                  <c:v>4471</c:v>
                </c:pt>
                <c:pt idx="3726">
                  <c:v>4472.2</c:v>
                </c:pt>
                <c:pt idx="3727">
                  <c:v>4473.3999999999996</c:v>
                </c:pt>
                <c:pt idx="3728">
                  <c:v>4474.6000000000004</c:v>
                </c:pt>
                <c:pt idx="3729">
                  <c:v>4475.8</c:v>
                </c:pt>
                <c:pt idx="3730">
                  <c:v>4477</c:v>
                </c:pt>
                <c:pt idx="3731">
                  <c:v>4478.2</c:v>
                </c:pt>
                <c:pt idx="3732">
                  <c:v>4479.3999999999996</c:v>
                </c:pt>
                <c:pt idx="3733">
                  <c:v>4480.6000000000004</c:v>
                </c:pt>
                <c:pt idx="3734">
                  <c:v>4481.8</c:v>
                </c:pt>
                <c:pt idx="3735">
                  <c:v>4483</c:v>
                </c:pt>
                <c:pt idx="3736">
                  <c:v>4484.2</c:v>
                </c:pt>
                <c:pt idx="3737">
                  <c:v>4485.3999999999996</c:v>
                </c:pt>
                <c:pt idx="3738">
                  <c:v>4486.6000000000004</c:v>
                </c:pt>
                <c:pt idx="3739">
                  <c:v>4487.8</c:v>
                </c:pt>
                <c:pt idx="3740">
                  <c:v>4489</c:v>
                </c:pt>
                <c:pt idx="3741">
                  <c:v>4490.2</c:v>
                </c:pt>
                <c:pt idx="3742">
                  <c:v>4491.3999999999996</c:v>
                </c:pt>
                <c:pt idx="3743">
                  <c:v>4492.6000000000004</c:v>
                </c:pt>
                <c:pt idx="3744">
                  <c:v>4493.8</c:v>
                </c:pt>
                <c:pt idx="3745">
                  <c:v>4495</c:v>
                </c:pt>
                <c:pt idx="3746">
                  <c:v>4496.2</c:v>
                </c:pt>
                <c:pt idx="3747">
                  <c:v>4497.3999999999996</c:v>
                </c:pt>
                <c:pt idx="3748">
                  <c:v>4498.6000000000004</c:v>
                </c:pt>
                <c:pt idx="3749">
                  <c:v>4499.8</c:v>
                </c:pt>
                <c:pt idx="3750">
                  <c:v>4501</c:v>
                </c:pt>
                <c:pt idx="3751">
                  <c:v>4502.2</c:v>
                </c:pt>
                <c:pt idx="3752">
                  <c:v>4503.3999999999996</c:v>
                </c:pt>
                <c:pt idx="3753">
                  <c:v>4504.6000000000004</c:v>
                </c:pt>
                <c:pt idx="3754">
                  <c:v>4505.8</c:v>
                </c:pt>
                <c:pt idx="3755">
                  <c:v>4507</c:v>
                </c:pt>
                <c:pt idx="3756">
                  <c:v>4508.2</c:v>
                </c:pt>
                <c:pt idx="3757">
                  <c:v>4509.3999999999996</c:v>
                </c:pt>
                <c:pt idx="3758">
                  <c:v>4510.6000000000004</c:v>
                </c:pt>
                <c:pt idx="3759">
                  <c:v>4511.8</c:v>
                </c:pt>
                <c:pt idx="3760">
                  <c:v>4513</c:v>
                </c:pt>
                <c:pt idx="3761">
                  <c:v>4514.2</c:v>
                </c:pt>
                <c:pt idx="3762">
                  <c:v>4515.3999999999996</c:v>
                </c:pt>
                <c:pt idx="3763">
                  <c:v>4516.6000000000004</c:v>
                </c:pt>
                <c:pt idx="3764">
                  <c:v>4517.8</c:v>
                </c:pt>
                <c:pt idx="3765">
                  <c:v>4519</c:v>
                </c:pt>
                <c:pt idx="3766">
                  <c:v>4520.2</c:v>
                </c:pt>
                <c:pt idx="3767">
                  <c:v>4521.3999999999996</c:v>
                </c:pt>
                <c:pt idx="3768">
                  <c:v>4522.6000000000004</c:v>
                </c:pt>
                <c:pt idx="3769">
                  <c:v>4523.8</c:v>
                </c:pt>
                <c:pt idx="3770">
                  <c:v>4525</c:v>
                </c:pt>
                <c:pt idx="3771">
                  <c:v>4526.2</c:v>
                </c:pt>
                <c:pt idx="3772">
                  <c:v>4527.3999999999996</c:v>
                </c:pt>
                <c:pt idx="3773">
                  <c:v>4528.6000000000004</c:v>
                </c:pt>
                <c:pt idx="3774">
                  <c:v>4529.8</c:v>
                </c:pt>
                <c:pt idx="3775">
                  <c:v>4531</c:v>
                </c:pt>
                <c:pt idx="3776">
                  <c:v>4532.2</c:v>
                </c:pt>
                <c:pt idx="3777">
                  <c:v>4533.3999999999996</c:v>
                </c:pt>
                <c:pt idx="3778">
                  <c:v>4534.6000000000004</c:v>
                </c:pt>
                <c:pt idx="3779">
                  <c:v>4535.8</c:v>
                </c:pt>
                <c:pt idx="3780">
                  <c:v>4537</c:v>
                </c:pt>
                <c:pt idx="3781">
                  <c:v>4538.2</c:v>
                </c:pt>
                <c:pt idx="3782">
                  <c:v>4539.3999999999996</c:v>
                </c:pt>
                <c:pt idx="3783">
                  <c:v>4540.6000000000004</c:v>
                </c:pt>
                <c:pt idx="3784">
                  <c:v>4541.8</c:v>
                </c:pt>
                <c:pt idx="3785">
                  <c:v>4543</c:v>
                </c:pt>
                <c:pt idx="3786">
                  <c:v>4544.2</c:v>
                </c:pt>
                <c:pt idx="3787">
                  <c:v>4545.3999999999996</c:v>
                </c:pt>
                <c:pt idx="3788">
                  <c:v>4546.6000000000004</c:v>
                </c:pt>
                <c:pt idx="3789">
                  <c:v>4547.8</c:v>
                </c:pt>
                <c:pt idx="3790">
                  <c:v>4549</c:v>
                </c:pt>
                <c:pt idx="3791">
                  <c:v>4550.2</c:v>
                </c:pt>
                <c:pt idx="3792">
                  <c:v>4551.3999999999996</c:v>
                </c:pt>
                <c:pt idx="3793">
                  <c:v>4552.6000000000004</c:v>
                </c:pt>
                <c:pt idx="3794">
                  <c:v>4553.8</c:v>
                </c:pt>
                <c:pt idx="3795">
                  <c:v>4555</c:v>
                </c:pt>
                <c:pt idx="3796">
                  <c:v>4556.2</c:v>
                </c:pt>
                <c:pt idx="3797">
                  <c:v>4557.3999999999996</c:v>
                </c:pt>
                <c:pt idx="3798">
                  <c:v>4558.6000000000004</c:v>
                </c:pt>
                <c:pt idx="3799">
                  <c:v>4559.8</c:v>
                </c:pt>
                <c:pt idx="3800">
                  <c:v>4561</c:v>
                </c:pt>
                <c:pt idx="3801">
                  <c:v>4562.2</c:v>
                </c:pt>
                <c:pt idx="3802">
                  <c:v>4563.3999999999996</c:v>
                </c:pt>
                <c:pt idx="3803">
                  <c:v>4564.6000000000004</c:v>
                </c:pt>
                <c:pt idx="3804">
                  <c:v>4565.8</c:v>
                </c:pt>
                <c:pt idx="3805">
                  <c:v>4567</c:v>
                </c:pt>
                <c:pt idx="3806">
                  <c:v>4568.2</c:v>
                </c:pt>
                <c:pt idx="3807">
                  <c:v>4569.3999999999996</c:v>
                </c:pt>
                <c:pt idx="3808">
                  <c:v>4570.6000000000004</c:v>
                </c:pt>
                <c:pt idx="3809">
                  <c:v>4571.8</c:v>
                </c:pt>
                <c:pt idx="3810">
                  <c:v>4573</c:v>
                </c:pt>
                <c:pt idx="3811">
                  <c:v>4574.2</c:v>
                </c:pt>
                <c:pt idx="3812">
                  <c:v>4575.3999999999996</c:v>
                </c:pt>
                <c:pt idx="3813">
                  <c:v>4576.6000000000004</c:v>
                </c:pt>
                <c:pt idx="3814">
                  <c:v>4577.8</c:v>
                </c:pt>
                <c:pt idx="3815">
                  <c:v>4579</c:v>
                </c:pt>
                <c:pt idx="3816">
                  <c:v>4580.2</c:v>
                </c:pt>
                <c:pt idx="3817">
                  <c:v>4581.3999999999996</c:v>
                </c:pt>
                <c:pt idx="3818">
                  <c:v>4582.6000000000004</c:v>
                </c:pt>
                <c:pt idx="3819">
                  <c:v>4583.8</c:v>
                </c:pt>
                <c:pt idx="3820">
                  <c:v>4585</c:v>
                </c:pt>
                <c:pt idx="3821">
                  <c:v>4586.2</c:v>
                </c:pt>
                <c:pt idx="3822">
                  <c:v>4587.3999999999996</c:v>
                </c:pt>
                <c:pt idx="3823">
                  <c:v>4588.6000000000004</c:v>
                </c:pt>
                <c:pt idx="3824">
                  <c:v>4589.8</c:v>
                </c:pt>
                <c:pt idx="3825">
                  <c:v>4591</c:v>
                </c:pt>
                <c:pt idx="3826">
                  <c:v>4592.2</c:v>
                </c:pt>
                <c:pt idx="3827">
                  <c:v>4593.3999999999996</c:v>
                </c:pt>
                <c:pt idx="3828">
                  <c:v>4594.6000000000004</c:v>
                </c:pt>
                <c:pt idx="3829">
                  <c:v>4595.8</c:v>
                </c:pt>
                <c:pt idx="3830">
                  <c:v>4597</c:v>
                </c:pt>
                <c:pt idx="3831">
                  <c:v>4598.2</c:v>
                </c:pt>
                <c:pt idx="3832">
                  <c:v>4599.3999999999996</c:v>
                </c:pt>
                <c:pt idx="3833">
                  <c:v>4600.6000000000004</c:v>
                </c:pt>
                <c:pt idx="3834">
                  <c:v>4601.8</c:v>
                </c:pt>
                <c:pt idx="3835">
                  <c:v>4603</c:v>
                </c:pt>
                <c:pt idx="3836">
                  <c:v>4604.2</c:v>
                </c:pt>
                <c:pt idx="3837">
                  <c:v>4605.3999999999996</c:v>
                </c:pt>
                <c:pt idx="3838">
                  <c:v>4606.6000000000004</c:v>
                </c:pt>
                <c:pt idx="3839">
                  <c:v>4607.8</c:v>
                </c:pt>
                <c:pt idx="3840">
                  <c:v>4609</c:v>
                </c:pt>
                <c:pt idx="3841">
                  <c:v>4610.2</c:v>
                </c:pt>
                <c:pt idx="3842">
                  <c:v>4611.3999999999996</c:v>
                </c:pt>
                <c:pt idx="3843">
                  <c:v>4612.6000000000004</c:v>
                </c:pt>
                <c:pt idx="3844">
                  <c:v>4613.8</c:v>
                </c:pt>
                <c:pt idx="3845">
                  <c:v>4615</c:v>
                </c:pt>
                <c:pt idx="3846">
                  <c:v>4616.2</c:v>
                </c:pt>
                <c:pt idx="3847">
                  <c:v>4617.3999999999996</c:v>
                </c:pt>
                <c:pt idx="3848">
                  <c:v>4618.6000000000004</c:v>
                </c:pt>
                <c:pt idx="3849">
                  <c:v>4619.8</c:v>
                </c:pt>
                <c:pt idx="3850">
                  <c:v>4621</c:v>
                </c:pt>
                <c:pt idx="3851">
                  <c:v>4622.2</c:v>
                </c:pt>
                <c:pt idx="3852">
                  <c:v>4623.3999999999996</c:v>
                </c:pt>
                <c:pt idx="3853">
                  <c:v>4624.6000000000004</c:v>
                </c:pt>
                <c:pt idx="3854">
                  <c:v>4625.8</c:v>
                </c:pt>
                <c:pt idx="3855">
                  <c:v>4627</c:v>
                </c:pt>
                <c:pt idx="3856">
                  <c:v>4628.2</c:v>
                </c:pt>
                <c:pt idx="3857">
                  <c:v>4629.3999999999996</c:v>
                </c:pt>
                <c:pt idx="3858">
                  <c:v>4630.6000000000004</c:v>
                </c:pt>
                <c:pt idx="3859">
                  <c:v>4631.8</c:v>
                </c:pt>
                <c:pt idx="3860">
                  <c:v>4633</c:v>
                </c:pt>
                <c:pt idx="3861">
                  <c:v>4634.2</c:v>
                </c:pt>
                <c:pt idx="3862">
                  <c:v>4635.3999999999996</c:v>
                </c:pt>
                <c:pt idx="3863">
                  <c:v>4636.6000000000004</c:v>
                </c:pt>
                <c:pt idx="3864">
                  <c:v>4637.8</c:v>
                </c:pt>
                <c:pt idx="3865">
                  <c:v>4639</c:v>
                </c:pt>
                <c:pt idx="3866">
                  <c:v>4640.2</c:v>
                </c:pt>
                <c:pt idx="3867">
                  <c:v>4641.3999999999996</c:v>
                </c:pt>
                <c:pt idx="3868">
                  <c:v>4642.6000000000004</c:v>
                </c:pt>
                <c:pt idx="3869">
                  <c:v>4643.8</c:v>
                </c:pt>
                <c:pt idx="3870">
                  <c:v>4645</c:v>
                </c:pt>
                <c:pt idx="3871">
                  <c:v>4646.2</c:v>
                </c:pt>
                <c:pt idx="3872">
                  <c:v>4647.3999999999996</c:v>
                </c:pt>
                <c:pt idx="3873">
                  <c:v>4648.6000000000004</c:v>
                </c:pt>
                <c:pt idx="3874">
                  <c:v>4649.8</c:v>
                </c:pt>
                <c:pt idx="3875">
                  <c:v>4651</c:v>
                </c:pt>
                <c:pt idx="3876">
                  <c:v>4652.2</c:v>
                </c:pt>
                <c:pt idx="3877">
                  <c:v>4653.3999999999996</c:v>
                </c:pt>
                <c:pt idx="3878">
                  <c:v>4654.6000000000004</c:v>
                </c:pt>
                <c:pt idx="3879">
                  <c:v>4655.8</c:v>
                </c:pt>
                <c:pt idx="3880">
                  <c:v>4657</c:v>
                </c:pt>
                <c:pt idx="3881">
                  <c:v>4658.2</c:v>
                </c:pt>
                <c:pt idx="3882">
                  <c:v>4659.3999999999996</c:v>
                </c:pt>
                <c:pt idx="3883">
                  <c:v>4660.6000000000004</c:v>
                </c:pt>
                <c:pt idx="3884">
                  <c:v>4661.8</c:v>
                </c:pt>
                <c:pt idx="3885">
                  <c:v>4663</c:v>
                </c:pt>
                <c:pt idx="3886">
                  <c:v>4664.2</c:v>
                </c:pt>
                <c:pt idx="3887">
                  <c:v>4665.3999999999996</c:v>
                </c:pt>
                <c:pt idx="3888">
                  <c:v>4666.6000000000004</c:v>
                </c:pt>
                <c:pt idx="3889">
                  <c:v>4667.8</c:v>
                </c:pt>
                <c:pt idx="3890">
                  <c:v>4669</c:v>
                </c:pt>
                <c:pt idx="3891">
                  <c:v>4670.2</c:v>
                </c:pt>
                <c:pt idx="3892">
                  <c:v>4671.3999999999996</c:v>
                </c:pt>
                <c:pt idx="3893">
                  <c:v>4672.6000000000004</c:v>
                </c:pt>
                <c:pt idx="3894">
                  <c:v>4673.8</c:v>
                </c:pt>
                <c:pt idx="3895">
                  <c:v>4675</c:v>
                </c:pt>
                <c:pt idx="3896">
                  <c:v>4676.2</c:v>
                </c:pt>
                <c:pt idx="3897">
                  <c:v>4677.3999999999996</c:v>
                </c:pt>
                <c:pt idx="3898">
                  <c:v>4678.6000000000004</c:v>
                </c:pt>
                <c:pt idx="3899">
                  <c:v>4679.8</c:v>
                </c:pt>
                <c:pt idx="3900">
                  <c:v>4681</c:v>
                </c:pt>
                <c:pt idx="3901">
                  <c:v>4682.2</c:v>
                </c:pt>
                <c:pt idx="3902">
                  <c:v>4683.3999999999996</c:v>
                </c:pt>
                <c:pt idx="3903">
                  <c:v>4684.6000000000004</c:v>
                </c:pt>
                <c:pt idx="3904">
                  <c:v>4685.8</c:v>
                </c:pt>
                <c:pt idx="3905">
                  <c:v>4687</c:v>
                </c:pt>
                <c:pt idx="3906">
                  <c:v>4688.2</c:v>
                </c:pt>
                <c:pt idx="3907">
                  <c:v>4689.3999999999996</c:v>
                </c:pt>
                <c:pt idx="3908">
                  <c:v>4690.6000000000004</c:v>
                </c:pt>
                <c:pt idx="3909">
                  <c:v>4691.8</c:v>
                </c:pt>
                <c:pt idx="3910">
                  <c:v>4693</c:v>
                </c:pt>
                <c:pt idx="3911">
                  <c:v>4694.2</c:v>
                </c:pt>
                <c:pt idx="3912">
                  <c:v>4695.3999999999996</c:v>
                </c:pt>
                <c:pt idx="3913">
                  <c:v>4696.6000000000004</c:v>
                </c:pt>
                <c:pt idx="3914">
                  <c:v>4697.8</c:v>
                </c:pt>
                <c:pt idx="3915">
                  <c:v>4699</c:v>
                </c:pt>
                <c:pt idx="3916">
                  <c:v>4700.2</c:v>
                </c:pt>
                <c:pt idx="3917">
                  <c:v>4701.3999999999996</c:v>
                </c:pt>
                <c:pt idx="3918">
                  <c:v>4702.6000000000004</c:v>
                </c:pt>
                <c:pt idx="3919">
                  <c:v>4703.8</c:v>
                </c:pt>
                <c:pt idx="3920">
                  <c:v>4705</c:v>
                </c:pt>
                <c:pt idx="3921">
                  <c:v>4706.2</c:v>
                </c:pt>
                <c:pt idx="3922">
                  <c:v>4707.3999999999996</c:v>
                </c:pt>
                <c:pt idx="3923">
                  <c:v>4708.6000000000004</c:v>
                </c:pt>
                <c:pt idx="3924">
                  <c:v>4709.8</c:v>
                </c:pt>
                <c:pt idx="3925">
                  <c:v>4711</c:v>
                </c:pt>
                <c:pt idx="3926">
                  <c:v>4712.2</c:v>
                </c:pt>
                <c:pt idx="3927">
                  <c:v>4713.3999999999996</c:v>
                </c:pt>
                <c:pt idx="3928">
                  <c:v>4714.6000000000004</c:v>
                </c:pt>
                <c:pt idx="3929">
                  <c:v>4715.8</c:v>
                </c:pt>
                <c:pt idx="3930">
                  <c:v>4717</c:v>
                </c:pt>
                <c:pt idx="3931">
                  <c:v>4718.2</c:v>
                </c:pt>
                <c:pt idx="3932">
                  <c:v>4719.3999999999996</c:v>
                </c:pt>
                <c:pt idx="3933">
                  <c:v>4720.6000000000004</c:v>
                </c:pt>
                <c:pt idx="3934">
                  <c:v>4721.8</c:v>
                </c:pt>
                <c:pt idx="3935">
                  <c:v>4723</c:v>
                </c:pt>
                <c:pt idx="3936">
                  <c:v>4724.2</c:v>
                </c:pt>
                <c:pt idx="3937">
                  <c:v>4725.3999999999996</c:v>
                </c:pt>
                <c:pt idx="3938">
                  <c:v>4726.6000000000004</c:v>
                </c:pt>
                <c:pt idx="3939">
                  <c:v>4727.8</c:v>
                </c:pt>
                <c:pt idx="3940">
                  <c:v>4729</c:v>
                </c:pt>
                <c:pt idx="3941">
                  <c:v>4730.2</c:v>
                </c:pt>
                <c:pt idx="3942">
                  <c:v>4731.3999999999996</c:v>
                </c:pt>
                <c:pt idx="3943">
                  <c:v>4732.6000000000004</c:v>
                </c:pt>
                <c:pt idx="3944">
                  <c:v>4733.8</c:v>
                </c:pt>
                <c:pt idx="3945">
                  <c:v>4735</c:v>
                </c:pt>
                <c:pt idx="3946">
                  <c:v>4736.2</c:v>
                </c:pt>
                <c:pt idx="3947">
                  <c:v>4737.3999999999996</c:v>
                </c:pt>
                <c:pt idx="3948">
                  <c:v>4738.6000000000004</c:v>
                </c:pt>
                <c:pt idx="3949">
                  <c:v>4739.8</c:v>
                </c:pt>
                <c:pt idx="3950">
                  <c:v>4741</c:v>
                </c:pt>
                <c:pt idx="3951">
                  <c:v>4742.2</c:v>
                </c:pt>
                <c:pt idx="3952">
                  <c:v>4743.3999999999996</c:v>
                </c:pt>
                <c:pt idx="3953">
                  <c:v>4744.6000000000004</c:v>
                </c:pt>
                <c:pt idx="3954">
                  <c:v>4745.8</c:v>
                </c:pt>
                <c:pt idx="3955">
                  <c:v>4747</c:v>
                </c:pt>
                <c:pt idx="3956">
                  <c:v>4748.2</c:v>
                </c:pt>
                <c:pt idx="3957">
                  <c:v>4749.3999999999996</c:v>
                </c:pt>
                <c:pt idx="3958">
                  <c:v>4750.6000000000004</c:v>
                </c:pt>
                <c:pt idx="3959">
                  <c:v>4751.8</c:v>
                </c:pt>
                <c:pt idx="3960">
                  <c:v>4753</c:v>
                </c:pt>
                <c:pt idx="3961">
                  <c:v>4754.2</c:v>
                </c:pt>
                <c:pt idx="3962">
                  <c:v>4755.3999999999996</c:v>
                </c:pt>
                <c:pt idx="3963">
                  <c:v>4756.6000000000004</c:v>
                </c:pt>
                <c:pt idx="3964">
                  <c:v>4757.8</c:v>
                </c:pt>
                <c:pt idx="3965">
                  <c:v>4759</c:v>
                </c:pt>
                <c:pt idx="3966">
                  <c:v>4760.2</c:v>
                </c:pt>
                <c:pt idx="3967">
                  <c:v>4761.3999999999996</c:v>
                </c:pt>
                <c:pt idx="3968">
                  <c:v>4762.6000000000004</c:v>
                </c:pt>
                <c:pt idx="3969">
                  <c:v>4763.8</c:v>
                </c:pt>
                <c:pt idx="3970">
                  <c:v>4765</c:v>
                </c:pt>
                <c:pt idx="3971">
                  <c:v>4766.2</c:v>
                </c:pt>
                <c:pt idx="3972">
                  <c:v>4767.3999999999996</c:v>
                </c:pt>
                <c:pt idx="3973">
                  <c:v>4768.6000000000004</c:v>
                </c:pt>
                <c:pt idx="3974">
                  <c:v>4769.8</c:v>
                </c:pt>
                <c:pt idx="3975">
                  <c:v>4771</c:v>
                </c:pt>
                <c:pt idx="3976">
                  <c:v>4772.2</c:v>
                </c:pt>
                <c:pt idx="3977">
                  <c:v>4773.3999999999996</c:v>
                </c:pt>
                <c:pt idx="3978">
                  <c:v>4774.6000000000004</c:v>
                </c:pt>
                <c:pt idx="3979">
                  <c:v>4775.8</c:v>
                </c:pt>
                <c:pt idx="3980">
                  <c:v>4777</c:v>
                </c:pt>
                <c:pt idx="3981">
                  <c:v>4778.2</c:v>
                </c:pt>
                <c:pt idx="3982">
                  <c:v>4779.3999999999996</c:v>
                </c:pt>
                <c:pt idx="3983">
                  <c:v>4780.6000000000004</c:v>
                </c:pt>
                <c:pt idx="3984">
                  <c:v>4781.8</c:v>
                </c:pt>
                <c:pt idx="3985">
                  <c:v>4783</c:v>
                </c:pt>
                <c:pt idx="3986">
                  <c:v>4784.2</c:v>
                </c:pt>
                <c:pt idx="3987">
                  <c:v>4785.3999999999996</c:v>
                </c:pt>
                <c:pt idx="3988">
                  <c:v>4786.6000000000004</c:v>
                </c:pt>
                <c:pt idx="3989">
                  <c:v>4787.8</c:v>
                </c:pt>
                <c:pt idx="3990">
                  <c:v>4789</c:v>
                </c:pt>
                <c:pt idx="3991">
                  <c:v>4790.2</c:v>
                </c:pt>
                <c:pt idx="3992">
                  <c:v>4791.3999999999996</c:v>
                </c:pt>
                <c:pt idx="3993">
                  <c:v>4792.6000000000004</c:v>
                </c:pt>
                <c:pt idx="3994">
                  <c:v>4793.8</c:v>
                </c:pt>
                <c:pt idx="3995">
                  <c:v>4795</c:v>
                </c:pt>
                <c:pt idx="3996">
                  <c:v>4796.2</c:v>
                </c:pt>
                <c:pt idx="3997">
                  <c:v>4797.3999999999996</c:v>
                </c:pt>
                <c:pt idx="3998">
                  <c:v>4798.6000000000004</c:v>
                </c:pt>
                <c:pt idx="3999">
                  <c:v>4799.8</c:v>
                </c:pt>
                <c:pt idx="4000">
                  <c:v>4801</c:v>
                </c:pt>
                <c:pt idx="4001">
                  <c:v>4802.2</c:v>
                </c:pt>
                <c:pt idx="4002">
                  <c:v>4803.3999999999996</c:v>
                </c:pt>
                <c:pt idx="4003">
                  <c:v>4804.6000000000004</c:v>
                </c:pt>
                <c:pt idx="4004">
                  <c:v>4805.8</c:v>
                </c:pt>
                <c:pt idx="4005">
                  <c:v>4807</c:v>
                </c:pt>
                <c:pt idx="4006">
                  <c:v>4808.2</c:v>
                </c:pt>
                <c:pt idx="4007">
                  <c:v>4809.3999999999996</c:v>
                </c:pt>
                <c:pt idx="4008">
                  <c:v>4810.6000000000004</c:v>
                </c:pt>
                <c:pt idx="4009">
                  <c:v>4811.8</c:v>
                </c:pt>
                <c:pt idx="4010">
                  <c:v>4813</c:v>
                </c:pt>
                <c:pt idx="4011">
                  <c:v>4814.2</c:v>
                </c:pt>
                <c:pt idx="4012">
                  <c:v>4815.3999999999996</c:v>
                </c:pt>
                <c:pt idx="4013">
                  <c:v>4816.6000000000004</c:v>
                </c:pt>
                <c:pt idx="4014">
                  <c:v>4817.8</c:v>
                </c:pt>
                <c:pt idx="4015">
                  <c:v>4819</c:v>
                </c:pt>
                <c:pt idx="4016">
                  <c:v>4820.2</c:v>
                </c:pt>
                <c:pt idx="4017">
                  <c:v>4821.3999999999996</c:v>
                </c:pt>
                <c:pt idx="4018">
                  <c:v>4822.6000000000004</c:v>
                </c:pt>
                <c:pt idx="4019">
                  <c:v>4823.8</c:v>
                </c:pt>
                <c:pt idx="4020">
                  <c:v>4825</c:v>
                </c:pt>
                <c:pt idx="4021">
                  <c:v>4826.2</c:v>
                </c:pt>
                <c:pt idx="4022">
                  <c:v>4827.3999999999996</c:v>
                </c:pt>
                <c:pt idx="4023">
                  <c:v>4828.6000000000004</c:v>
                </c:pt>
                <c:pt idx="4024">
                  <c:v>4829.8</c:v>
                </c:pt>
                <c:pt idx="4025">
                  <c:v>4831</c:v>
                </c:pt>
                <c:pt idx="4026">
                  <c:v>4832.2</c:v>
                </c:pt>
                <c:pt idx="4027">
                  <c:v>4833.3999999999996</c:v>
                </c:pt>
                <c:pt idx="4028">
                  <c:v>4834.6000000000004</c:v>
                </c:pt>
                <c:pt idx="4029">
                  <c:v>4835.8</c:v>
                </c:pt>
                <c:pt idx="4030">
                  <c:v>4837</c:v>
                </c:pt>
                <c:pt idx="4031">
                  <c:v>4838.2</c:v>
                </c:pt>
                <c:pt idx="4032">
                  <c:v>4839.3999999999996</c:v>
                </c:pt>
                <c:pt idx="4033">
                  <c:v>4840.6000000000004</c:v>
                </c:pt>
                <c:pt idx="4034">
                  <c:v>4841.8</c:v>
                </c:pt>
                <c:pt idx="4035">
                  <c:v>4843</c:v>
                </c:pt>
                <c:pt idx="4036">
                  <c:v>4844.2</c:v>
                </c:pt>
                <c:pt idx="4037">
                  <c:v>4845.3999999999996</c:v>
                </c:pt>
                <c:pt idx="4038">
                  <c:v>4846.6000000000004</c:v>
                </c:pt>
                <c:pt idx="4039">
                  <c:v>4847.8</c:v>
                </c:pt>
                <c:pt idx="4040">
                  <c:v>4849</c:v>
                </c:pt>
                <c:pt idx="4041">
                  <c:v>4850.2</c:v>
                </c:pt>
                <c:pt idx="4042">
                  <c:v>4851.3999999999996</c:v>
                </c:pt>
                <c:pt idx="4043">
                  <c:v>4852.6000000000004</c:v>
                </c:pt>
                <c:pt idx="4044">
                  <c:v>4853.8</c:v>
                </c:pt>
                <c:pt idx="4045">
                  <c:v>4855</c:v>
                </c:pt>
                <c:pt idx="4046">
                  <c:v>4856.2</c:v>
                </c:pt>
                <c:pt idx="4047">
                  <c:v>4857.3999999999996</c:v>
                </c:pt>
                <c:pt idx="4048">
                  <c:v>4858.6000000000004</c:v>
                </c:pt>
                <c:pt idx="4049">
                  <c:v>4859.8</c:v>
                </c:pt>
                <c:pt idx="4050">
                  <c:v>4861</c:v>
                </c:pt>
                <c:pt idx="4051">
                  <c:v>4862.2</c:v>
                </c:pt>
                <c:pt idx="4052">
                  <c:v>4863.3999999999996</c:v>
                </c:pt>
                <c:pt idx="4053">
                  <c:v>4864.6000000000004</c:v>
                </c:pt>
                <c:pt idx="4054">
                  <c:v>4865.8</c:v>
                </c:pt>
                <c:pt idx="4055">
                  <c:v>4867</c:v>
                </c:pt>
                <c:pt idx="4056">
                  <c:v>4868.2</c:v>
                </c:pt>
                <c:pt idx="4057">
                  <c:v>4869.3999999999996</c:v>
                </c:pt>
                <c:pt idx="4058">
                  <c:v>4870.6000000000004</c:v>
                </c:pt>
                <c:pt idx="4059">
                  <c:v>4871.8</c:v>
                </c:pt>
                <c:pt idx="4060">
                  <c:v>4873</c:v>
                </c:pt>
                <c:pt idx="4061">
                  <c:v>4874.2</c:v>
                </c:pt>
                <c:pt idx="4062">
                  <c:v>4875.3999999999996</c:v>
                </c:pt>
                <c:pt idx="4063">
                  <c:v>4876.6000000000004</c:v>
                </c:pt>
                <c:pt idx="4064">
                  <c:v>4877.8</c:v>
                </c:pt>
                <c:pt idx="4065">
                  <c:v>4879</c:v>
                </c:pt>
                <c:pt idx="4066">
                  <c:v>4880.2</c:v>
                </c:pt>
                <c:pt idx="4067">
                  <c:v>4881.3999999999996</c:v>
                </c:pt>
                <c:pt idx="4068">
                  <c:v>4882.6000000000004</c:v>
                </c:pt>
                <c:pt idx="4069">
                  <c:v>4883.8</c:v>
                </c:pt>
                <c:pt idx="4070">
                  <c:v>4885</c:v>
                </c:pt>
                <c:pt idx="4071">
                  <c:v>4886.2</c:v>
                </c:pt>
                <c:pt idx="4072">
                  <c:v>4887.3999999999996</c:v>
                </c:pt>
                <c:pt idx="4073">
                  <c:v>4888.6000000000004</c:v>
                </c:pt>
                <c:pt idx="4074">
                  <c:v>4889.8</c:v>
                </c:pt>
                <c:pt idx="4075">
                  <c:v>4891</c:v>
                </c:pt>
                <c:pt idx="4076">
                  <c:v>4892.2</c:v>
                </c:pt>
                <c:pt idx="4077">
                  <c:v>4893.3999999999996</c:v>
                </c:pt>
                <c:pt idx="4078">
                  <c:v>4894.6000000000004</c:v>
                </c:pt>
                <c:pt idx="4079">
                  <c:v>4895.8</c:v>
                </c:pt>
                <c:pt idx="4080">
                  <c:v>4897</c:v>
                </c:pt>
                <c:pt idx="4081">
                  <c:v>4898.2</c:v>
                </c:pt>
                <c:pt idx="4082">
                  <c:v>4899.3999999999996</c:v>
                </c:pt>
                <c:pt idx="4083">
                  <c:v>4900.6000000000004</c:v>
                </c:pt>
                <c:pt idx="4084">
                  <c:v>4901.8</c:v>
                </c:pt>
                <c:pt idx="4085">
                  <c:v>4903</c:v>
                </c:pt>
                <c:pt idx="4086">
                  <c:v>4904.2</c:v>
                </c:pt>
                <c:pt idx="4087">
                  <c:v>4905.3999999999996</c:v>
                </c:pt>
                <c:pt idx="4088">
                  <c:v>4906.6000000000004</c:v>
                </c:pt>
                <c:pt idx="4089">
                  <c:v>4907.8</c:v>
                </c:pt>
                <c:pt idx="4090">
                  <c:v>4909</c:v>
                </c:pt>
                <c:pt idx="4091">
                  <c:v>4910.2</c:v>
                </c:pt>
                <c:pt idx="4092">
                  <c:v>4911.3999999999996</c:v>
                </c:pt>
                <c:pt idx="4093">
                  <c:v>4912.6000000000004</c:v>
                </c:pt>
                <c:pt idx="4094">
                  <c:v>4913.8</c:v>
                </c:pt>
                <c:pt idx="4095">
                  <c:v>4915</c:v>
                </c:pt>
                <c:pt idx="4096">
                  <c:v>4916.2</c:v>
                </c:pt>
                <c:pt idx="4097">
                  <c:v>4917.3999999999996</c:v>
                </c:pt>
                <c:pt idx="4098">
                  <c:v>4918.6000000000004</c:v>
                </c:pt>
                <c:pt idx="4099">
                  <c:v>4919.8</c:v>
                </c:pt>
                <c:pt idx="4100">
                  <c:v>4921</c:v>
                </c:pt>
                <c:pt idx="4101">
                  <c:v>4922.2</c:v>
                </c:pt>
                <c:pt idx="4102">
                  <c:v>4923.3999999999996</c:v>
                </c:pt>
                <c:pt idx="4103">
                  <c:v>4924.6000000000004</c:v>
                </c:pt>
                <c:pt idx="4104">
                  <c:v>4925.8</c:v>
                </c:pt>
                <c:pt idx="4105">
                  <c:v>4927</c:v>
                </c:pt>
                <c:pt idx="4106">
                  <c:v>4928.2</c:v>
                </c:pt>
                <c:pt idx="4107">
                  <c:v>4929.3999999999996</c:v>
                </c:pt>
                <c:pt idx="4108">
                  <c:v>4930.6000000000004</c:v>
                </c:pt>
                <c:pt idx="4109">
                  <c:v>4931.8</c:v>
                </c:pt>
                <c:pt idx="4110">
                  <c:v>4933</c:v>
                </c:pt>
                <c:pt idx="4111">
                  <c:v>4934.2</c:v>
                </c:pt>
                <c:pt idx="4112">
                  <c:v>4935.3999999999996</c:v>
                </c:pt>
                <c:pt idx="4113">
                  <c:v>4936.6000000000004</c:v>
                </c:pt>
                <c:pt idx="4114">
                  <c:v>4937.8</c:v>
                </c:pt>
                <c:pt idx="4115">
                  <c:v>4939</c:v>
                </c:pt>
                <c:pt idx="4116">
                  <c:v>4940.2</c:v>
                </c:pt>
                <c:pt idx="4117">
                  <c:v>4941.3999999999996</c:v>
                </c:pt>
                <c:pt idx="4118">
                  <c:v>4942.6000000000004</c:v>
                </c:pt>
                <c:pt idx="4119">
                  <c:v>4943.8</c:v>
                </c:pt>
                <c:pt idx="4120">
                  <c:v>4945</c:v>
                </c:pt>
                <c:pt idx="4121">
                  <c:v>4946.2</c:v>
                </c:pt>
                <c:pt idx="4122">
                  <c:v>4947.3999999999996</c:v>
                </c:pt>
                <c:pt idx="4123">
                  <c:v>4948.6000000000004</c:v>
                </c:pt>
                <c:pt idx="4124">
                  <c:v>4949.8</c:v>
                </c:pt>
                <c:pt idx="4125">
                  <c:v>4951</c:v>
                </c:pt>
                <c:pt idx="4126">
                  <c:v>4952.2</c:v>
                </c:pt>
                <c:pt idx="4127">
                  <c:v>4953.3999999999996</c:v>
                </c:pt>
                <c:pt idx="4128">
                  <c:v>4954.6000000000004</c:v>
                </c:pt>
                <c:pt idx="4129">
                  <c:v>4955.8</c:v>
                </c:pt>
                <c:pt idx="4130">
                  <c:v>4957</c:v>
                </c:pt>
                <c:pt idx="4131">
                  <c:v>4958.2</c:v>
                </c:pt>
                <c:pt idx="4132">
                  <c:v>4959.3999999999996</c:v>
                </c:pt>
                <c:pt idx="4133">
                  <c:v>4960.6000000000004</c:v>
                </c:pt>
                <c:pt idx="4134">
                  <c:v>4961.8</c:v>
                </c:pt>
                <c:pt idx="4135">
                  <c:v>4963</c:v>
                </c:pt>
                <c:pt idx="4136">
                  <c:v>4964.2</c:v>
                </c:pt>
                <c:pt idx="4137">
                  <c:v>4965.3999999999996</c:v>
                </c:pt>
                <c:pt idx="4138">
                  <c:v>4966.6000000000004</c:v>
                </c:pt>
                <c:pt idx="4139">
                  <c:v>4967.8</c:v>
                </c:pt>
                <c:pt idx="4140">
                  <c:v>4969</c:v>
                </c:pt>
                <c:pt idx="4141">
                  <c:v>4970.2</c:v>
                </c:pt>
                <c:pt idx="4142">
                  <c:v>4971.3999999999996</c:v>
                </c:pt>
                <c:pt idx="4143">
                  <c:v>4972.6000000000004</c:v>
                </c:pt>
                <c:pt idx="4144">
                  <c:v>4973.8</c:v>
                </c:pt>
                <c:pt idx="4145">
                  <c:v>4975</c:v>
                </c:pt>
                <c:pt idx="4146">
                  <c:v>4976.2</c:v>
                </c:pt>
                <c:pt idx="4147">
                  <c:v>4977.3999999999996</c:v>
                </c:pt>
                <c:pt idx="4148">
                  <c:v>4978.6000000000004</c:v>
                </c:pt>
                <c:pt idx="4149">
                  <c:v>4979.8</c:v>
                </c:pt>
                <c:pt idx="4150">
                  <c:v>4981</c:v>
                </c:pt>
                <c:pt idx="4151">
                  <c:v>4982.2</c:v>
                </c:pt>
                <c:pt idx="4152">
                  <c:v>4983.3999999999996</c:v>
                </c:pt>
                <c:pt idx="4153">
                  <c:v>4984.6000000000004</c:v>
                </c:pt>
                <c:pt idx="4154">
                  <c:v>4985.8</c:v>
                </c:pt>
                <c:pt idx="4155">
                  <c:v>4987</c:v>
                </c:pt>
                <c:pt idx="4156">
                  <c:v>4988.2</c:v>
                </c:pt>
                <c:pt idx="4157">
                  <c:v>4989.3999999999996</c:v>
                </c:pt>
                <c:pt idx="4158">
                  <c:v>4990.6000000000004</c:v>
                </c:pt>
                <c:pt idx="4159">
                  <c:v>4991.8</c:v>
                </c:pt>
                <c:pt idx="4160">
                  <c:v>4993</c:v>
                </c:pt>
                <c:pt idx="4161">
                  <c:v>4994.2</c:v>
                </c:pt>
                <c:pt idx="4162">
                  <c:v>4995.3999999999996</c:v>
                </c:pt>
                <c:pt idx="4163">
                  <c:v>4996.6000000000004</c:v>
                </c:pt>
                <c:pt idx="4164">
                  <c:v>4997.8</c:v>
                </c:pt>
                <c:pt idx="4165">
                  <c:v>4999</c:v>
                </c:pt>
                <c:pt idx="4166">
                  <c:v>5000.2</c:v>
                </c:pt>
                <c:pt idx="4167">
                  <c:v>5001.3999999999996</c:v>
                </c:pt>
                <c:pt idx="4168">
                  <c:v>5002.6000000000004</c:v>
                </c:pt>
                <c:pt idx="4169">
                  <c:v>5003.8</c:v>
                </c:pt>
                <c:pt idx="4170">
                  <c:v>5005</c:v>
                </c:pt>
                <c:pt idx="4171">
                  <c:v>5006.2</c:v>
                </c:pt>
                <c:pt idx="4172">
                  <c:v>5007.3999999999996</c:v>
                </c:pt>
                <c:pt idx="4173">
                  <c:v>5008.6000000000004</c:v>
                </c:pt>
                <c:pt idx="4174">
                  <c:v>5009.8</c:v>
                </c:pt>
                <c:pt idx="4175">
                  <c:v>5011</c:v>
                </c:pt>
                <c:pt idx="4176">
                  <c:v>5012.2</c:v>
                </c:pt>
                <c:pt idx="4177">
                  <c:v>5013.3999999999996</c:v>
                </c:pt>
                <c:pt idx="4178">
                  <c:v>5014.6000000000004</c:v>
                </c:pt>
                <c:pt idx="4179">
                  <c:v>5015.8</c:v>
                </c:pt>
                <c:pt idx="4180">
                  <c:v>5017</c:v>
                </c:pt>
                <c:pt idx="4181">
                  <c:v>5018.2</c:v>
                </c:pt>
                <c:pt idx="4182">
                  <c:v>5019.3999999999996</c:v>
                </c:pt>
                <c:pt idx="4183">
                  <c:v>5020.6000000000004</c:v>
                </c:pt>
                <c:pt idx="4184">
                  <c:v>5021.8</c:v>
                </c:pt>
                <c:pt idx="4185">
                  <c:v>5023</c:v>
                </c:pt>
                <c:pt idx="4186">
                  <c:v>5024.2</c:v>
                </c:pt>
                <c:pt idx="4187">
                  <c:v>5025.3999999999996</c:v>
                </c:pt>
                <c:pt idx="4188">
                  <c:v>5026.6000000000004</c:v>
                </c:pt>
                <c:pt idx="4189">
                  <c:v>5027.8</c:v>
                </c:pt>
                <c:pt idx="4190">
                  <c:v>5029</c:v>
                </c:pt>
                <c:pt idx="4191">
                  <c:v>5030.2</c:v>
                </c:pt>
                <c:pt idx="4192">
                  <c:v>5031.3999999999996</c:v>
                </c:pt>
                <c:pt idx="4193">
                  <c:v>5032.6000000000004</c:v>
                </c:pt>
                <c:pt idx="4194">
                  <c:v>5033.8</c:v>
                </c:pt>
                <c:pt idx="4195">
                  <c:v>5035</c:v>
                </c:pt>
                <c:pt idx="4196">
                  <c:v>5036.2</c:v>
                </c:pt>
                <c:pt idx="4197">
                  <c:v>5037.3999999999996</c:v>
                </c:pt>
                <c:pt idx="4198">
                  <c:v>5038.6000000000004</c:v>
                </c:pt>
                <c:pt idx="4199">
                  <c:v>5039.8</c:v>
                </c:pt>
                <c:pt idx="4200">
                  <c:v>5041</c:v>
                </c:pt>
                <c:pt idx="4201">
                  <c:v>5042.2</c:v>
                </c:pt>
                <c:pt idx="4202">
                  <c:v>5043.3999999999996</c:v>
                </c:pt>
                <c:pt idx="4203">
                  <c:v>5044.6000000000004</c:v>
                </c:pt>
                <c:pt idx="4204">
                  <c:v>5045.8</c:v>
                </c:pt>
                <c:pt idx="4205">
                  <c:v>5047</c:v>
                </c:pt>
                <c:pt idx="4206">
                  <c:v>5048.2</c:v>
                </c:pt>
                <c:pt idx="4207">
                  <c:v>5049.3999999999996</c:v>
                </c:pt>
                <c:pt idx="4208">
                  <c:v>5050.6000000000004</c:v>
                </c:pt>
                <c:pt idx="4209">
                  <c:v>5051.8</c:v>
                </c:pt>
                <c:pt idx="4210">
                  <c:v>5053</c:v>
                </c:pt>
                <c:pt idx="4211">
                  <c:v>5054.2</c:v>
                </c:pt>
                <c:pt idx="4212">
                  <c:v>5055.3999999999996</c:v>
                </c:pt>
                <c:pt idx="4213">
                  <c:v>5056.6000000000004</c:v>
                </c:pt>
                <c:pt idx="4214">
                  <c:v>5057.8</c:v>
                </c:pt>
                <c:pt idx="4215">
                  <c:v>5059</c:v>
                </c:pt>
                <c:pt idx="4216">
                  <c:v>5060.2</c:v>
                </c:pt>
                <c:pt idx="4217">
                  <c:v>5061.3999999999996</c:v>
                </c:pt>
                <c:pt idx="4218">
                  <c:v>5062.6000000000004</c:v>
                </c:pt>
                <c:pt idx="4219">
                  <c:v>5063.8</c:v>
                </c:pt>
                <c:pt idx="4220">
                  <c:v>5065</c:v>
                </c:pt>
                <c:pt idx="4221">
                  <c:v>5066.2</c:v>
                </c:pt>
                <c:pt idx="4222">
                  <c:v>5067.3999999999996</c:v>
                </c:pt>
                <c:pt idx="4223">
                  <c:v>5068.6000000000004</c:v>
                </c:pt>
                <c:pt idx="4224">
                  <c:v>5069.8</c:v>
                </c:pt>
                <c:pt idx="4225">
                  <c:v>5071</c:v>
                </c:pt>
                <c:pt idx="4226">
                  <c:v>5072.2</c:v>
                </c:pt>
                <c:pt idx="4227">
                  <c:v>5073.3999999999996</c:v>
                </c:pt>
                <c:pt idx="4228">
                  <c:v>5074.6000000000004</c:v>
                </c:pt>
                <c:pt idx="4229">
                  <c:v>5075.8</c:v>
                </c:pt>
                <c:pt idx="4230">
                  <c:v>5077</c:v>
                </c:pt>
                <c:pt idx="4231">
                  <c:v>5078.2</c:v>
                </c:pt>
                <c:pt idx="4232">
                  <c:v>5079.3999999999996</c:v>
                </c:pt>
                <c:pt idx="4233">
                  <c:v>5080.6000000000004</c:v>
                </c:pt>
                <c:pt idx="4234">
                  <c:v>5081.8</c:v>
                </c:pt>
                <c:pt idx="4235">
                  <c:v>5083</c:v>
                </c:pt>
                <c:pt idx="4236">
                  <c:v>5084.2</c:v>
                </c:pt>
                <c:pt idx="4237">
                  <c:v>5085.3999999999996</c:v>
                </c:pt>
                <c:pt idx="4238">
                  <c:v>5086.6000000000004</c:v>
                </c:pt>
                <c:pt idx="4239">
                  <c:v>5087.8</c:v>
                </c:pt>
                <c:pt idx="4240">
                  <c:v>5089</c:v>
                </c:pt>
                <c:pt idx="4241">
                  <c:v>5090.2</c:v>
                </c:pt>
                <c:pt idx="4242">
                  <c:v>5091.3999999999996</c:v>
                </c:pt>
                <c:pt idx="4243">
                  <c:v>5092.6000000000004</c:v>
                </c:pt>
                <c:pt idx="4244">
                  <c:v>5093.8</c:v>
                </c:pt>
                <c:pt idx="4245">
                  <c:v>5095</c:v>
                </c:pt>
                <c:pt idx="4246">
                  <c:v>5096.2</c:v>
                </c:pt>
                <c:pt idx="4247">
                  <c:v>5097.3999999999996</c:v>
                </c:pt>
                <c:pt idx="4248">
                  <c:v>5098.6000000000004</c:v>
                </c:pt>
                <c:pt idx="4249">
                  <c:v>5099.8</c:v>
                </c:pt>
                <c:pt idx="4250">
                  <c:v>5101</c:v>
                </c:pt>
                <c:pt idx="4251">
                  <c:v>5102.2</c:v>
                </c:pt>
                <c:pt idx="4252">
                  <c:v>5103.3999999999996</c:v>
                </c:pt>
                <c:pt idx="4253">
                  <c:v>5104.6000000000004</c:v>
                </c:pt>
                <c:pt idx="4254">
                  <c:v>5105.8</c:v>
                </c:pt>
                <c:pt idx="4255">
                  <c:v>5107</c:v>
                </c:pt>
                <c:pt idx="4256">
                  <c:v>5108.2</c:v>
                </c:pt>
                <c:pt idx="4257">
                  <c:v>5109.3999999999996</c:v>
                </c:pt>
                <c:pt idx="4258">
                  <c:v>5110.6000000000004</c:v>
                </c:pt>
                <c:pt idx="4259">
                  <c:v>5111.8</c:v>
                </c:pt>
                <c:pt idx="4260">
                  <c:v>5113</c:v>
                </c:pt>
                <c:pt idx="4261">
                  <c:v>5114.2</c:v>
                </c:pt>
                <c:pt idx="4262">
                  <c:v>5115.3999999999996</c:v>
                </c:pt>
                <c:pt idx="4263">
                  <c:v>5116.6000000000004</c:v>
                </c:pt>
                <c:pt idx="4264">
                  <c:v>5117.8</c:v>
                </c:pt>
                <c:pt idx="4265">
                  <c:v>5119</c:v>
                </c:pt>
                <c:pt idx="4266">
                  <c:v>5120.2</c:v>
                </c:pt>
                <c:pt idx="4267">
                  <c:v>5121.3999999999996</c:v>
                </c:pt>
                <c:pt idx="4268">
                  <c:v>5122.6000000000004</c:v>
                </c:pt>
                <c:pt idx="4269">
                  <c:v>5123.8</c:v>
                </c:pt>
                <c:pt idx="4270">
                  <c:v>5125</c:v>
                </c:pt>
                <c:pt idx="4271">
                  <c:v>5126.2</c:v>
                </c:pt>
                <c:pt idx="4272">
                  <c:v>5127.3999999999996</c:v>
                </c:pt>
                <c:pt idx="4273">
                  <c:v>5128.6000000000004</c:v>
                </c:pt>
                <c:pt idx="4274">
                  <c:v>5129.8</c:v>
                </c:pt>
                <c:pt idx="4275">
                  <c:v>5131</c:v>
                </c:pt>
                <c:pt idx="4276">
                  <c:v>5132.2</c:v>
                </c:pt>
                <c:pt idx="4277">
                  <c:v>5133.3999999999996</c:v>
                </c:pt>
                <c:pt idx="4278">
                  <c:v>5134.6000000000004</c:v>
                </c:pt>
                <c:pt idx="4279">
                  <c:v>5135.8</c:v>
                </c:pt>
                <c:pt idx="4280">
                  <c:v>5137</c:v>
                </c:pt>
                <c:pt idx="4281">
                  <c:v>5138.2</c:v>
                </c:pt>
                <c:pt idx="4282">
                  <c:v>5139.3999999999996</c:v>
                </c:pt>
                <c:pt idx="4283">
                  <c:v>5140.6000000000004</c:v>
                </c:pt>
                <c:pt idx="4284">
                  <c:v>5141.8</c:v>
                </c:pt>
                <c:pt idx="4285">
                  <c:v>5143</c:v>
                </c:pt>
                <c:pt idx="4286">
                  <c:v>5144.2</c:v>
                </c:pt>
                <c:pt idx="4287">
                  <c:v>5145.3999999999996</c:v>
                </c:pt>
                <c:pt idx="4288">
                  <c:v>5146.6000000000004</c:v>
                </c:pt>
                <c:pt idx="4289">
                  <c:v>5147.8</c:v>
                </c:pt>
                <c:pt idx="4290">
                  <c:v>5149</c:v>
                </c:pt>
                <c:pt idx="4291">
                  <c:v>5150.2</c:v>
                </c:pt>
                <c:pt idx="4292">
                  <c:v>5151.3999999999996</c:v>
                </c:pt>
                <c:pt idx="4293">
                  <c:v>5152.6000000000004</c:v>
                </c:pt>
                <c:pt idx="4294">
                  <c:v>5153.8</c:v>
                </c:pt>
                <c:pt idx="4295">
                  <c:v>5155</c:v>
                </c:pt>
                <c:pt idx="4296">
                  <c:v>5156.2</c:v>
                </c:pt>
                <c:pt idx="4297">
                  <c:v>5157.3999999999996</c:v>
                </c:pt>
                <c:pt idx="4298">
                  <c:v>5158.6000000000004</c:v>
                </c:pt>
                <c:pt idx="4299">
                  <c:v>5159.8</c:v>
                </c:pt>
                <c:pt idx="4300">
                  <c:v>5161</c:v>
                </c:pt>
                <c:pt idx="4301">
                  <c:v>5162.2</c:v>
                </c:pt>
                <c:pt idx="4302">
                  <c:v>5163.3999999999996</c:v>
                </c:pt>
                <c:pt idx="4303">
                  <c:v>5164.6000000000004</c:v>
                </c:pt>
                <c:pt idx="4304">
                  <c:v>5165.8</c:v>
                </c:pt>
                <c:pt idx="4305">
                  <c:v>5167</c:v>
                </c:pt>
                <c:pt idx="4306">
                  <c:v>5168.2</c:v>
                </c:pt>
                <c:pt idx="4307">
                  <c:v>5169.3999999999996</c:v>
                </c:pt>
                <c:pt idx="4308">
                  <c:v>5170.6000000000004</c:v>
                </c:pt>
                <c:pt idx="4309">
                  <c:v>5171.8</c:v>
                </c:pt>
                <c:pt idx="4310">
                  <c:v>5173</c:v>
                </c:pt>
                <c:pt idx="4311">
                  <c:v>5174.2</c:v>
                </c:pt>
                <c:pt idx="4312">
                  <c:v>5175.3999999999996</c:v>
                </c:pt>
                <c:pt idx="4313">
                  <c:v>5176.6000000000004</c:v>
                </c:pt>
                <c:pt idx="4314">
                  <c:v>5177.8</c:v>
                </c:pt>
                <c:pt idx="4315">
                  <c:v>5179</c:v>
                </c:pt>
                <c:pt idx="4316">
                  <c:v>5180.2</c:v>
                </c:pt>
                <c:pt idx="4317">
                  <c:v>5181.3999999999996</c:v>
                </c:pt>
                <c:pt idx="4318">
                  <c:v>5182.6000000000004</c:v>
                </c:pt>
                <c:pt idx="4319">
                  <c:v>5183.8</c:v>
                </c:pt>
                <c:pt idx="4320">
                  <c:v>5185</c:v>
                </c:pt>
                <c:pt idx="4321">
                  <c:v>5186.2</c:v>
                </c:pt>
                <c:pt idx="4322">
                  <c:v>5187.3999999999996</c:v>
                </c:pt>
                <c:pt idx="4323">
                  <c:v>5188.6000000000004</c:v>
                </c:pt>
                <c:pt idx="4324">
                  <c:v>5189.8</c:v>
                </c:pt>
                <c:pt idx="4325">
                  <c:v>5191</c:v>
                </c:pt>
                <c:pt idx="4326">
                  <c:v>5192.2</c:v>
                </c:pt>
                <c:pt idx="4327">
                  <c:v>5193.3999999999996</c:v>
                </c:pt>
                <c:pt idx="4328">
                  <c:v>5194.6000000000004</c:v>
                </c:pt>
                <c:pt idx="4329">
                  <c:v>5195.8</c:v>
                </c:pt>
                <c:pt idx="4330">
                  <c:v>5197</c:v>
                </c:pt>
                <c:pt idx="4331">
                  <c:v>5198.2</c:v>
                </c:pt>
                <c:pt idx="4332">
                  <c:v>5199.3999999999996</c:v>
                </c:pt>
                <c:pt idx="4333">
                  <c:v>5200.6000000000004</c:v>
                </c:pt>
                <c:pt idx="4334">
                  <c:v>5201.8</c:v>
                </c:pt>
                <c:pt idx="4335">
                  <c:v>5203</c:v>
                </c:pt>
                <c:pt idx="4336">
                  <c:v>5204.2</c:v>
                </c:pt>
                <c:pt idx="4337">
                  <c:v>5205.3999999999996</c:v>
                </c:pt>
                <c:pt idx="4338">
                  <c:v>5206.6000000000004</c:v>
                </c:pt>
                <c:pt idx="4339">
                  <c:v>5207.8</c:v>
                </c:pt>
                <c:pt idx="4340">
                  <c:v>5209</c:v>
                </c:pt>
                <c:pt idx="4341">
                  <c:v>5210.2</c:v>
                </c:pt>
                <c:pt idx="4342">
                  <c:v>5211.3999999999996</c:v>
                </c:pt>
                <c:pt idx="4343">
                  <c:v>5212.6000000000004</c:v>
                </c:pt>
                <c:pt idx="4344">
                  <c:v>5213.8</c:v>
                </c:pt>
                <c:pt idx="4345">
                  <c:v>5215</c:v>
                </c:pt>
                <c:pt idx="4346">
                  <c:v>5216.2</c:v>
                </c:pt>
                <c:pt idx="4347">
                  <c:v>5217.3999999999996</c:v>
                </c:pt>
                <c:pt idx="4348">
                  <c:v>5218.6000000000004</c:v>
                </c:pt>
                <c:pt idx="4349">
                  <c:v>5219.8</c:v>
                </c:pt>
                <c:pt idx="4350">
                  <c:v>5221</c:v>
                </c:pt>
                <c:pt idx="4351">
                  <c:v>5222.2</c:v>
                </c:pt>
                <c:pt idx="4352">
                  <c:v>5223.3999999999996</c:v>
                </c:pt>
                <c:pt idx="4353">
                  <c:v>5224.6000000000004</c:v>
                </c:pt>
                <c:pt idx="4354">
                  <c:v>5225.8</c:v>
                </c:pt>
                <c:pt idx="4355">
                  <c:v>5227</c:v>
                </c:pt>
                <c:pt idx="4356">
                  <c:v>5228.2</c:v>
                </c:pt>
                <c:pt idx="4357">
                  <c:v>5229.3999999999996</c:v>
                </c:pt>
                <c:pt idx="4358">
                  <c:v>5230.6000000000004</c:v>
                </c:pt>
                <c:pt idx="4359">
                  <c:v>5231.8</c:v>
                </c:pt>
                <c:pt idx="4360">
                  <c:v>5233</c:v>
                </c:pt>
                <c:pt idx="4361">
                  <c:v>5234.2</c:v>
                </c:pt>
                <c:pt idx="4362">
                  <c:v>5235.3999999999996</c:v>
                </c:pt>
                <c:pt idx="4363">
                  <c:v>5236.6000000000004</c:v>
                </c:pt>
                <c:pt idx="4364">
                  <c:v>5237.8</c:v>
                </c:pt>
                <c:pt idx="4365">
                  <c:v>5239</c:v>
                </c:pt>
                <c:pt idx="4366">
                  <c:v>5240.2</c:v>
                </c:pt>
                <c:pt idx="4367">
                  <c:v>5241.3999999999996</c:v>
                </c:pt>
                <c:pt idx="4368">
                  <c:v>5242.6000000000004</c:v>
                </c:pt>
                <c:pt idx="4369">
                  <c:v>5243.8</c:v>
                </c:pt>
                <c:pt idx="4370">
                  <c:v>5245</c:v>
                </c:pt>
                <c:pt idx="4371">
                  <c:v>5246.2</c:v>
                </c:pt>
                <c:pt idx="4372">
                  <c:v>5247.4</c:v>
                </c:pt>
                <c:pt idx="4373">
                  <c:v>5248.6</c:v>
                </c:pt>
                <c:pt idx="4374">
                  <c:v>5249.8</c:v>
                </c:pt>
                <c:pt idx="4375">
                  <c:v>5251</c:v>
                </c:pt>
                <c:pt idx="4376">
                  <c:v>5252.2</c:v>
                </c:pt>
                <c:pt idx="4377">
                  <c:v>5253.4</c:v>
                </c:pt>
                <c:pt idx="4378">
                  <c:v>5254.6</c:v>
                </c:pt>
                <c:pt idx="4379">
                  <c:v>5255.8</c:v>
                </c:pt>
                <c:pt idx="4380">
                  <c:v>5257</c:v>
                </c:pt>
                <c:pt idx="4381">
                  <c:v>5258.2</c:v>
                </c:pt>
                <c:pt idx="4382">
                  <c:v>5259.4</c:v>
                </c:pt>
                <c:pt idx="4383">
                  <c:v>5260.6</c:v>
                </c:pt>
                <c:pt idx="4384">
                  <c:v>5261.8</c:v>
                </c:pt>
                <c:pt idx="4385">
                  <c:v>5263</c:v>
                </c:pt>
                <c:pt idx="4386">
                  <c:v>5264.2</c:v>
                </c:pt>
                <c:pt idx="4387">
                  <c:v>5265.4</c:v>
                </c:pt>
                <c:pt idx="4388">
                  <c:v>5266.6</c:v>
                </c:pt>
                <c:pt idx="4389">
                  <c:v>5267.8</c:v>
                </c:pt>
                <c:pt idx="4390">
                  <c:v>5269</c:v>
                </c:pt>
                <c:pt idx="4391">
                  <c:v>5270.2</c:v>
                </c:pt>
                <c:pt idx="4392">
                  <c:v>5271.4</c:v>
                </c:pt>
                <c:pt idx="4393">
                  <c:v>5272.6</c:v>
                </c:pt>
                <c:pt idx="4394">
                  <c:v>5273.8</c:v>
                </c:pt>
                <c:pt idx="4395">
                  <c:v>5275</c:v>
                </c:pt>
                <c:pt idx="4396">
                  <c:v>5276.2</c:v>
                </c:pt>
                <c:pt idx="4397">
                  <c:v>5277.4</c:v>
                </c:pt>
                <c:pt idx="4398">
                  <c:v>5278.6</c:v>
                </c:pt>
                <c:pt idx="4399">
                  <c:v>5279.8</c:v>
                </c:pt>
                <c:pt idx="4400">
                  <c:v>5281</c:v>
                </c:pt>
                <c:pt idx="4401">
                  <c:v>5282.2</c:v>
                </c:pt>
                <c:pt idx="4402">
                  <c:v>5283.4</c:v>
                </c:pt>
                <c:pt idx="4403">
                  <c:v>5284.6</c:v>
                </c:pt>
                <c:pt idx="4404">
                  <c:v>5285.8</c:v>
                </c:pt>
                <c:pt idx="4405">
                  <c:v>5287</c:v>
                </c:pt>
                <c:pt idx="4406">
                  <c:v>5288.2</c:v>
                </c:pt>
                <c:pt idx="4407">
                  <c:v>5289.4</c:v>
                </c:pt>
                <c:pt idx="4408">
                  <c:v>5290.6</c:v>
                </c:pt>
                <c:pt idx="4409">
                  <c:v>5291.8</c:v>
                </c:pt>
                <c:pt idx="4410">
                  <c:v>5293</c:v>
                </c:pt>
                <c:pt idx="4411">
                  <c:v>5294.2</c:v>
                </c:pt>
                <c:pt idx="4412">
                  <c:v>5295.4</c:v>
                </c:pt>
                <c:pt idx="4413">
                  <c:v>5296.6</c:v>
                </c:pt>
                <c:pt idx="4414">
                  <c:v>5297.8</c:v>
                </c:pt>
                <c:pt idx="4415">
                  <c:v>5299</c:v>
                </c:pt>
                <c:pt idx="4416">
                  <c:v>5300.2</c:v>
                </c:pt>
                <c:pt idx="4417">
                  <c:v>5301.4</c:v>
                </c:pt>
                <c:pt idx="4418">
                  <c:v>5302.6</c:v>
                </c:pt>
                <c:pt idx="4419">
                  <c:v>5303.8</c:v>
                </c:pt>
                <c:pt idx="4420">
                  <c:v>5305</c:v>
                </c:pt>
                <c:pt idx="4421">
                  <c:v>5306.2</c:v>
                </c:pt>
                <c:pt idx="4422">
                  <c:v>5307.4</c:v>
                </c:pt>
                <c:pt idx="4423">
                  <c:v>5308.6</c:v>
                </c:pt>
                <c:pt idx="4424">
                  <c:v>5309.8</c:v>
                </c:pt>
                <c:pt idx="4425">
                  <c:v>5311</c:v>
                </c:pt>
                <c:pt idx="4426">
                  <c:v>5312.2</c:v>
                </c:pt>
                <c:pt idx="4427">
                  <c:v>5313.4</c:v>
                </c:pt>
                <c:pt idx="4428">
                  <c:v>5314.6</c:v>
                </c:pt>
                <c:pt idx="4429">
                  <c:v>5315.8</c:v>
                </c:pt>
                <c:pt idx="4430">
                  <c:v>5317</c:v>
                </c:pt>
                <c:pt idx="4431">
                  <c:v>5318.2</c:v>
                </c:pt>
                <c:pt idx="4432">
                  <c:v>5319.4</c:v>
                </c:pt>
                <c:pt idx="4433">
                  <c:v>5320.6</c:v>
                </c:pt>
                <c:pt idx="4434">
                  <c:v>5321.8</c:v>
                </c:pt>
                <c:pt idx="4435">
                  <c:v>5323</c:v>
                </c:pt>
                <c:pt idx="4436">
                  <c:v>5324.2</c:v>
                </c:pt>
                <c:pt idx="4437">
                  <c:v>5325.4</c:v>
                </c:pt>
                <c:pt idx="4438">
                  <c:v>5326.6</c:v>
                </c:pt>
                <c:pt idx="4439">
                  <c:v>5327.8</c:v>
                </c:pt>
                <c:pt idx="4440">
                  <c:v>5329</c:v>
                </c:pt>
                <c:pt idx="4441">
                  <c:v>5330.2</c:v>
                </c:pt>
                <c:pt idx="4442">
                  <c:v>5331.4</c:v>
                </c:pt>
                <c:pt idx="4443">
                  <c:v>5332.6</c:v>
                </c:pt>
                <c:pt idx="4444">
                  <c:v>5333.8</c:v>
                </c:pt>
                <c:pt idx="4445">
                  <c:v>5335</c:v>
                </c:pt>
                <c:pt idx="4446">
                  <c:v>5336.2</c:v>
                </c:pt>
                <c:pt idx="4447">
                  <c:v>5337.4</c:v>
                </c:pt>
                <c:pt idx="4448">
                  <c:v>5338.6</c:v>
                </c:pt>
                <c:pt idx="4449">
                  <c:v>5339.8</c:v>
                </c:pt>
                <c:pt idx="4450">
                  <c:v>5341</c:v>
                </c:pt>
                <c:pt idx="4451">
                  <c:v>5342.2</c:v>
                </c:pt>
                <c:pt idx="4452">
                  <c:v>5343.4</c:v>
                </c:pt>
                <c:pt idx="4453">
                  <c:v>5344.6</c:v>
                </c:pt>
                <c:pt idx="4454">
                  <c:v>5345.8</c:v>
                </c:pt>
                <c:pt idx="4455">
                  <c:v>5347</c:v>
                </c:pt>
                <c:pt idx="4456">
                  <c:v>5348.2</c:v>
                </c:pt>
                <c:pt idx="4457">
                  <c:v>5349.4</c:v>
                </c:pt>
                <c:pt idx="4458">
                  <c:v>5350.6</c:v>
                </c:pt>
                <c:pt idx="4459">
                  <c:v>5351.8</c:v>
                </c:pt>
                <c:pt idx="4460">
                  <c:v>5353</c:v>
                </c:pt>
                <c:pt idx="4461">
                  <c:v>5354.2</c:v>
                </c:pt>
                <c:pt idx="4462">
                  <c:v>5355.4</c:v>
                </c:pt>
                <c:pt idx="4463">
                  <c:v>5356.6</c:v>
                </c:pt>
                <c:pt idx="4464">
                  <c:v>5357.8</c:v>
                </c:pt>
                <c:pt idx="4465">
                  <c:v>5359</c:v>
                </c:pt>
                <c:pt idx="4466">
                  <c:v>5360.2</c:v>
                </c:pt>
                <c:pt idx="4467">
                  <c:v>5361.4</c:v>
                </c:pt>
                <c:pt idx="4468">
                  <c:v>5362.6</c:v>
                </c:pt>
                <c:pt idx="4469">
                  <c:v>5363.8</c:v>
                </c:pt>
                <c:pt idx="4470">
                  <c:v>5365</c:v>
                </c:pt>
                <c:pt idx="4471">
                  <c:v>5366.2</c:v>
                </c:pt>
                <c:pt idx="4472">
                  <c:v>5367.4</c:v>
                </c:pt>
                <c:pt idx="4473">
                  <c:v>5368.6</c:v>
                </c:pt>
                <c:pt idx="4474">
                  <c:v>5369.8</c:v>
                </c:pt>
                <c:pt idx="4475">
                  <c:v>5371</c:v>
                </c:pt>
                <c:pt idx="4476">
                  <c:v>5372.2</c:v>
                </c:pt>
                <c:pt idx="4477">
                  <c:v>5373.4</c:v>
                </c:pt>
                <c:pt idx="4478">
                  <c:v>5374.6</c:v>
                </c:pt>
                <c:pt idx="4479">
                  <c:v>5375.8</c:v>
                </c:pt>
                <c:pt idx="4480">
                  <c:v>5377</c:v>
                </c:pt>
                <c:pt idx="4481">
                  <c:v>5378.2</c:v>
                </c:pt>
                <c:pt idx="4482">
                  <c:v>5379.4</c:v>
                </c:pt>
                <c:pt idx="4483">
                  <c:v>5380.6</c:v>
                </c:pt>
                <c:pt idx="4484">
                  <c:v>5381.8</c:v>
                </c:pt>
                <c:pt idx="4485">
                  <c:v>5383</c:v>
                </c:pt>
                <c:pt idx="4486">
                  <c:v>5384.2</c:v>
                </c:pt>
                <c:pt idx="4487">
                  <c:v>5385.4</c:v>
                </c:pt>
                <c:pt idx="4488">
                  <c:v>5386.6</c:v>
                </c:pt>
                <c:pt idx="4489">
                  <c:v>5387.8</c:v>
                </c:pt>
                <c:pt idx="4490">
                  <c:v>5389</c:v>
                </c:pt>
                <c:pt idx="4491">
                  <c:v>5390.2</c:v>
                </c:pt>
                <c:pt idx="4492">
                  <c:v>5391.4</c:v>
                </c:pt>
                <c:pt idx="4493">
                  <c:v>5392.6</c:v>
                </c:pt>
                <c:pt idx="4494">
                  <c:v>5393.8</c:v>
                </c:pt>
                <c:pt idx="4495">
                  <c:v>5395</c:v>
                </c:pt>
                <c:pt idx="4496">
                  <c:v>5396.2</c:v>
                </c:pt>
                <c:pt idx="4497">
                  <c:v>5397.4</c:v>
                </c:pt>
                <c:pt idx="4498">
                  <c:v>5398.6</c:v>
                </c:pt>
                <c:pt idx="4499">
                  <c:v>5399.8</c:v>
                </c:pt>
                <c:pt idx="4500">
                  <c:v>5401</c:v>
                </c:pt>
                <c:pt idx="4501">
                  <c:v>5402.2</c:v>
                </c:pt>
                <c:pt idx="4502">
                  <c:v>5403.4</c:v>
                </c:pt>
                <c:pt idx="4503">
                  <c:v>5404.6</c:v>
                </c:pt>
                <c:pt idx="4504">
                  <c:v>5405.8</c:v>
                </c:pt>
                <c:pt idx="4505">
                  <c:v>5407</c:v>
                </c:pt>
                <c:pt idx="4506">
                  <c:v>5408.2</c:v>
                </c:pt>
                <c:pt idx="4507">
                  <c:v>5409.4</c:v>
                </c:pt>
                <c:pt idx="4508">
                  <c:v>5410.6</c:v>
                </c:pt>
                <c:pt idx="4509">
                  <c:v>5411.8</c:v>
                </c:pt>
                <c:pt idx="4510">
                  <c:v>5413</c:v>
                </c:pt>
                <c:pt idx="4511">
                  <c:v>5414.2</c:v>
                </c:pt>
                <c:pt idx="4512">
                  <c:v>5415.4</c:v>
                </c:pt>
                <c:pt idx="4513">
                  <c:v>5416.6</c:v>
                </c:pt>
                <c:pt idx="4514">
                  <c:v>5417.8</c:v>
                </c:pt>
                <c:pt idx="4515">
                  <c:v>5419</c:v>
                </c:pt>
                <c:pt idx="4516">
                  <c:v>5420.2</c:v>
                </c:pt>
                <c:pt idx="4517">
                  <c:v>5421.4</c:v>
                </c:pt>
                <c:pt idx="4518">
                  <c:v>5422.6</c:v>
                </c:pt>
                <c:pt idx="4519">
                  <c:v>5423.8</c:v>
                </c:pt>
                <c:pt idx="4520">
                  <c:v>5425</c:v>
                </c:pt>
                <c:pt idx="4521">
                  <c:v>5426.2</c:v>
                </c:pt>
                <c:pt idx="4522">
                  <c:v>5427.4</c:v>
                </c:pt>
                <c:pt idx="4523">
                  <c:v>5428.6</c:v>
                </c:pt>
                <c:pt idx="4524">
                  <c:v>5429.8</c:v>
                </c:pt>
                <c:pt idx="4525">
                  <c:v>5431</c:v>
                </c:pt>
                <c:pt idx="4526">
                  <c:v>5432.2</c:v>
                </c:pt>
                <c:pt idx="4527">
                  <c:v>5433.4</c:v>
                </c:pt>
                <c:pt idx="4528">
                  <c:v>5434.6</c:v>
                </c:pt>
                <c:pt idx="4529">
                  <c:v>5435.8</c:v>
                </c:pt>
                <c:pt idx="4530">
                  <c:v>5437</c:v>
                </c:pt>
                <c:pt idx="4531">
                  <c:v>5438.2</c:v>
                </c:pt>
                <c:pt idx="4532">
                  <c:v>5439.4</c:v>
                </c:pt>
                <c:pt idx="4533">
                  <c:v>5440.6</c:v>
                </c:pt>
                <c:pt idx="4534">
                  <c:v>5441.8</c:v>
                </c:pt>
                <c:pt idx="4535">
                  <c:v>5443</c:v>
                </c:pt>
                <c:pt idx="4536">
                  <c:v>5444.2</c:v>
                </c:pt>
                <c:pt idx="4537">
                  <c:v>5445.4</c:v>
                </c:pt>
                <c:pt idx="4538">
                  <c:v>5446.6</c:v>
                </c:pt>
                <c:pt idx="4539">
                  <c:v>5447.8</c:v>
                </c:pt>
                <c:pt idx="4540">
                  <c:v>5449</c:v>
                </c:pt>
                <c:pt idx="4541">
                  <c:v>5450.2</c:v>
                </c:pt>
                <c:pt idx="4542">
                  <c:v>5451.4</c:v>
                </c:pt>
                <c:pt idx="4543">
                  <c:v>5452.6</c:v>
                </c:pt>
                <c:pt idx="4544">
                  <c:v>5453.8</c:v>
                </c:pt>
                <c:pt idx="4545">
                  <c:v>5455</c:v>
                </c:pt>
                <c:pt idx="4546">
                  <c:v>5456.2</c:v>
                </c:pt>
                <c:pt idx="4547">
                  <c:v>5457.4</c:v>
                </c:pt>
                <c:pt idx="4548">
                  <c:v>5458.6</c:v>
                </c:pt>
                <c:pt idx="4549">
                  <c:v>5459.8</c:v>
                </c:pt>
                <c:pt idx="4550">
                  <c:v>5461</c:v>
                </c:pt>
                <c:pt idx="4551">
                  <c:v>5462.2</c:v>
                </c:pt>
                <c:pt idx="4552">
                  <c:v>5463.4</c:v>
                </c:pt>
                <c:pt idx="4553">
                  <c:v>5464.6</c:v>
                </c:pt>
                <c:pt idx="4554">
                  <c:v>5465.8</c:v>
                </c:pt>
                <c:pt idx="4555">
                  <c:v>5467</c:v>
                </c:pt>
                <c:pt idx="4556">
                  <c:v>5468.2</c:v>
                </c:pt>
                <c:pt idx="4557">
                  <c:v>5469.4</c:v>
                </c:pt>
                <c:pt idx="4558">
                  <c:v>5470.6</c:v>
                </c:pt>
                <c:pt idx="4559">
                  <c:v>5471.8</c:v>
                </c:pt>
                <c:pt idx="4560">
                  <c:v>5473</c:v>
                </c:pt>
                <c:pt idx="4561">
                  <c:v>5474.2</c:v>
                </c:pt>
                <c:pt idx="4562">
                  <c:v>5475.4</c:v>
                </c:pt>
                <c:pt idx="4563">
                  <c:v>5476.6</c:v>
                </c:pt>
                <c:pt idx="4564">
                  <c:v>5477.8</c:v>
                </c:pt>
                <c:pt idx="4565">
                  <c:v>5479</c:v>
                </c:pt>
                <c:pt idx="4566">
                  <c:v>5480.2</c:v>
                </c:pt>
                <c:pt idx="4567">
                  <c:v>5481.4</c:v>
                </c:pt>
                <c:pt idx="4568">
                  <c:v>5482.6</c:v>
                </c:pt>
                <c:pt idx="4569">
                  <c:v>5483.8</c:v>
                </c:pt>
                <c:pt idx="4570">
                  <c:v>5485</c:v>
                </c:pt>
                <c:pt idx="4571">
                  <c:v>5486.2</c:v>
                </c:pt>
                <c:pt idx="4572">
                  <c:v>5487.4</c:v>
                </c:pt>
                <c:pt idx="4573">
                  <c:v>5488.6</c:v>
                </c:pt>
                <c:pt idx="4574">
                  <c:v>5489.8</c:v>
                </c:pt>
                <c:pt idx="4575">
                  <c:v>5491</c:v>
                </c:pt>
                <c:pt idx="4576">
                  <c:v>5492.2</c:v>
                </c:pt>
                <c:pt idx="4577">
                  <c:v>5493.4</c:v>
                </c:pt>
                <c:pt idx="4578">
                  <c:v>5494.6</c:v>
                </c:pt>
                <c:pt idx="4579">
                  <c:v>5495.8</c:v>
                </c:pt>
                <c:pt idx="4580">
                  <c:v>5497</c:v>
                </c:pt>
                <c:pt idx="4581">
                  <c:v>5498.2</c:v>
                </c:pt>
                <c:pt idx="4582">
                  <c:v>5499.4</c:v>
                </c:pt>
                <c:pt idx="4583">
                  <c:v>5500.6</c:v>
                </c:pt>
                <c:pt idx="4584">
                  <c:v>5501.8</c:v>
                </c:pt>
                <c:pt idx="4585">
                  <c:v>5503</c:v>
                </c:pt>
                <c:pt idx="4586">
                  <c:v>5504.2</c:v>
                </c:pt>
                <c:pt idx="4587">
                  <c:v>5505.4</c:v>
                </c:pt>
                <c:pt idx="4588">
                  <c:v>5506.6</c:v>
                </c:pt>
                <c:pt idx="4589">
                  <c:v>5507.8</c:v>
                </c:pt>
                <c:pt idx="4590">
                  <c:v>5509</c:v>
                </c:pt>
                <c:pt idx="4591">
                  <c:v>5510.2</c:v>
                </c:pt>
                <c:pt idx="4592">
                  <c:v>5511.4</c:v>
                </c:pt>
                <c:pt idx="4593">
                  <c:v>5512.6</c:v>
                </c:pt>
                <c:pt idx="4594">
                  <c:v>5513.8</c:v>
                </c:pt>
                <c:pt idx="4595">
                  <c:v>5515</c:v>
                </c:pt>
                <c:pt idx="4596">
                  <c:v>5516.2</c:v>
                </c:pt>
                <c:pt idx="4597">
                  <c:v>5517.4</c:v>
                </c:pt>
                <c:pt idx="4598">
                  <c:v>5518.6</c:v>
                </c:pt>
                <c:pt idx="4599">
                  <c:v>5519.8</c:v>
                </c:pt>
                <c:pt idx="4600">
                  <c:v>5521</c:v>
                </c:pt>
                <c:pt idx="4601">
                  <c:v>5522.2</c:v>
                </c:pt>
                <c:pt idx="4602">
                  <c:v>5523.4</c:v>
                </c:pt>
                <c:pt idx="4603">
                  <c:v>5524.6</c:v>
                </c:pt>
                <c:pt idx="4604">
                  <c:v>5525.8</c:v>
                </c:pt>
                <c:pt idx="4605">
                  <c:v>5527</c:v>
                </c:pt>
                <c:pt idx="4606">
                  <c:v>5528.2</c:v>
                </c:pt>
                <c:pt idx="4607">
                  <c:v>5529.4</c:v>
                </c:pt>
                <c:pt idx="4608">
                  <c:v>5530.6</c:v>
                </c:pt>
                <c:pt idx="4609">
                  <c:v>5531.8</c:v>
                </c:pt>
                <c:pt idx="4610">
                  <c:v>5533</c:v>
                </c:pt>
                <c:pt idx="4611">
                  <c:v>5534.2</c:v>
                </c:pt>
                <c:pt idx="4612">
                  <c:v>5535.4</c:v>
                </c:pt>
                <c:pt idx="4613">
                  <c:v>5536.6</c:v>
                </c:pt>
                <c:pt idx="4614">
                  <c:v>5537.8</c:v>
                </c:pt>
                <c:pt idx="4615">
                  <c:v>5539</c:v>
                </c:pt>
                <c:pt idx="4616">
                  <c:v>5540.2</c:v>
                </c:pt>
                <c:pt idx="4617">
                  <c:v>5541.4</c:v>
                </c:pt>
                <c:pt idx="4618">
                  <c:v>5542.6</c:v>
                </c:pt>
                <c:pt idx="4619">
                  <c:v>5543.8</c:v>
                </c:pt>
                <c:pt idx="4620">
                  <c:v>5545</c:v>
                </c:pt>
                <c:pt idx="4621">
                  <c:v>5546.2</c:v>
                </c:pt>
                <c:pt idx="4622">
                  <c:v>5547.4</c:v>
                </c:pt>
                <c:pt idx="4623">
                  <c:v>5548.6</c:v>
                </c:pt>
                <c:pt idx="4624">
                  <c:v>5549.8</c:v>
                </c:pt>
                <c:pt idx="4625">
                  <c:v>5551</c:v>
                </c:pt>
                <c:pt idx="4626">
                  <c:v>5552.2</c:v>
                </c:pt>
                <c:pt idx="4627">
                  <c:v>5553.4</c:v>
                </c:pt>
                <c:pt idx="4628">
                  <c:v>5554.6</c:v>
                </c:pt>
                <c:pt idx="4629">
                  <c:v>5555.8</c:v>
                </c:pt>
                <c:pt idx="4630">
                  <c:v>5557</c:v>
                </c:pt>
                <c:pt idx="4631">
                  <c:v>5558.2</c:v>
                </c:pt>
                <c:pt idx="4632">
                  <c:v>5559.4</c:v>
                </c:pt>
                <c:pt idx="4633">
                  <c:v>5560.6</c:v>
                </c:pt>
                <c:pt idx="4634">
                  <c:v>5561.8</c:v>
                </c:pt>
                <c:pt idx="4635">
                  <c:v>5563</c:v>
                </c:pt>
                <c:pt idx="4636">
                  <c:v>5564.2</c:v>
                </c:pt>
                <c:pt idx="4637">
                  <c:v>5565.4</c:v>
                </c:pt>
                <c:pt idx="4638">
                  <c:v>5566.6</c:v>
                </c:pt>
                <c:pt idx="4639">
                  <c:v>5567.8</c:v>
                </c:pt>
                <c:pt idx="4640">
                  <c:v>5569</c:v>
                </c:pt>
                <c:pt idx="4641">
                  <c:v>5570.2</c:v>
                </c:pt>
                <c:pt idx="4642">
                  <c:v>5571.4</c:v>
                </c:pt>
                <c:pt idx="4643">
                  <c:v>5572.6</c:v>
                </c:pt>
                <c:pt idx="4644">
                  <c:v>5573.8</c:v>
                </c:pt>
                <c:pt idx="4645">
                  <c:v>5575</c:v>
                </c:pt>
                <c:pt idx="4646">
                  <c:v>5576.2</c:v>
                </c:pt>
                <c:pt idx="4647">
                  <c:v>5577.4</c:v>
                </c:pt>
                <c:pt idx="4648">
                  <c:v>5578.6</c:v>
                </c:pt>
                <c:pt idx="4649">
                  <c:v>5579.8</c:v>
                </c:pt>
                <c:pt idx="4650">
                  <c:v>5581</c:v>
                </c:pt>
                <c:pt idx="4651">
                  <c:v>5582.2</c:v>
                </c:pt>
                <c:pt idx="4652">
                  <c:v>5583.4</c:v>
                </c:pt>
                <c:pt idx="4653">
                  <c:v>5584.6</c:v>
                </c:pt>
                <c:pt idx="4654">
                  <c:v>5585.8</c:v>
                </c:pt>
                <c:pt idx="4655">
                  <c:v>5587</c:v>
                </c:pt>
                <c:pt idx="4656">
                  <c:v>5588.2</c:v>
                </c:pt>
                <c:pt idx="4657">
                  <c:v>5589.4</c:v>
                </c:pt>
                <c:pt idx="4658">
                  <c:v>5590.6</c:v>
                </c:pt>
                <c:pt idx="4659">
                  <c:v>5591.8</c:v>
                </c:pt>
                <c:pt idx="4660">
                  <c:v>5593</c:v>
                </c:pt>
                <c:pt idx="4661">
                  <c:v>5594.2</c:v>
                </c:pt>
                <c:pt idx="4662">
                  <c:v>5595.4</c:v>
                </c:pt>
                <c:pt idx="4663">
                  <c:v>5596.6</c:v>
                </c:pt>
                <c:pt idx="4664">
                  <c:v>5597.8</c:v>
                </c:pt>
                <c:pt idx="4665">
                  <c:v>5599</c:v>
                </c:pt>
                <c:pt idx="4666">
                  <c:v>5600.2</c:v>
                </c:pt>
                <c:pt idx="4667">
                  <c:v>5601.4</c:v>
                </c:pt>
                <c:pt idx="4668">
                  <c:v>5602.6</c:v>
                </c:pt>
                <c:pt idx="4669">
                  <c:v>5603.8</c:v>
                </c:pt>
                <c:pt idx="4670">
                  <c:v>5605</c:v>
                </c:pt>
                <c:pt idx="4671">
                  <c:v>5606.2</c:v>
                </c:pt>
                <c:pt idx="4672">
                  <c:v>5607.4</c:v>
                </c:pt>
                <c:pt idx="4673">
                  <c:v>5608.6</c:v>
                </c:pt>
                <c:pt idx="4674">
                  <c:v>5609.8</c:v>
                </c:pt>
                <c:pt idx="4675">
                  <c:v>5611</c:v>
                </c:pt>
                <c:pt idx="4676">
                  <c:v>5612.2</c:v>
                </c:pt>
                <c:pt idx="4677">
                  <c:v>5613.4</c:v>
                </c:pt>
                <c:pt idx="4678">
                  <c:v>5614.6</c:v>
                </c:pt>
                <c:pt idx="4679">
                  <c:v>5615.8</c:v>
                </c:pt>
                <c:pt idx="4680">
                  <c:v>5617</c:v>
                </c:pt>
                <c:pt idx="4681">
                  <c:v>5618.2</c:v>
                </c:pt>
                <c:pt idx="4682">
                  <c:v>5619.4</c:v>
                </c:pt>
                <c:pt idx="4683">
                  <c:v>5620.6</c:v>
                </c:pt>
                <c:pt idx="4684">
                  <c:v>5621.8</c:v>
                </c:pt>
                <c:pt idx="4685">
                  <c:v>5623</c:v>
                </c:pt>
                <c:pt idx="4686">
                  <c:v>5624.2</c:v>
                </c:pt>
                <c:pt idx="4687">
                  <c:v>5625.4</c:v>
                </c:pt>
                <c:pt idx="4688">
                  <c:v>5626.6</c:v>
                </c:pt>
                <c:pt idx="4689">
                  <c:v>5627.8</c:v>
                </c:pt>
                <c:pt idx="4690">
                  <c:v>5629</c:v>
                </c:pt>
                <c:pt idx="4691">
                  <c:v>5630.2</c:v>
                </c:pt>
                <c:pt idx="4692">
                  <c:v>5631.4</c:v>
                </c:pt>
                <c:pt idx="4693">
                  <c:v>5632.6</c:v>
                </c:pt>
                <c:pt idx="4694">
                  <c:v>5633.8</c:v>
                </c:pt>
                <c:pt idx="4695">
                  <c:v>5635</c:v>
                </c:pt>
                <c:pt idx="4696">
                  <c:v>5636.2</c:v>
                </c:pt>
                <c:pt idx="4697">
                  <c:v>5637.4</c:v>
                </c:pt>
                <c:pt idx="4698">
                  <c:v>5638.6</c:v>
                </c:pt>
                <c:pt idx="4699">
                  <c:v>5639.8</c:v>
                </c:pt>
                <c:pt idx="4700">
                  <c:v>5641</c:v>
                </c:pt>
                <c:pt idx="4701">
                  <c:v>5642.2</c:v>
                </c:pt>
                <c:pt idx="4702">
                  <c:v>5643.4</c:v>
                </c:pt>
                <c:pt idx="4703">
                  <c:v>5644.6</c:v>
                </c:pt>
                <c:pt idx="4704">
                  <c:v>5645.8</c:v>
                </c:pt>
                <c:pt idx="4705">
                  <c:v>5647</c:v>
                </c:pt>
                <c:pt idx="4706">
                  <c:v>5648.2</c:v>
                </c:pt>
                <c:pt idx="4707">
                  <c:v>5649.4</c:v>
                </c:pt>
                <c:pt idx="4708">
                  <c:v>5650.6</c:v>
                </c:pt>
                <c:pt idx="4709">
                  <c:v>5651.8</c:v>
                </c:pt>
                <c:pt idx="4710">
                  <c:v>5653</c:v>
                </c:pt>
                <c:pt idx="4711">
                  <c:v>5654.2</c:v>
                </c:pt>
                <c:pt idx="4712">
                  <c:v>5655.4</c:v>
                </c:pt>
                <c:pt idx="4713">
                  <c:v>5656.6</c:v>
                </c:pt>
                <c:pt idx="4714">
                  <c:v>5657.8</c:v>
                </c:pt>
                <c:pt idx="4715">
                  <c:v>5659</c:v>
                </c:pt>
                <c:pt idx="4716">
                  <c:v>5660.2</c:v>
                </c:pt>
                <c:pt idx="4717">
                  <c:v>5661.4</c:v>
                </c:pt>
                <c:pt idx="4718">
                  <c:v>5662.6</c:v>
                </c:pt>
                <c:pt idx="4719">
                  <c:v>5663.8</c:v>
                </c:pt>
                <c:pt idx="4720">
                  <c:v>5665</c:v>
                </c:pt>
                <c:pt idx="4721">
                  <c:v>5666.2</c:v>
                </c:pt>
                <c:pt idx="4722">
                  <c:v>5667.4</c:v>
                </c:pt>
                <c:pt idx="4723">
                  <c:v>5668.6</c:v>
                </c:pt>
                <c:pt idx="4724">
                  <c:v>5669.8</c:v>
                </c:pt>
                <c:pt idx="4725">
                  <c:v>5671</c:v>
                </c:pt>
                <c:pt idx="4726">
                  <c:v>5672.2</c:v>
                </c:pt>
                <c:pt idx="4727">
                  <c:v>5673.4</c:v>
                </c:pt>
                <c:pt idx="4728">
                  <c:v>5674.6</c:v>
                </c:pt>
                <c:pt idx="4729">
                  <c:v>5675.8</c:v>
                </c:pt>
                <c:pt idx="4730">
                  <c:v>5677</c:v>
                </c:pt>
                <c:pt idx="4731">
                  <c:v>5678.2</c:v>
                </c:pt>
                <c:pt idx="4732">
                  <c:v>5679.4</c:v>
                </c:pt>
                <c:pt idx="4733">
                  <c:v>5680.6</c:v>
                </c:pt>
                <c:pt idx="4734">
                  <c:v>5681.8</c:v>
                </c:pt>
                <c:pt idx="4735">
                  <c:v>5683</c:v>
                </c:pt>
                <c:pt idx="4736">
                  <c:v>5684.2</c:v>
                </c:pt>
                <c:pt idx="4737">
                  <c:v>5685.4</c:v>
                </c:pt>
                <c:pt idx="4738">
                  <c:v>5686.6</c:v>
                </c:pt>
                <c:pt idx="4739">
                  <c:v>5687.8</c:v>
                </c:pt>
                <c:pt idx="4740">
                  <c:v>5689</c:v>
                </c:pt>
                <c:pt idx="4741">
                  <c:v>5690.2</c:v>
                </c:pt>
                <c:pt idx="4742">
                  <c:v>5691.4</c:v>
                </c:pt>
                <c:pt idx="4743">
                  <c:v>5692.6</c:v>
                </c:pt>
                <c:pt idx="4744">
                  <c:v>5693.8</c:v>
                </c:pt>
                <c:pt idx="4745">
                  <c:v>5695</c:v>
                </c:pt>
                <c:pt idx="4746">
                  <c:v>5696.2</c:v>
                </c:pt>
                <c:pt idx="4747">
                  <c:v>5697.4</c:v>
                </c:pt>
                <c:pt idx="4748">
                  <c:v>5698.6</c:v>
                </c:pt>
                <c:pt idx="4749">
                  <c:v>5699.8</c:v>
                </c:pt>
                <c:pt idx="4750">
                  <c:v>5701</c:v>
                </c:pt>
                <c:pt idx="4751">
                  <c:v>5702.2</c:v>
                </c:pt>
                <c:pt idx="4752">
                  <c:v>5703.4</c:v>
                </c:pt>
                <c:pt idx="4753">
                  <c:v>5704.6</c:v>
                </c:pt>
                <c:pt idx="4754">
                  <c:v>5705.8</c:v>
                </c:pt>
                <c:pt idx="4755">
                  <c:v>5707</c:v>
                </c:pt>
                <c:pt idx="4756">
                  <c:v>5708.2</c:v>
                </c:pt>
                <c:pt idx="4757">
                  <c:v>5709.4</c:v>
                </c:pt>
                <c:pt idx="4758">
                  <c:v>5710.6</c:v>
                </c:pt>
                <c:pt idx="4759">
                  <c:v>5711.8</c:v>
                </c:pt>
                <c:pt idx="4760">
                  <c:v>5713</c:v>
                </c:pt>
                <c:pt idx="4761">
                  <c:v>5714.2</c:v>
                </c:pt>
                <c:pt idx="4762">
                  <c:v>5715.4</c:v>
                </c:pt>
                <c:pt idx="4763">
                  <c:v>5716.6</c:v>
                </c:pt>
                <c:pt idx="4764">
                  <c:v>5717.8</c:v>
                </c:pt>
                <c:pt idx="4765">
                  <c:v>5719</c:v>
                </c:pt>
                <c:pt idx="4766">
                  <c:v>5720.2</c:v>
                </c:pt>
                <c:pt idx="4767">
                  <c:v>5721.4</c:v>
                </c:pt>
                <c:pt idx="4768">
                  <c:v>5722.6</c:v>
                </c:pt>
                <c:pt idx="4769">
                  <c:v>5723.8</c:v>
                </c:pt>
                <c:pt idx="4770">
                  <c:v>5725</c:v>
                </c:pt>
                <c:pt idx="4771">
                  <c:v>5726.2</c:v>
                </c:pt>
                <c:pt idx="4772">
                  <c:v>5727.4</c:v>
                </c:pt>
                <c:pt idx="4773">
                  <c:v>5728.6</c:v>
                </c:pt>
                <c:pt idx="4774">
                  <c:v>5729.8</c:v>
                </c:pt>
                <c:pt idx="4775">
                  <c:v>5731</c:v>
                </c:pt>
                <c:pt idx="4776">
                  <c:v>5732.2</c:v>
                </c:pt>
                <c:pt idx="4777">
                  <c:v>5733.4</c:v>
                </c:pt>
                <c:pt idx="4778">
                  <c:v>5734.6</c:v>
                </c:pt>
                <c:pt idx="4779">
                  <c:v>5735.8</c:v>
                </c:pt>
                <c:pt idx="4780">
                  <c:v>5737</c:v>
                </c:pt>
                <c:pt idx="4781">
                  <c:v>5738.2</c:v>
                </c:pt>
                <c:pt idx="4782">
                  <c:v>5739.4</c:v>
                </c:pt>
                <c:pt idx="4783">
                  <c:v>5740.6</c:v>
                </c:pt>
                <c:pt idx="4784">
                  <c:v>5741.8</c:v>
                </c:pt>
                <c:pt idx="4785">
                  <c:v>5743</c:v>
                </c:pt>
                <c:pt idx="4786">
                  <c:v>5744.2</c:v>
                </c:pt>
                <c:pt idx="4787">
                  <c:v>5745.4</c:v>
                </c:pt>
                <c:pt idx="4788">
                  <c:v>5746.6</c:v>
                </c:pt>
                <c:pt idx="4789">
                  <c:v>5747.8</c:v>
                </c:pt>
                <c:pt idx="4790">
                  <c:v>5749</c:v>
                </c:pt>
                <c:pt idx="4791">
                  <c:v>5750.2</c:v>
                </c:pt>
                <c:pt idx="4792">
                  <c:v>5751.4</c:v>
                </c:pt>
                <c:pt idx="4793">
                  <c:v>5752.6</c:v>
                </c:pt>
                <c:pt idx="4794">
                  <c:v>5753.8</c:v>
                </c:pt>
                <c:pt idx="4795">
                  <c:v>5755</c:v>
                </c:pt>
                <c:pt idx="4796">
                  <c:v>5756.2</c:v>
                </c:pt>
                <c:pt idx="4797">
                  <c:v>5757.4</c:v>
                </c:pt>
                <c:pt idx="4798">
                  <c:v>5758.6</c:v>
                </c:pt>
                <c:pt idx="4799">
                  <c:v>5759.8</c:v>
                </c:pt>
                <c:pt idx="4800">
                  <c:v>5761</c:v>
                </c:pt>
                <c:pt idx="4801">
                  <c:v>5762.2</c:v>
                </c:pt>
                <c:pt idx="4802">
                  <c:v>5763.4</c:v>
                </c:pt>
                <c:pt idx="4803">
                  <c:v>5764.6</c:v>
                </c:pt>
                <c:pt idx="4804">
                  <c:v>5765.8</c:v>
                </c:pt>
                <c:pt idx="4805">
                  <c:v>5767</c:v>
                </c:pt>
                <c:pt idx="4806">
                  <c:v>5768.2</c:v>
                </c:pt>
                <c:pt idx="4807">
                  <c:v>5769.4</c:v>
                </c:pt>
                <c:pt idx="4808">
                  <c:v>5770.6</c:v>
                </c:pt>
                <c:pt idx="4809">
                  <c:v>5771.8</c:v>
                </c:pt>
                <c:pt idx="4810">
                  <c:v>5773</c:v>
                </c:pt>
                <c:pt idx="4811">
                  <c:v>5774.2</c:v>
                </c:pt>
                <c:pt idx="4812">
                  <c:v>5775.4</c:v>
                </c:pt>
                <c:pt idx="4813">
                  <c:v>5776.6</c:v>
                </c:pt>
                <c:pt idx="4814">
                  <c:v>5777.8</c:v>
                </c:pt>
                <c:pt idx="4815">
                  <c:v>5779</c:v>
                </c:pt>
                <c:pt idx="4816">
                  <c:v>5780.2</c:v>
                </c:pt>
                <c:pt idx="4817">
                  <c:v>5781.4</c:v>
                </c:pt>
                <c:pt idx="4818">
                  <c:v>5782.6</c:v>
                </c:pt>
                <c:pt idx="4819">
                  <c:v>5783.8</c:v>
                </c:pt>
                <c:pt idx="4820">
                  <c:v>5785</c:v>
                </c:pt>
                <c:pt idx="4821">
                  <c:v>5786.2</c:v>
                </c:pt>
                <c:pt idx="4822">
                  <c:v>5787.4</c:v>
                </c:pt>
                <c:pt idx="4823">
                  <c:v>5788.6</c:v>
                </c:pt>
                <c:pt idx="4824">
                  <c:v>5789.8</c:v>
                </c:pt>
                <c:pt idx="4825">
                  <c:v>5791</c:v>
                </c:pt>
                <c:pt idx="4826">
                  <c:v>5792.2</c:v>
                </c:pt>
                <c:pt idx="4827">
                  <c:v>5793.4</c:v>
                </c:pt>
                <c:pt idx="4828">
                  <c:v>5794.6</c:v>
                </c:pt>
                <c:pt idx="4829">
                  <c:v>5795.8</c:v>
                </c:pt>
                <c:pt idx="4830">
                  <c:v>5797</c:v>
                </c:pt>
                <c:pt idx="4831">
                  <c:v>5798.2</c:v>
                </c:pt>
                <c:pt idx="4832">
                  <c:v>5799.4</c:v>
                </c:pt>
                <c:pt idx="4833">
                  <c:v>5800.6</c:v>
                </c:pt>
                <c:pt idx="4834">
                  <c:v>5801.8</c:v>
                </c:pt>
                <c:pt idx="4835">
                  <c:v>5803</c:v>
                </c:pt>
                <c:pt idx="4836">
                  <c:v>5804.2</c:v>
                </c:pt>
                <c:pt idx="4837">
                  <c:v>5805.4</c:v>
                </c:pt>
                <c:pt idx="4838">
                  <c:v>5806.6</c:v>
                </c:pt>
                <c:pt idx="4839">
                  <c:v>5807.8</c:v>
                </c:pt>
                <c:pt idx="4840">
                  <c:v>5809</c:v>
                </c:pt>
                <c:pt idx="4841">
                  <c:v>5810.2</c:v>
                </c:pt>
                <c:pt idx="4842">
                  <c:v>5811.4</c:v>
                </c:pt>
                <c:pt idx="4843">
                  <c:v>5812.6</c:v>
                </c:pt>
                <c:pt idx="4844">
                  <c:v>5813.8</c:v>
                </c:pt>
                <c:pt idx="4845">
                  <c:v>5815</c:v>
                </c:pt>
                <c:pt idx="4846">
                  <c:v>5816.2</c:v>
                </c:pt>
                <c:pt idx="4847">
                  <c:v>5817.4</c:v>
                </c:pt>
                <c:pt idx="4848">
                  <c:v>5818.6</c:v>
                </c:pt>
                <c:pt idx="4849">
                  <c:v>5819.8</c:v>
                </c:pt>
                <c:pt idx="4850">
                  <c:v>5821</c:v>
                </c:pt>
                <c:pt idx="4851">
                  <c:v>5822.2</c:v>
                </c:pt>
                <c:pt idx="4852">
                  <c:v>5823.4</c:v>
                </c:pt>
                <c:pt idx="4853">
                  <c:v>5824.6</c:v>
                </c:pt>
                <c:pt idx="4854">
                  <c:v>5825.8</c:v>
                </c:pt>
                <c:pt idx="4855">
                  <c:v>5827</c:v>
                </c:pt>
                <c:pt idx="4856">
                  <c:v>5828.2</c:v>
                </c:pt>
                <c:pt idx="4857">
                  <c:v>5829.4</c:v>
                </c:pt>
                <c:pt idx="4858">
                  <c:v>5830.6</c:v>
                </c:pt>
                <c:pt idx="4859">
                  <c:v>5831.8</c:v>
                </c:pt>
                <c:pt idx="4860">
                  <c:v>5833</c:v>
                </c:pt>
                <c:pt idx="4861">
                  <c:v>5834.2</c:v>
                </c:pt>
                <c:pt idx="4862">
                  <c:v>5835.4</c:v>
                </c:pt>
                <c:pt idx="4863">
                  <c:v>5836.6</c:v>
                </c:pt>
                <c:pt idx="4864">
                  <c:v>5837.8</c:v>
                </c:pt>
                <c:pt idx="4865">
                  <c:v>5839</c:v>
                </c:pt>
                <c:pt idx="4866">
                  <c:v>5840.2</c:v>
                </c:pt>
                <c:pt idx="4867">
                  <c:v>5841.4</c:v>
                </c:pt>
                <c:pt idx="4868">
                  <c:v>5842.6</c:v>
                </c:pt>
                <c:pt idx="4869">
                  <c:v>5843.8</c:v>
                </c:pt>
                <c:pt idx="4870">
                  <c:v>5845</c:v>
                </c:pt>
                <c:pt idx="4871">
                  <c:v>5846.2</c:v>
                </c:pt>
                <c:pt idx="4872">
                  <c:v>5847.4</c:v>
                </c:pt>
                <c:pt idx="4873">
                  <c:v>5848.6</c:v>
                </c:pt>
                <c:pt idx="4874">
                  <c:v>5849.8</c:v>
                </c:pt>
                <c:pt idx="4875">
                  <c:v>5851</c:v>
                </c:pt>
                <c:pt idx="4876">
                  <c:v>5852.2</c:v>
                </c:pt>
                <c:pt idx="4877">
                  <c:v>5853.4</c:v>
                </c:pt>
                <c:pt idx="4878">
                  <c:v>5854.6</c:v>
                </c:pt>
                <c:pt idx="4879">
                  <c:v>5855.8</c:v>
                </c:pt>
                <c:pt idx="4880">
                  <c:v>5857</c:v>
                </c:pt>
                <c:pt idx="4881">
                  <c:v>5858.2</c:v>
                </c:pt>
                <c:pt idx="4882">
                  <c:v>5859.4</c:v>
                </c:pt>
                <c:pt idx="4883">
                  <c:v>5860.6</c:v>
                </c:pt>
                <c:pt idx="4884">
                  <c:v>5861.8</c:v>
                </c:pt>
                <c:pt idx="4885">
                  <c:v>5863</c:v>
                </c:pt>
                <c:pt idx="4886">
                  <c:v>5864.2</c:v>
                </c:pt>
                <c:pt idx="4887">
                  <c:v>5865.4</c:v>
                </c:pt>
                <c:pt idx="4888">
                  <c:v>5866.6</c:v>
                </c:pt>
                <c:pt idx="4889">
                  <c:v>5867.8</c:v>
                </c:pt>
                <c:pt idx="4890">
                  <c:v>5869</c:v>
                </c:pt>
                <c:pt idx="4891">
                  <c:v>5870.2</c:v>
                </c:pt>
                <c:pt idx="4892">
                  <c:v>5871.4</c:v>
                </c:pt>
                <c:pt idx="4893">
                  <c:v>5872.6</c:v>
                </c:pt>
                <c:pt idx="4894">
                  <c:v>5873.8</c:v>
                </c:pt>
                <c:pt idx="4895">
                  <c:v>5875</c:v>
                </c:pt>
                <c:pt idx="4896">
                  <c:v>5876.2</c:v>
                </c:pt>
                <c:pt idx="4897">
                  <c:v>5877.4</c:v>
                </c:pt>
                <c:pt idx="4898">
                  <c:v>5878.6</c:v>
                </c:pt>
                <c:pt idx="4899">
                  <c:v>5879.8</c:v>
                </c:pt>
                <c:pt idx="4900">
                  <c:v>5881</c:v>
                </c:pt>
                <c:pt idx="4901">
                  <c:v>5882.2</c:v>
                </c:pt>
                <c:pt idx="4902">
                  <c:v>5883.4</c:v>
                </c:pt>
                <c:pt idx="4903">
                  <c:v>5884.6</c:v>
                </c:pt>
                <c:pt idx="4904">
                  <c:v>5885.8</c:v>
                </c:pt>
                <c:pt idx="4905">
                  <c:v>5887</c:v>
                </c:pt>
                <c:pt idx="4906">
                  <c:v>5888.2</c:v>
                </c:pt>
                <c:pt idx="4907">
                  <c:v>5889.4</c:v>
                </c:pt>
                <c:pt idx="4908">
                  <c:v>5890.6</c:v>
                </c:pt>
                <c:pt idx="4909">
                  <c:v>5891.8</c:v>
                </c:pt>
                <c:pt idx="4910">
                  <c:v>5893</c:v>
                </c:pt>
                <c:pt idx="4911">
                  <c:v>5894.2</c:v>
                </c:pt>
                <c:pt idx="4912">
                  <c:v>5895.4</c:v>
                </c:pt>
                <c:pt idx="4913">
                  <c:v>5896.6</c:v>
                </c:pt>
                <c:pt idx="4914">
                  <c:v>5897.8</c:v>
                </c:pt>
                <c:pt idx="4915">
                  <c:v>5899</c:v>
                </c:pt>
                <c:pt idx="4916">
                  <c:v>5900.2</c:v>
                </c:pt>
                <c:pt idx="4917">
                  <c:v>5901.4</c:v>
                </c:pt>
                <c:pt idx="4918">
                  <c:v>5902.6</c:v>
                </c:pt>
                <c:pt idx="4919">
                  <c:v>5903.8</c:v>
                </c:pt>
                <c:pt idx="4920">
                  <c:v>5905</c:v>
                </c:pt>
                <c:pt idx="4921">
                  <c:v>5906.2</c:v>
                </c:pt>
                <c:pt idx="4922">
                  <c:v>5907.4</c:v>
                </c:pt>
                <c:pt idx="4923">
                  <c:v>5908.6</c:v>
                </c:pt>
                <c:pt idx="4924">
                  <c:v>5909.8</c:v>
                </c:pt>
                <c:pt idx="4925">
                  <c:v>5911</c:v>
                </c:pt>
                <c:pt idx="4926">
                  <c:v>5912.2</c:v>
                </c:pt>
                <c:pt idx="4927">
                  <c:v>5913.4</c:v>
                </c:pt>
                <c:pt idx="4928">
                  <c:v>5914.6</c:v>
                </c:pt>
                <c:pt idx="4929">
                  <c:v>5915.8</c:v>
                </c:pt>
                <c:pt idx="4930">
                  <c:v>5917</c:v>
                </c:pt>
                <c:pt idx="4931">
                  <c:v>5918.2</c:v>
                </c:pt>
                <c:pt idx="4932">
                  <c:v>5919.4</c:v>
                </c:pt>
                <c:pt idx="4933">
                  <c:v>5920.6</c:v>
                </c:pt>
                <c:pt idx="4934">
                  <c:v>5921.8</c:v>
                </c:pt>
                <c:pt idx="4935">
                  <c:v>5923</c:v>
                </c:pt>
                <c:pt idx="4936">
                  <c:v>5924.2</c:v>
                </c:pt>
                <c:pt idx="4937">
                  <c:v>5925.4</c:v>
                </c:pt>
                <c:pt idx="4938">
                  <c:v>5926.6</c:v>
                </c:pt>
                <c:pt idx="4939">
                  <c:v>5927.8</c:v>
                </c:pt>
                <c:pt idx="4940">
                  <c:v>5929</c:v>
                </c:pt>
                <c:pt idx="4941">
                  <c:v>5930.2</c:v>
                </c:pt>
                <c:pt idx="4942">
                  <c:v>5931.4</c:v>
                </c:pt>
                <c:pt idx="4943">
                  <c:v>5932.6</c:v>
                </c:pt>
                <c:pt idx="4944">
                  <c:v>5933.8</c:v>
                </c:pt>
                <c:pt idx="4945">
                  <c:v>5935</c:v>
                </c:pt>
                <c:pt idx="4946">
                  <c:v>5936.2</c:v>
                </c:pt>
                <c:pt idx="4947">
                  <c:v>5937.4</c:v>
                </c:pt>
                <c:pt idx="4948">
                  <c:v>5938.6</c:v>
                </c:pt>
                <c:pt idx="4949">
                  <c:v>5939.8</c:v>
                </c:pt>
                <c:pt idx="4950">
                  <c:v>5941</c:v>
                </c:pt>
                <c:pt idx="4951">
                  <c:v>5942.2</c:v>
                </c:pt>
                <c:pt idx="4952">
                  <c:v>5943.4</c:v>
                </c:pt>
                <c:pt idx="4953">
                  <c:v>5944.6</c:v>
                </c:pt>
                <c:pt idx="4954">
                  <c:v>5945.8</c:v>
                </c:pt>
                <c:pt idx="4955">
                  <c:v>5947</c:v>
                </c:pt>
                <c:pt idx="4956">
                  <c:v>5948.2</c:v>
                </c:pt>
                <c:pt idx="4957">
                  <c:v>5949.4</c:v>
                </c:pt>
                <c:pt idx="4958">
                  <c:v>5950.6</c:v>
                </c:pt>
                <c:pt idx="4959">
                  <c:v>5951.8</c:v>
                </c:pt>
                <c:pt idx="4960">
                  <c:v>5953</c:v>
                </c:pt>
                <c:pt idx="4961">
                  <c:v>5954.2</c:v>
                </c:pt>
                <c:pt idx="4962">
                  <c:v>5955.4</c:v>
                </c:pt>
                <c:pt idx="4963">
                  <c:v>5956.6</c:v>
                </c:pt>
                <c:pt idx="4964">
                  <c:v>5957.8</c:v>
                </c:pt>
                <c:pt idx="4965">
                  <c:v>5959</c:v>
                </c:pt>
                <c:pt idx="4966">
                  <c:v>5960.2</c:v>
                </c:pt>
                <c:pt idx="4967">
                  <c:v>5961.4</c:v>
                </c:pt>
                <c:pt idx="4968">
                  <c:v>5962.6</c:v>
                </c:pt>
                <c:pt idx="4969">
                  <c:v>5963.8</c:v>
                </c:pt>
                <c:pt idx="4970">
                  <c:v>5965</c:v>
                </c:pt>
                <c:pt idx="4971">
                  <c:v>5966.2</c:v>
                </c:pt>
                <c:pt idx="4972">
                  <c:v>5967.4</c:v>
                </c:pt>
                <c:pt idx="4973">
                  <c:v>5968.6</c:v>
                </c:pt>
                <c:pt idx="4974">
                  <c:v>5969.8</c:v>
                </c:pt>
                <c:pt idx="4975">
                  <c:v>5971</c:v>
                </c:pt>
                <c:pt idx="4976">
                  <c:v>5972.2</c:v>
                </c:pt>
                <c:pt idx="4977">
                  <c:v>5973.4</c:v>
                </c:pt>
                <c:pt idx="4978">
                  <c:v>5974.6</c:v>
                </c:pt>
                <c:pt idx="4979">
                  <c:v>5975.8</c:v>
                </c:pt>
                <c:pt idx="4980">
                  <c:v>5977</c:v>
                </c:pt>
                <c:pt idx="4981">
                  <c:v>5978.2</c:v>
                </c:pt>
                <c:pt idx="4982">
                  <c:v>5979.4</c:v>
                </c:pt>
                <c:pt idx="4983">
                  <c:v>5980.6</c:v>
                </c:pt>
                <c:pt idx="4984">
                  <c:v>5981.8</c:v>
                </c:pt>
                <c:pt idx="4985">
                  <c:v>5983</c:v>
                </c:pt>
                <c:pt idx="4986">
                  <c:v>5984.2</c:v>
                </c:pt>
                <c:pt idx="4987">
                  <c:v>5985.4</c:v>
                </c:pt>
                <c:pt idx="4988">
                  <c:v>5986.6</c:v>
                </c:pt>
                <c:pt idx="4989">
                  <c:v>5987.8</c:v>
                </c:pt>
                <c:pt idx="4990">
                  <c:v>5989</c:v>
                </c:pt>
                <c:pt idx="4991">
                  <c:v>5990.2</c:v>
                </c:pt>
                <c:pt idx="4992">
                  <c:v>5991.4</c:v>
                </c:pt>
                <c:pt idx="4993">
                  <c:v>5992.6</c:v>
                </c:pt>
                <c:pt idx="4994">
                  <c:v>5993.8</c:v>
                </c:pt>
                <c:pt idx="4995">
                  <c:v>5995</c:v>
                </c:pt>
                <c:pt idx="4996">
                  <c:v>5996.2</c:v>
                </c:pt>
                <c:pt idx="4997">
                  <c:v>5997.4</c:v>
                </c:pt>
                <c:pt idx="4998">
                  <c:v>5998.6</c:v>
                </c:pt>
                <c:pt idx="4999">
                  <c:v>5999.8</c:v>
                </c:pt>
                <c:pt idx="5000">
                  <c:v>6001</c:v>
                </c:pt>
                <c:pt idx="5001">
                  <c:v>6002.2</c:v>
                </c:pt>
                <c:pt idx="5002">
                  <c:v>6003.4</c:v>
                </c:pt>
                <c:pt idx="5003">
                  <c:v>6004.6</c:v>
                </c:pt>
                <c:pt idx="5004">
                  <c:v>6005.8</c:v>
                </c:pt>
                <c:pt idx="5005">
                  <c:v>6007</c:v>
                </c:pt>
                <c:pt idx="5006">
                  <c:v>6008.2</c:v>
                </c:pt>
                <c:pt idx="5007">
                  <c:v>6009.4</c:v>
                </c:pt>
                <c:pt idx="5008">
                  <c:v>6010.6</c:v>
                </c:pt>
                <c:pt idx="5009">
                  <c:v>6011.8</c:v>
                </c:pt>
                <c:pt idx="5010">
                  <c:v>6013</c:v>
                </c:pt>
                <c:pt idx="5011">
                  <c:v>6014.2</c:v>
                </c:pt>
                <c:pt idx="5012">
                  <c:v>6015.4</c:v>
                </c:pt>
                <c:pt idx="5013">
                  <c:v>6016.6</c:v>
                </c:pt>
                <c:pt idx="5014">
                  <c:v>6017.8</c:v>
                </c:pt>
                <c:pt idx="5015">
                  <c:v>6019</c:v>
                </c:pt>
                <c:pt idx="5016">
                  <c:v>6020.2</c:v>
                </c:pt>
                <c:pt idx="5017">
                  <c:v>6021.4</c:v>
                </c:pt>
                <c:pt idx="5018">
                  <c:v>6022.6</c:v>
                </c:pt>
                <c:pt idx="5019">
                  <c:v>6023.8</c:v>
                </c:pt>
                <c:pt idx="5020">
                  <c:v>6025</c:v>
                </c:pt>
                <c:pt idx="5021">
                  <c:v>6026.2</c:v>
                </c:pt>
                <c:pt idx="5022">
                  <c:v>6027.4</c:v>
                </c:pt>
                <c:pt idx="5023">
                  <c:v>6028.6</c:v>
                </c:pt>
                <c:pt idx="5024">
                  <c:v>6029.8</c:v>
                </c:pt>
                <c:pt idx="5025">
                  <c:v>6031</c:v>
                </c:pt>
                <c:pt idx="5026">
                  <c:v>6032.2</c:v>
                </c:pt>
                <c:pt idx="5027">
                  <c:v>6033.4</c:v>
                </c:pt>
                <c:pt idx="5028">
                  <c:v>6034.6</c:v>
                </c:pt>
                <c:pt idx="5029">
                  <c:v>6035.8</c:v>
                </c:pt>
                <c:pt idx="5030">
                  <c:v>6037</c:v>
                </c:pt>
                <c:pt idx="5031">
                  <c:v>6038.2</c:v>
                </c:pt>
                <c:pt idx="5032">
                  <c:v>6039.4</c:v>
                </c:pt>
                <c:pt idx="5033">
                  <c:v>6040.6</c:v>
                </c:pt>
                <c:pt idx="5034">
                  <c:v>6041.8</c:v>
                </c:pt>
                <c:pt idx="5035">
                  <c:v>6043</c:v>
                </c:pt>
                <c:pt idx="5036">
                  <c:v>6044.2</c:v>
                </c:pt>
                <c:pt idx="5037">
                  <c:v>6045.4</c:v>
                </c:pt>
                <c:pt idx="5038">
                  <c:v>6046.6</c:v>
                </c:pt>
                <c:pt idx="5039">
                  <c:v>6047.8</c:v>
                </c:pt>
                <c:pt idx="5040">
                  <c:v>6049</c:v>
                </c:pt>
                <c:pt idx="5041">
                  <c:v>6050.2</c:v>
                </c:pt>
                <c:pt idx="5042">
                  <c:v>6051.4</c:v>
                </c:pt>
                <c:pt idx="5043">
                  <c:v>6052.6</c:v>
                </c:pt>
                <c:pt idx="5044">
                  <c:v>6053.8</c:v>
                </c:pt>
                <c:pt idx="5045">
                  <c:v>6055</c:v>
                </c:pt>
                <c:pt idx="5046">
                  <c:v>6056.2</c:v>
                </c:pt>
                <c:pt idx="5047">
                  <c:v>6057.4</c:v>
                </c:pt>
                <c:pt idx="5048">
                  <c:v>6058.6</c:v>
                </c:pt>
                <c:pt idx="5049">
                  <c:v>6059.8</c:v>
                </c:pt>
                <c:pt idx="5050">
                  <c:v>6061</c:v>
                </c:pt>
                <c:pt idx="5051">
                  <c:v>6062.2</c:v>
                </c:pt>
                <c:pt idx="5052">
                  <c:v>6063.4</c:v>
                </c:pt>
                <c:pt idx="5053">
                  <c:v>6064.6</c:v>
                </c:pt>
                <c:pt idx="5054">
                  <c:v>6065.8</c:v>
                </c:pt>
                <c:pt idx="5055">
                  <c:v>6067</c:v>
                </c:pt>
                <c:pt idx="5056">
                  <c:v>6068.2</c:v>
                </c:pt>
                <c:pt idx="5057">
                  <c:v>6069.4</c:v>
                </c:pt>
                <c:pt idx="5058">
                  <c:v>6070.6</c:v>
                </c:pt>
                <c:pt idx="5059">
                  <c:v>6071.8</c:v>
                </c:pt>
                <c:pt idx="5060">
                  <c:v>6073</c:v>
                </c:pt>
                <c:pt idx="5061">
                  <c:v>6074.2</c:v>
                </c:pt>
                <c:pt idx="5062">
                  <c:v>6075.4</c:v>
                </c:pt>
                <c:pt idx="5063">
                  <c:v>6076.6</c:v>
                </c:pt>
                <c:pt idx="5064">
                  <c:v>6077.8</c:v>
                </c:pt>
                <c:pt idx="5065">
                  <c:v>6079</c:v>
                </c:pt>
                <c:pt idx="5066">
                  <c:v>6080.2</c:v>
                </c:pt>
                <c:pt idx="5067">
                  <c:v>6081.4</c:v>
                </c:pt>
                <c:pt idx="5068">
                  <c:v>6082.6</c:v>
                </c:pt>
                <c:pt idx="5069">
                  <c:v>6083.8</c:v>
                </c:pt>
                <c:pt idx="5070">
                  <c:v>6085</c:v>
                </c:pt>
                <c:pt idx="5071">
                  <c:v>6086.2</c:v>
                </c:pt>
                <c:pt idx="5072">
                  <c:v>6087.4</c:v>
                </c:pt>
                <c:pt idx="5073">
                  <c:v>6088.6</c:v>
                </c:pt>
                <c:pt idx="5074">
                  <c:v>6089.8</c:v>
                </c:pt>
                <c:pt idx="5075">
                  <c:v>6091</c:v>
                </c:pt>
                <c:pt idx="5076">
                  <c:v>6092.2</c:v>
                </c:pt>
                <c:pt idx="5077">
                  <c:v>6093.4</c:v>
                </c:pt>
                <c:pt idx="5078">
                  <c:v>6094.6</c:v>
                </c:pt>
                <c:pt idx="5079">
                  <c:v>6095.8</c:v>
                </c:pt>
                <c:pt idx="5080">
                  <c:v>6097</c:v>
                </c:pt>
                <c:pt idx="5081">
                  <c:v>6098.2</c:v>
                </c:pt>
                <c:pt idx="5082">
                  <c:v>6099.4</c:v>
                </c:pt>
                <c:pt idx="5083">
                  <c:v>6100.6</c:v>
                </c:pt>
                <c:pt idx="5084">
                  <c:v>6101.8</c:v>
                </c:pt>
                <c:pt idx="5085">
                  <c:v>6103</c:v>
                </c:pt>
                <c:pt idx="5086">
                  <c:v>6104.2</c:v>
                </c:pt>
                <c:pt idx="5087">
                  <c:v>6105.4</c:v>
                </c:pt>
                <c:pt idx="5088">
                  <c:v>6106.6</c:v>
                </c:pt>
                <c:pt idx="5089">
                  <c:v>6107.8</c:v>
                </c:pt>
                <c:pt idx="5090">
                  <c:v>6109</c:v>
                </c:pt>
                <c:pt idx="5091">
                  <c:v>6110.2</c:v>
                </c:pt>
                <c:pt idx="5092">
                  <c:v>6111.4</c:v>
                </c:pt>
                <c:pt idx="5093">
                  <c:v>6112.6</c:v>
                </c:pt>
                <c:pt idx="5094">
                  <c:v>6113.8</c:v>
                </c:pt>
                <c:pt idx="5095">
                  <c:v>6115</c:v>
                </c:pt>
                <c:pt idx="5096">
                  <c:v>6116.2</c:v>
                </c:pt>
                <c:pt idx="5097">
                  <c:v>6117.4</c:v>
                </c:pt>
                <c:pt idx="5098">
                  <c:v>6118.6</c:v>
                </c:pt>
                <c:pt idx="5099">
                  <c:v>6119.8</c:v>
                </c:pt>
                <c:pt idx="5100">
                  <c:v>6121</c:v>
                </c:pt>
                <c:pt idx="5101">
                  <c:v>6122.2</c:v>
                </c:pt>
                <c:pt idx="5102">
                  <c:v>6123.4</c:v>
                </c:pt>
                <c:pt idx="5103">
                  <c:v>6124.6</c:v>
                </c:pt>
                <c:pt idx="5104">
                  <c:v>6125.8</c:v>
                </c:pt>
                <c:pt idx="5105">
                  <c:v>6127</c:v>
                </c:pt>
                <c:pt idx="5106">
                  <c:v>6128.2</c:v>
                </c:pt>
                <c:pt idx="5107">
                  <c:v>6129.4</c:v>
                </c:pt>
                <c:pt idx="5108">
                  <c:v>6130.6</c:v>
                </c:pt>
                <c:pt idx="5109">
                  <c:v>6131.8</c:v>
                </c:pt>
                <c:pt idx="5110">
                  <c:v>6133</c:v>
                </c:pt>
                <c:pt idx="5111">
                  <c:v>6134.2</c:v>
                </c:pt>
                <c:pt idx="5112">
                  <c:v>6135.4</c:v>
                </c:pt>
                <c:pt idx="5113">
                  <c:v>6136.6</c:v>
                </c:pt>
                <c:pt idx="5114">
                  <c:v>6137.8</c:v>
                </c:pt>
                <c:pt idx="5115">
                  <c:v>6139</c:v>
                </c:pt>
                <c:pt idx="5116">
                  <c:v>6140.2</c:v>
                </c:pt>
                <c:pt idx="5117">
                  <c:v>6141.4</c:v>
                </c:pt>
                <c:pt idx="5118">
                  <c:v>6142.6</c:v>
                </c:pt>
                <c:pt idx="5119">
                  <c:v>6143.8</c:v>
                </c:pt>
                <c:pt idx="5120">
                  <c:v>6145</c:v>
                </c:pt>
                <c:pt idx="5121">
                  <c:v>6146.2</c:v>
                </c:pt>
                <c:pt idx="5122">
                  <c:v>6147.4</c:v>
                </c:pt>
                <c:pt idx="5123">
                  <c:v>6148.6</c:v>
                </c:pt>
                <c:pt idx="5124">
                  <c:v>6149.8</c:v>
                </c:pt>
                <c:pt idx="5125">
                  <c:v>6151</c:v>
                </c:pt>
                <c:pt idx="5126">
                  <c:v>6152.2</c:v>
                </c:pt>
                <c:pt idx="5127">
                  <c:v>6153.4</c:v>
                </c:pt>
                <c:pt idx="5128">
                  <c:v>6154.6</c:v>
                </c:pt>
                <c:pt idx="5129">
                  <c:v>6155.8</c:v>
                </c:pt>
                <c:pt idx="5130">
                  <c:v>6157</c:v>
                </c:pt>
                <c:pt idx="5131">
                  <c:v>6158.2</c:v>
                </c:pt>
                <c:pt idx="5132">
                  <c:v>6159.4</c:v>
                </c:pt>
                <c:pt idx="5133">
                  <c:v>6160.6</c:v>
                </c:pt>
                <c:pt idx="5134">
                  <c:v>6161.8</c:v>
                </c:pt>
                <c:pt idx="5135">
                  <c:v>6163</c:v>
                </c:pt>
                <c:pt idx="5136">
                  <c:v>6164.2</c:v>
                </c:pt>
                <c:pt idx="5137">
                  <c:v>6165.4</c:v>
                </c:pt>
                <c:pt idx="5138">
                  <c:v>6166.6</c:v>
                </c:pt>
                <c:pt idx="5139">
                  <c:v>6167.8</c:v>
                </c:pt>
                <c:pt idx="5140">
                  <c:v>6169</c:v>
                </c:pt>
                <c:pt idx="5141">
                  <c:v>6170.2</c:v>
                </c:pt>
                <c:pt idx="5142">
                  <c:v>6171.4</c:v>
                </c:pt>
                <c:pt idx="5143">
                  <c:v>6172.6</c:v>
                </c:pt>
                <c:pt idx="5144">
                  <c:v>6173.8</c:v>
                </c:pt>
                <c:pt idx="5145">
                  <c:v>6175</c:v>
                </c:pt>
                <c:pt idx="5146">
                  <c:v>6176.2</c:v>
                </c:pt>
                <c:pt idx="5147">
                  <c:v>6177.4</c:v>
                </c:pt>
                <c:pt idx="5148">
                  <c:v>6178.6</c:v>
                </c:pt>
                <c:pt idx="5149">
                  <c:v>6179.8</c:v>
                </c:pt>
                <c:pt idx="5150">
                  <c:v>6181</c:v>
                </c:pt>
                <c:pt idx="5151">
                  <c:v>6182.2</c:v>
                </c:pt>
                <c:pt idx="5152">
                  <c:v>6183.4</c:v>
                </c:pt>
                <c:pt idx="5153">
                  <c:v>6184.6</c:v>
                </c:pt>
                <c:pt idx="5154">
                  <c:v>6185.8</c:v>
                </c:pt>
                <c:pt idx="5155">
                  <c:v>6187</c:v>
                </c:pt>
                <c:pt idx="5156">
                  <c:v>6188.2</c:v>
                </c:pt>
                <c:pt idx="5157">
                  <c:v>6189.4</c:v>
                </c:pt>
                <c:pt idx="5158">
                  <c:v>6190.6</c:v>
                </c:pt>
                <c:pt idx="5159">
                  <c:v>6191.8</c:v>
                </c:pt>
                <c:pt idx="5160">
                  <c:v>6193</c:v>
                </c:pt>
                <c:pt idx="5161">
                  <c:v>6194.2</c:v>
                </c:pt>
                <c:pt idx="5162">
                  <c:v>6195.4</c:v>
                </c:pt>
                <c:pt idx="5163">
                  <c:v>6196.6</c:v>
                </c:pt>
                <c:pt idx="5164">
                  <c:v>6197.8</c:v>
                </c:pt>
                <c:pt idx="5165">
                  <c:v>6199</c:v>
                </c:pt>
                <c:pt idx="5166">
                  <c:v>6200.2</c:v>
                </c:pt>
                <c:pt idx="5167">
                  <c:v>6201.4</c:v>
                </c:pt>
                <c:pt idx="5168">
                  <c:v>6202.6</c:v>
                </c:pt>
                <c:pt idx="5169">
                  <c:v>6203.8</c:v>
                </c:pt>
                <c:pt idx="5170">
                  <c:v>6205</c:v>
                </c:pt>
                <c:pt idx="5171">
                  <c:v>6206.2</c:v>
                </c:pt>
                <c:pt idx="5172">
                  <c:v>6207.4</c:v>
                </c:pt>
                <c:pt idx="5173">
                  <c:v>6208.6</c:v>
                </c:pt>
                <c:pt idx="5174">
                  <c:v>6209.8</c:v>
                </c:pt>
                <c:pt idx="5175">
                  <c:v>6211</c:v>
                </c:pt>
                <c:pt idx="5176">
                  <c:v>6212.2</c:v>
                </c:pt>
                <c:pt idx="5177">
                  <c:v>6213.4</c:v>
                </c:pt>
                <c:pt idx="5178">
                  <c:v>6214.6</c:v>
                </c:pt>
                <c:pt idx="5179">
                  <c:v>6215.8</c:v>
                </c:pt>
                <c:pt idx="5180">
                  <c:v>6217</c:v>
                </c:pt>
                <c:pt idx="5181">
                  <c:v>6218.2</c:v>
                </c:pt>
                <c:pt idx="5182">
                  <c:v>6219.4</c:v>
                </c:pt>
                <c:pt idx="5183">
                  <c:v>6220.6</c:v>
                </c:pt>
                <c:pt idx="5184">
                  <c:v>6221.8</c:v>
                </c:pt>
                <c:pt idx="5185">
                  <c:v>6223</c:v>
                </c:pt>
                <c:pt idx="5186">
                  <c:v>6224.2</c:v>
                </c:pt>
                <c:pt idx="5187">
                  <c:v>6225.4</c:v>
                </c:pt>
                <c:pt idx="5188">
                  <c:v>6226.6</c:v>
                </c:pt>
                <c:pt idx="5189">
                  <c:v>6227.8</c:v>
                </c:pt>
                <c:pt idx="5190">
                  <c:v>6229</c:v>
                </c:pt>
                <c:pt idx="5191">
                  <c:v>6230.2</c:v>
                </c:pt>
                <c:pt idx="5192">
                  <c:v>6231.4</c:v>
                </c:pt>
                <c:pt idx="5193">
                  <c:v>6232.6</c:v>
                </c:pt>
                <c:pt idx="5194">
                  <c:v>6233.8</c:v>
                </c:pt>
                <c:pt idx="5195">
                  <c:v>6235</c:v>
                </c:pt>
                <c:pt idx="5196">
                  <c:v>6236.2</c:v>
                </c:pt>
                <c:pt idx="5197">
                  <c:v>6237.4</c:v>
                </c:pt>
                <c:pt idx="5198">
                  <c:v>6238.6</c:v>
                </c:pt>
                <c:pt idx="5199">
                  <c:v>6239.8</c:v>
                </c:pt>
                <c:pt idx="5200">
                  <c:v>6241</c:v>
                </c:pt>
                <c:pt idx="5201">
                  <c:v>6242.2</c:v>
                </c:pt>
                <c:pt idx="5202">
                  <c:v>6243.4</c:v>
                </c:pt>
                <c:pt idx="5203">
                  <c:v>6244.6</c:v>
                </c:pt>
                <c:pt idx="5204">
                  <c:v>6245.8</c:v>
                </c:pt>
                <c:pt idx="5205">
                  <c:v>6247</c:v>
                </c:pt>
                <c:pt idx="5206">
                  <c:v>6248.2</c:v>
                </c:pt>
                <c:pt idx="5207">
                  <c:v>6249.4</c:v>
                </c:pt>
                <c:pt idx="5208">
                  <c:v>6250.6</c:v>
                </c:pt>
                <c:pt idx="5209">
                  <c:v>6251.8</c:v>
                </c:pt>
                <c:pt idx="5210">
                  <c:v>6253</c:v>
                </c:pt>
                <c:pt idx="5211">
                  <c:v>6254.2</c:v>
                </c:pt>
                <c:pt idx="5212">
                  <c:v>6255.4</c:v>
                </c:pt>
                <c:pt idx="5213">
                  <c:v>6256.6</c:v>
                </c:pt>
                <c:pt idx="5214">
                  <c:v>6257.8</c:v>
                </c:pt>
                <c:pt idx="5215">
                  <c:v>6259</c:v>
                </c:pt>
                <c:pt idx="5216">
                  <c:v>6260.2</c:v>
                </c:pt>
                <c:pt idx="5217">
                  <c:v>6261.4</c:v>
                </c:pt>
                <c:pt idx="5218">
                  <c:v>6262.6</c:v>
                </c:pt>
                <c:pt idx="5219">
                  <c:v>6263.8</c:v>
                </c:pt>
                <c:pt idx="5220">
                  <c:v>6265</c:v>
                </c:pt>
                <c:pt idx="5221">
                  <c:v>6266.2</c:v>
                </c:pt>
                <c:pt idx="5222">
                  <c:v>6267.4</c:v>
                </c:pt>
                <c:pt idx="5223">
                  <c:v>6268.6</c:v>
                </c:pt>
                <c:pt idx="5224">
                  <c:v>6269.8</c:v>
                </c:pt>
                <c:pt idx="5225">
                  <c:v>6271</c:v>
                </c:pt>
                <c:pt idx="5226">
                  <c:v>6272.2</c:v>
                </c:pt>
                <c:pt idx="5227">
                  <c:v>6273.4</c:v>
                </c:pt>
                <c:pt idx="5228">
                  <c:v>6274.6</c:v>
                </c:pt>
                <c:pt idx="5229">
                  <c:v>6275.8</c:v>
                </c:pt>
                <c:pt idx="5230">
                  <c:v>6277</c:v>
                </c:pt>
                <c:pt idx="5231">
                  <c:v>6278.2</c:v>
                </c:pt>
                <c:pt idx="5232">
                  <c:v>6279.4</c:v>
                </c:pt>
                <c:pt idx="5233">
                  <c:v>6280.6</c:v>
                </c:pt>
                <c:pt idx="5234">
                  <c:v>6281.8</c:v>
                </c:pt>
                <c:pt idx="5235">
                  <c:v>6283</c:v>
                </c:pt>
                <c:pt idx="5236">
                  <c:v>6284.2</c:v>
                </c:pt>
                <c:pt idx="5237">
                  <c:v>6285.4</c:v>
                </c:pt>
                <c:pt idx="5238">
                  <c:v>6286.6</c:v>
                </c:pt>
                <c:pt idx="5239">
                  <c:v>6287.8</c:v>
                </c:pt>
                <c:pt idx="5240">
                  <c:v>6289</c:v>
                </c:pt>
                <c:pt idx="5241">
                  <c:v>6290.2</c:v>
                </c:pt>
                <c:pt idx="5242">
                  <c:v>6291.4</c:v>
                </c:pt>
                <c:pt idx="5243">
                  <c:v>6292.6</c:v>
                </c:pt>
                <c:pt idx="5244">
                  <c:v>6293.8</c:v>
                </c:pt>
                <c:pt idx="5245">
                  <c:v>6295</c:v>
                </c:pt>
                <c:pt idx="5246">
                  <c:v>6296.2</c:v>
                </c:pt>
                <c:pt idx="5247">
                  <c:v>6297.4</c:v>
                </c:pt>
                <c:pt idx="5248">
                  <c:v>6298.6</c:v>
                </c:pt>
                <c:pt idx="5249">
                  <c:v>6299.8</c:v>
                </c:pt>
                <c:pt idx="5250">
                  <c:v>6301</c:v>
                </c:pt>
                <c:pt idx="5251">
                  <c:v>6302.2</c:v>
                </c:pt>
                <c:pt idx="5252">
                  <c:v>6303.4</c:v>
                </c:pt>
                <c:pt idx="5253">
                  <c:v>6304.6</c:v>
                </c:pt>
                <c:pt idx="5254">
                  <c:v>6305.8</c:v>
                </c:pt>
                <c:pt idx="5255">
                  <c:v>6307</c:v>
                </c:pt>
                <c:pt idx="5256">
                  <c:v>6308.2</c:v>
                </c:pt>
                <c:pt idx="5257">
                  <c:v>6309.4</c:v>
                </c:pt>
                <c:pt idx="5258">
                  <c:v>6310.6</c:v>
                </c:pt>
                <c:pt idx="5259">
                  <c:v>6311.8</c:v>
                </c:pt>
                <c:pt idx="5260">
                  <c:v>6313</c:v>
                </c:pt>
                <c:pt idx="5261">
                  <c:v>6314.2</c:v>
                </c:pt>
                <c:pt idx="5262">
                  <c:v>6315.4</c:v>
                </c:pt>
                <c:pt idx="5263">
                  <c:v>6316.6</c:v>
                </c:pt>
                <c:pt idx="5264">
                  <c:v>6317.8</c:v>
                </c:pt>
                <c:pt idx="5265">
                  <c:v>6319</c:v>
                </c:pt>
                <c:pt idx="5266">
                  <c:v>6320.2</c:v>
                </c:pt>
                <c:pt idx="5267">
                  <c:v>6321.4</c:v>
                </c:pt>
                <c:pt idx="5268">
                  <c:v>6322.6</c:v>
                </c:pt>
                <c:pt idx="5269">
                  <c:v>6323.8</c:v>
                </c:pt>
                <c:pt idx="5270">
                  <c:v>6325</c:v>
                </c:pt>
                <c:pt idx="5271">
                  <c:v>6326.2</c:v>
                </c:pt>
                <c:pt idx="5272">
                  <c:v>6327.4</c:v>
                </c:pt>
                <c:pt idx="5273">
                  <c:v>6328.6</c:v>
                </c:pt>
                <c:pt idx="5274">
                  <c:v>6329.8</c:v>
                </c:pt>
                <c:pt idx="5275">
                  <c:v>6331</c:v>
                </c:pt>
                <c:pt idx="5276">
                  <c:v>6332.2</c:v>
                </c:pt>
                <c:pt idx="5277">
                  <c:v>6333.4</c:v>
                </c:pt>
                <c:pt idx="5278">
                  <c:v>6334.6</c:v>
                </c:pt>
                <c:pt idx="5279">
                  <c:v>6335.8</c:v>
                </c:pt>
                <c:pt idx="5280">
                  <c:v>6337</c:v>
                </c:pt>
                <c:pt idx="5281">
                  <c:v>6338.2</c:v>
                </c:pt>
                <c:pt idx="5282">
                  <c:v>6339.4</c:v>
                </c:pt>
                <c:pt idx="5283">
                  <c:v>6340.6</c:v>
                </c:pt>
                <c:pt idx="5284">
                  <c:v>6341.8</c:v>
                </c:pt>
                <c:pt idx="5285">
                  <c:v>6343</c:v>
                </c:pt>
                <c:pt idx="5286">
                  <c:v>6344.2</c:v>
                </c:pt>
                <c:pt idx="5287">
                  <c:v>6345.4</c:v>
                </c:pt>
                <c:pt idx="5288">
                  <c:v>6346.6</c:v>
                </c:pt>
                <c:pt idx="5289">
                  <c:v>6347.8</c:v>
                </c:pt>
                <c:pt idx="5290">
                  <c:v>6349</c:v>
                </c:pt>
                <c:pt idx="5291">
                  <c:v>6350.2</c:v>
                </c:pt>
                <c:pt idx="5292">
                  <c:v>6351.4</c:v>
                </c:pt>
                <c:pt idx="5293">
                  <c:v>6352.6</c:v>
                </c:pt>
                <c:pt idx="5294">
                  <c:v>6353.8</c:v>
                </c:pt>
                <c:pt idx="5295">
                  <c:v>6355</c:v>
                </c:pt>
                <c:pt idx="5296">
                  <c:v>6356.2</c:v>
                </c:pt>
                <c:pt idx="5297">
                  <c:v>6357.4</c:v>
                </c:pt>
                <c:pt idx="5298">
                  <c:v>6358.6</c:v>
                </c:pt>
                <c:pt idx="5299">
                  <c:v>6359.8</c:v>
                </c:pt>
              </c:numCache>
            </c:numRef>
          </c:xVal>
          <c:yVal>
            <c:numRef>
              <c:f>'SI ArcLight, 20130751_C10'!$B$1100:$B$11000</c:f>
              <c:numCache>
                <c:formatCode>General</c:formatCode>
                <c:ptCount val="9901"/>
                <c:pt idx="0">
                  <c:v>-67.885000000000005</c:v>
                </c:pt>
                <c:pt idx="1">
                  <c:v>-67.763000000000005</c:v>
                </c:pt>
                <c:pt idx="2">
                  <c:v>-67.701999999999998</c:v>
                </c:pt>
                <c:pt idx="3">
                  <c:v>-67.793000000000006</c:v>
                </c:pt>
                <c:pt idx="4">
                  <c:v>-67.823999999999998</c:v>
                </c:pt>
                <c:pt idx="5">
                  <c:v>-67.915000000000006</c:v>
                </c:pt>
                <c:pt idx="6">
                  <c:v>-67.915000000000006</c:v>
                </c:pt>
                <c:pt idx="7">
                  <c:v>-67.915000000000006</c:v>
                </c:pt>
                <c:pt idx="8">
                  <c:v>-68.097999999999999</c:v>
                </c:pt>
                <c:pt idx="9">
                  <c:v>-68.159000000000006</c:v>
                </c:pt>
                <c:pt idx="10">
                  <c:v>-68.097999999999999</c:v>
                </c:pt>
                <c:pt idx="11">
                  <c:v>-68.067999999999998</c:v>
                </c:pt>
                <c:pt idx="12">
                  <c:v>-68.128999999999976</c:v>
                </c:pt>
                <c:pt idx="13">
                  <c:v>-68.128999999999976</c:v>
                </c:pt>
                <c:pt idx="14">
                  <c:v>-67.975999999999999</c:v>
                </c:pt>
                <c:pt idx="15">
                  <c:v>-67.763000000000005</c:v>
                </c:pt>
                <c:pt idx="16">
                  <c:v>-67.823999999999998</c:v>
                </c:pt>
                <c:pt idx="17">
                  <c:v>-67.731999999999999</c:v>
                </c:pt>
                <c:pt idx="18">
                  <c:v>-67.945999999999998</c:v>
                </c:pt>
                <c:pt idx="19">
                  <c:v>-67.945999999999998</c:v>
                </c:pt>
                <c:pt idx="20">
                  <c:v>-67.915000000000006</c:v>
                </c:pt>
                <c:pt idx="21">
                  <c:v>-67.975999999999999</c:v>
                </c:pt>
                <c:pt idx="22">
                  <c:v>-67.945999999999998</c:v>
                </c:pt>
                <c:pt idx="23">
                  <c:v>-68.067999999999998</c:v>
                </c:pt>
                <c:pt idx="24">
                  <c:v>-67.945999999999998</c:v>
                </c:pt>
                <c:pt idx="25">
                  <c:v>-67.823999999999998</c:v>
                </c:pt>
                <c:pt idx="26">
                  <c:v>-67.945999999999998</c:v>
                </c:pt>
                <c:pt idx="27">
                  <c:v>-67.915000000000006</c:v>
                </c:pt>
                <c:pt idx="28">
                  <c:v>-67.885000000000005</c:v>
                </c:pt>
                <c:pt idx="29">
                  <c:v>-67.853999999999999</c:v>
                </c:pt>
                <c:pt idx="30">
                  <c:v>-67.823999999999998</c:v>
                </c:pt>
                <c:pt idx="31">
                  <c:v>-67.885000000000005</c:v>
                </c:pt>
                <c:pt idx="32">
                  <c:v>-67.763000000000005</c:v>
                </c:pt>
                <c:pt idx="33">
                  <c:v>-67.823999999999998</c:v>
                </c:pt>
                <c:pt idx="34">
                  <c:v>-67.731999999999999</c:v>
                </c:pt>
                <c:pt idx="35">
                  <c:v>-67.519000000000005</c:v>
                </c:pt>
                <c:pt idx="36">
                  <c:v>-67.427000000000007</c:v>
                </c:pt>
                <c:pt idx="37">
                  <c:v>-67.121999999999986</c:v>
                </c:pt>
                <c:pt idx="38">
                  <c:v>-66.968999999999994</c:v>
                </c:pt>
                <c:pt idx="39">
                  <c:v>-66.908000000000001</c:v>
                </c:pt>
                <c:pt idx="40">
                  <c:v>-66.694999999999993</c:v>
                </c:pt>
                <c:pt idx="41">
                  <c:v>-66.756</c:v>
                </c:pt>
                <c:pt idx="42">
                  <c:v>-66.60299999999998</c:v>
                </c:pt>
                <c:pt idx="43">
                  <c:v>-66.634</c:v>
                </c:pt>
                <c:pt idx="44">
                  <c:v>-66.694999999999993</c:v>
                </c:pt>
                <c:pt idx="45">
                  <c:v>-66.756</c:v>
                </c:pt>
                <c:pt idx="46">
                  <c:v>-66.877999999999986</c:v>
                </c:pt>
                <c:pt idx="47">
                  <c:v>-66.938999999999993</c:v>
                </c:pt>
                <c:pt idx="48">
                  <c:v>-66.877999999999986</c:v>
                </c:pt>
                <c:pt idx="49">
                  <c:v>-66.938999999999993</c:v>
                </c:pt>
                <c:pt idx="50">
                  <c:v>-66.968999999999994</c:v>
                </c:pt>
                <c:pt idx="51">
                  <c:v>-67.061000000000007</c:v>
                </c:pt>
                <c:pt idx="52">
                  <c:v>-67</c:v>
                </c:pt>
                <c:pt idx="53">
                  <c:v>-67.03</c:v>
                </c:pt>
                <c:pt idx="54">
                  <c:v>-67.151999999999987</c:v>
                </c:pt>
                <c:pt idx="55">
                  <c:v>-67.121999999999986</c:v>
                </c:pt>
                <c:pt idx="56">
                  <c:v>-67.151999999999987</c:v>
                </c:pt>
                <c:pt idx="57">
                  <c:v>-66.968999999999994</c:v>
                </c:pt>
                <c:pt idx="58">
                  <c:v>-67</c:v>
                </c:pt>
                <c:pt idx="59">
                  <c:v>-67.03</c:v>
                </c:pt>
                <c:pt idx="60">
                  <c:v>-66.908000000000001</c:v>
                </c:pt>
                <c:pt idx="61">
                  <c:v>-66.846999999999994</c:v>
                </c:pt>
                <c:pt idx="62">
                  <c:v>-66.35899999999998</c:v>
                </c:pt>
                <c:pt idx="63">
                  <c:v>-66.175999999999945</c:v>
                </c:pt>
                <c:pt idx="64">
                  <c:v>-66.175999999999945</c:v>
                </c:pt>
                <c:pt idx="65">
                  <c:v>-65.932000000000002</c:v>
                </c:pt>
                <c:pt idx="66">
                  <c:v>-65.962000000000003</c:v>
                </c:pt>
                <c:pt idx="67">
                  <c:v>-66.022999999999996</c:v>
                </c:pt>
                <c:pt idx="68">
                  <c:v>-66.144999999999996</c:v>
                </c:pt>
                <c:pt idx="69">
                  <c:v>-66.114999999999995</c:v>
                </c:pt>
                <c:pt idx="70">
                  <c:v>-65.992999999999995</c:v>
                </c:pt>
                <c:pt idx="71">
                  <c:v>-65.962000000000003</c:v>
                </c:pt>
                <c:pt idx="72">
                  <c:v>-66.144999999999996</c:v>
                </c:pt>
                <c:pt idx="73">
                  <c:v>-66.175999999999945</c:v>
                </c:pt>
                <c:pt idx="74">
                  <c:v>-66.298000000000002</c:v>
                </c:pt>
                <c:pt idx="75">
                  <c:v>-66.298000000000002</c:v>
                </c:pt>
                <c:pt idx="76">
                  <c:v>-66.542000000000002</c:v>
                </c:pt>
                <c:pt idx="77">
                  <c:v>-66.756</c:v>
                </c:pt>
                <c:pt idx="78">
                  <c:v>-66.877999999999986</c:v>
                </c:pt>
                <c:pt idx="79">
                  <c:v>-67</c:v>
                </c:pt>
                <c:pt idx="80">
                  <c:v>-67</c:v>
                </c:pt>
                <c:pt idx="81">
                  <c:v>-67.212999999999994</c:v>
                </c:pt>
                <c:pt idx="82">
                  <c:v>-67.366</c:v>
                </c:pt>
                <c:pt idx="83">
                  <c:v>-66.968999999999994</c:v>
                </c:pt>
                <c:pt idx="84">
                  <c:v>-66.786000000000001</c:v>
                </c:pt>
                <c:pt idx="85">
                  <c:v>-66.480999999999995</c:v>
                </c:pt>
                <c:pt idx="86">
                  <c:v>-66.60299999999998</c:v>
                </c:pt>
                <c:pt idx="87">
                  <c:v>-66.634</c:v>
                </c:pt>
                <c:pt idx="88">
                  <c:v>-66.45</c:v>
                </c:pt>
                <c:pt idx="89">
                  <c:v>-66.664000000000001</c:v>
                </c:pt>
                <c:pt idx="90">
                  <c:v>-66.724999999999994</c:v>
                </c:pt>
                <c:pt idx="91">
                  <c:v>-66.968999999999994</c:v>
                </c:pt>
                <c:pt idx="92">
                  <c:v>-67.090999999999994</c:v>
                </c:pt>
                <c:pt idx="93">
                  <c:v>-67.03</c:v>
                </c:pt>
                <c:pt idx="94">
                  <c:v>-67.061000000000007</c:v>
                </c:pt>
                <c:pt idx="95">
                  <c:v>-66.968999999999994</c:v>
                </c:pt>
                <c:pt idx="96">
                  <c:v>-67.03</c:v>
                </c:pt>
                <c:pt idx="97">
                  <c:v>-66.756</c:v>
                </c:pt>
                <c:pt idx="98">
                  <c:v>-66.634</c:v>
                </c:pt>
                <c:pt idx="99">
                  <c:v>-66.846999999999994</c:v>
                </c:pt>
                <c:pt idx="100">
                  <c:v>-66.877999999999986</c:v>
                </c:pt>
                <c:pt idx="101">
                  <c:v>-67</c:v>
                </c:pt>
                <c:pt idx="102">
                  <c:v>-66.968999999999994</c:v>
                </c:pt>
                <c:pt idx="103">
                  <c:v>-66.938999999999993</c:v>
                </c:pt>
                <c:pt idx="104">
                  <c:v>-67.212999999999994</c:v>
                </c:pt>
                <c:pt idx="105">
                  <c:v>-67.244</c:v>
                </c:pt>
                <c:pt idx="106">
                  <c:v>-67.212999999999994</c:v>
                </c:pt>
                <c:pt idx="107">
                  <c:v>-67.244</c:v>
                </c:pt>
                <c:pt idx="108">
                  <c:v>-67.151999999999987</c:v>
                </c:pt>
                <c:pt idx="109">
                  <c:v>-67.366</c:v>
                </c:pt>
                <c:pt idx="110">
                  <c:v>-67.212999999999994</c:v>
                </c:pt>
                <c:pt idx="111">
                  <c:v>-67.090999999999994</c:v>
                </c:pt>
                <c:pt idx="112">
                  <c:v>-67.121999999999986</c:v>
                </c:pt>
                <c:pt idx="113">
                  <c:v>-67.212999999999994</c:v>
                </c:pt>
                <c:pt idx="114">
                  <c:v>-67.427000000000007</c:v>
                </c:pt>
                <c:pt idx="115">
                  <c:v>-67.396000000000001</c:v>
                </c:pt>
                <c:pt idx="116">
                  <c:v>-67.549000000000007</c:v>
                </c:pt>
                <c:pt idx="117">
                  <c:v>-67.549000000000007</c:v>
                </c:pt>
                <c:pt idx="118">
                  <c:v>-67.488</c:v>
                </c:pt>
                <c:pt idx="119">
                  <c:v>-67.641000000000005</c:v>
                </c:pt>
                <c:pt idx="120">
                  <c:v>-67.519000000000005</c:v>
                </c:pt>
                <c:pt idx="121">
                  <c:v>-67.488</c:v>
                </c:pt>
                <c:pt idx="122">
                  <c:v>-67.457999999999998</c:v>
                </c:pt>
                <c:pt idx="123">
                  <c:v>-67.427000000000007</c:v>
                </c:pt>
                <c:pt idx="124">
                  <c:v>-67.396000000000001</c:v>
                </c:pt>
                <c:pt idx="125">
                  <c:v>-67.305000000000007</c:v>
                </c:pt>
                <c:pt idx="126">
                  <c:v>-67.334999999999994</c:v>
                </c:pt>
                <c:pt idx="127">
                  <c:v>-67.396000000000001</c:v>
                </c:pt>
                <c:pt idx="128">
                  <c:v>-67.427000000000007</c:v>
                </c:pt>
                <c:pt idx="129">
                  <c:v>-67.457999999999998</c:v>
                </c:pt>
                <c:pt idx="130">
                  <c:v>-67.519000000000005</c:v>
                </c:pt>
                <c:pt idx="131">
                  <c:v>-67.58</c:v>
                </c:pt>
                <c:pt idx="132">
                  <c:v>-67.641000000000005</c:v>
                </c:pt>
                <c:pt idx="133">
                  <c:v>-67.701999999999998</c:v>
                </c:pt>
                <c:pt idx="134">
                  <c:v>-67.701999999999998</c:v>
                </c:pt>
                <c:pt idx="135">
                  <c:v>-67.61</c:v>
                </c:pt>
                <c:pt idx="136">
                  <c:v>-67.641000000000005</c:v>
                </c:pt>
                <c:pt idx="137">
                  <c:v>-67.763000000000005</c:v>
                </c:pt>
                <c:pt idx="138">
                  <c:v>-67.61</c:v>
                </c:pt>
                <c:pt idx="139">
                  <c:v>-67.58</c:v>
                </c:pt>
                <c:pt idx="140">
                  <c:v>-67.671000000000006</c:v>
                </c:pt>
                <c:pt idx="141">
                  <c:v>-67.58</c:v>
                </c:pt>
                <c:pt idx="142">
                  <c:v>-67.701999999999998</c:v>
                </c:pt>
                <c:pt idx="143">
                  <c:v>-67.61</c:v>
                </c:pt>
                <c:pt idx="144">
                  <c:v>-67.731999999999999</c:v>
                </c:pt>
                <c:pt idx="145">
                  <c:v>-67.763000000000005</c:v>
                </c:pt>
                <c:pt idx="146">
                  <c:v>-67.763000000000005</c:v>
                </c:pt>
                <c:pt idx="147">
                  <c:v>-67.945999999999998</c:v>
                </c:pt>
                <c:pt idx="148">
                  <c:v>-67.823999999999998</c:v>
                </c:pt>
                <c:pt idx="149">
                  <c:v>-67.793000000000006</c:v>
                </c:pt>
                <c:pt idx="150">
                  <c:v>-67.793000000000006</c:v>
                </c:pt>
                <c:pt idx="151">
                  <c:v>-67.701999999999998</c:v>
                </c:pt>
                <c:pt idx="152">
                  <c:v>-67.58</c:v>
                </c:pt>
                <c:pt idx="153">
                  <c:v>-67.274000000000001</c:v>
                </c:pt>
                <c:pt idx="154">
                  <c:v>-67.274000000000001</c:v>
                </c:pt>
                <c:pt idx="155">
                  <c:v>-67.274000000000001</c:v>
                </c:pt>
                <c:pt idx="156">
                  <c:v>-67.151999999999987</c:v>
                </c:pt>
                <c:pt idx="157">
                  <c:v>-67.121999999999986</c:v>
                </c:pt>
                <c:pt idx="158">
                  <c:v>-67.090999999999994</c:v>
                </c:pt>
                <c:pt idx="159">
                  <c:v>-67.183000000000007</c:v>
                </c:pt>
                <c:pt idx="160">
                  <c:v>-67.457999999999998</c:v>
                </c:pt>
                <c:pt idx="161">
                  <c:v>-67.488</c:v>
                </c:pt>
                <c:pt idx="162">
                  <c:v>-67.549000000000007</c:v>
                </c:pt>
                <c:pt idx="163">
                  <c:v>-67.488</c:v>
                </c:pt>
                <c:pt idx="164">
                  <c:v>-67.731999999999999</c:v>
                </c:pt>
                <c:pt idx="165">
                  <c:v>-67.885000000000005</c:v>
                </c:pt>
                <c:pt idx="166">
                  <c:v>-67.701999999999998</c:v>
                </c:pt>
                <c:pt idx="167">
                  <c:v>-67.641000000000005</c:v>
                </c:pt>
                <c:pt idx="168">
                  <c:v>-67.457999999999998</c:v>
                </c:pt>
                <c:pt idx="169">
                  <c:v>-67.61</c:v>
                </c:pt>
                <c:pt idx="170">
                  <c:v>-67.58</c:v>
                </c:pt>
                <c:pt idx="171">
                  <c:v>-67.488</c:v>
                </c:pt>
                <c:pt idx="172">
                  <c:v>-67.519000000000005</c:v>
                </c:pt>
                <c:pt idx="173">
                  <c:v>-67.334999999999994</c:v>
                </c:pt>
                <c:pt idx="174">
                  <c:v>-67.58</c:v>
                </c:pt>
                <c:pt idx="175">
                  <c:v>-67.671000000000006</c:v>
                </c:pt>
                <c:pt idx="176">
                  <c:v>-67.488</c:v>
                </c:pt>
                <c:pt idx="177">
                  <c:v>-67.549000000000007</c:v>
                </c:pt>
                <c:pt idx="178">
                  <c:v>-67.641000000000005</c:v>
                </c:pt>
                <c:pt idx="179">
                  <c:v>-67.671000000000006</c:v>
                </c:pt>
                <c:pt idx="180">
                  <c:v>-67.58</c:v>
                </c:pt>
                <c:pt idx="181">
                  <c:v>-67.366</c:v>
                </c:pt>
                <c:pt idx="182">
                  <c:v>-67.427000000000007</c:v>
                </c:pt>
                <c:pt idx="183">
                  <c:v>-67.519000000000005</c:v>
                </c:pt>
                <c:pt idx="184">
                  <c:v>-67.457999999999998</c:v>
                </c:pt>
                <c:pt idx="185">
                  <c:v>-67.427000000000007</c:v>
                </c:pt>
                <c:pt idx="186">
                  <c:v>-67.334999999999994</c:v>
                </c:pt>
                <c:pt idx="187">
                  <c:v>-67.58</c:v>
                </c:pt>
                <c:pt idx="188">
                  <c:v>-67.731999999999999</c:v>
                </c:pt>
                <c:pt idx="189">
                  <c:v>-67.701999999999998</c:v>
                </c:pt>
                <c:pt idx="190">
                  <c:v>-67.641000000000005</c:v>
                </c:pt>
                <c:pt idx="191">
                  <c:v>-67.58</c:v>
                </c:pt>
                <c:pt idx="192">
                  <c:v>-67.671000000000006</c:v>
                </c:pt>
                <c:pt idx="193">
                  <c:v>-67.701999999999998</c:v>
                </c:pt>
                <c:pt idx="194">
                  <c:v>-67.457999999999998</c:v>
                </c:pt>
                <c:pt idx="195">
                  <c:v>-67.488</c:v>
                </c:pt>
                <c:pt idx="196">
                  <c:v>-67.519000000000005</c:v>
                </c:pt>
                <c:pt idx="197">
                  <c:v>-67.641000000000005</c:v>
                </c:pt>
                <c:pt idx="198">
                  <c:v>-67.641000000000005</c:v>
                </c:pt>
                <c:pt idx="199">
                  <c:v>-67.427000000000007</c:v>
                </c:pt>
                <c:pt idx="200">
                  <c:v>-67.488</c:v>
                </c:pt>
                <c:pt idx="201">
                  <c:v>-67.519000000000005</c:v>
                </c:pt>
                <c:pt idx="202">
                  <c:v>-67.58</c:v>
                </c:pt>
                <c:pt idx="203">
                  <c:v>-67.488</c:v>
                </c:pt>
                <c:pt idx="204">
                  <c:v>-67.334999999999994</c:v>
                </c:pt>
                <c:pt idx="205">
                  <c:v>-67.305000000000007</c:v>
                </c:pt>
                <c:pt idx="206">
                  <c:v>-67.334999999999994</c:v>
                </c:pt>
                <c:pt idx="207">
                  <c:v>-67.305000000000007</c:v>
                </c:pt>
                <c:pt idx="208">
                  <c:v>-67.121999999999986</c:v>
                </c:pt>
                <c:pt idx="209">
                  <c:v>-67.151999999999987</c:v>
                </c:pt>
                <c:pt idx="210">
                  <c:v>-67.366</c:v>
                </c:pt>
                <c:pt idx="211">
                  <c:v>-67.183000000000007</c:v>
                </c:pt>
                <c:pt idx="212">
                  <c:v>-67.061000000000007</c:v>
                </c:pt>
                <c:pt idx="213">
                  <c:v>-67.121999999999986</c:v>
                </c:pt>
                <c:pt idx="214">
                  <c:v>-67.212999999999994</c:v>
                </c:pt>
                <c:pt idx="215">
                  <c:v>-67.366</c:v>
                </c:pt>
                <c:pt idx="216">
                  <c:v>-67.334999999999994</c:v>
                </c:pt>
                <c:pt idx="217">
                  <c:v>-67.305000000000007</c:v>
                </c:pt>
                <c:pt idx="218">
                  <c:v>-67.334999999999994</c:v>
                </c:pt>
                <c:pt idx="219">
                  <c:v>-67.274000000000001</c:v>
                </c:pt>
                <c:pt idx="220">
                  <c:v>-67.274000000000001</c:v>
                </c:pt>
                <c:pt idx="221">
                  <c:v>-66.877999999999986</c:v>
                </c:pt>
                <c:pt idx="222">
                  <c:v>-66.756</c:v>
                </c:pt>
                <c:pt idx="223">
                  <c:v>-66.846999999999994</c:v>
                </c:pt>
                <c:pt idx="224">
                  <c:v>-66.786000000000001</c:v>
                </c:pt>
                <c:pt idx="225">
                  <c:v>-66.877999999999986</c:v>
                </c:pt>
                <c:pt idx="226">
                  <c:v>-66.724999999999994</c:v>
                </c:pt>
                <c:pt idx="227">
                  <c:v>-66.756</c:v>
                </c:pt>
                <c:pt idx="228">
                  <c:v>-66.877999999999986</c:v>
                </c:pt>
                <c:pt idx="229">
                  <c:v>-66.816999999999993</c:v>
                </c:pt>
                <c:pt idx="230">
                  <c:v>-66.968999999999994</c:v>
                </c:pt>
                <c:pt idx="231">
                  <c:v>-66.938999999999993</c:v>
                </c:pt>
                <c:pt idx="232">
                  <c:v>-67</c:v>
                </c:pt>
                <c:pt idx="233">
                  <c:v>-67.121999999999986</c:v>
                </c:pt>
                <c:pt idx="234">
                  <c:v>-67.151999999999987</c:v>
                </c:pt>
                <c:pt idx="235">
                  <c:v>-67.151999999999987</c:v>
                </c:pt>
                <c:pt idx="236">
                  <c:v>-66.968999999999994</c:v>
                </c:pt>
                <c:pt idx="237">
                  <c:v>-66.877999999999986</c:v>
                </c:pt>
                <c:pt idx="238">
                  <c:v>-67</c:v>
                </c:pt>
                <c:pt idx="239">
                  <c:v>-66.968999999999994</c:v>
                </c:pt>
                <c:pt idx="240">
                  <c:v>-66.908000000000001</c:v>
                </c:pt>
                <c:pt idx="241">
                  <c:v>-66.846999999999994</c:v>
                </c:pt>
                <c:pt idx="242">
                  <c:v>-66.634</c:v>
                </c:pt>
                <c:pt idx="243">
                  <c:v>-66.786000000000001</c:v>
                </c:pt>
                <c:pt idx="244">
                  <c:v>-66.756</c:v>
                </c:pt>
                <c:pt idx="245">
                  <c:v>-66.846999999999994</c:v>
                </c:pt>
                <c:pt idx="246">
                  <c:v>-66.756</c:v>
                </c:pt>
                <c:pt idx="247">
                  <c:v>-66.908000000000001</c:v>
                </c:pt>
                <c:pt idx="248">
                  <c:v>-67.121999999999986</c:v>
                </c:pt>
                <c:pt idx="249">
                  <c:v>-67.061000000000007</c:v>
                </c:pt>
                <c:pt idx="250">
                  <c:v>-67</c:v>
                </c:pt>
                <c:pt idx="251">
                  <c:v>-66.968999999999994</c:v>
                </c:pt>
                <c:pt idx="252">
                  <c:v>-67</c:v>
                </c:pt>
                <c:pt idx="253">
                  <c:v>-67.151999999999987</c:v>
                </c:pt>
                <c:pt idx="254">
                  <c:v>-67</c:v>
                </c:pt>
                <c:pt idx="255">
                  <c:v>-67.03</c:v>
                </c:pt>
                <c:pt idx="256">
                  <c:v>-67.183000000000007</c:v>
                </c:pt>
                <c:pt idx="257">
                  <c:v>-67.366</c:v>
                </c:pt>
                <c:pt idx="258">
                  <c:v>-67.457999999999998</c:v>
                </c:pt>
                <c:pt idx="259">
                  <c:v>-67.305000000000007</c:v>
                </c:pt>
                <c:pt idx="260">
                  <c:v>-67.396000000000001</c:v>
                </c:pt>
                <c:pt idx="261">
                  <c:v>-67.457999999999998</c:v>
                </c:pt>
                <c:pt idx="262">
                  <c:v>-67.427000000000007</c:v>
                </c:pt>
                <c:pt idx="263">
                  <c:v>-67.244</c:v>
                </c:pt>
                <c:pt idx="264">
                  <c:v>-66.968999999999994</c:v>
                </c:pt>
                <c:pt idx="265">
                  <c:v>-67.061000000000007</c:v>
                </c:pt>
                <c:pt idx="266">
                  <c:v>-67.121999999999986</c:v>
                </c:pt>
                <c:pt idx="267">
                  <c:v>-67.121999999999986</c:v>
                </c:pt>
                <c:pt idx="268">
                  <c:v>-67.183000000000007</c:v>
                </c:pt>
                <c:pt idx="269">
                  <c:v>-67.274000000000001</c:v>
                </c:pt>
                <c:pt idx="270">
                  <c:v>-67.396000000000001</c:v>
                </c:pt>
                <c:pt idx="271">
                  <c:v>-67.457999999999998</c:v>
                </c:pt>
                <c:pt idx="272">
                  <c:v>-67.488</c:v>
                </c:pt>
                <c:pt idx="273">
                  <c:v>-67.427000000000007</c:v>
                </c:pt>
                <c:pt idx="274">
                  <c:v>-67.549000000000007</c:v>
                </c:pt>
                <c:pt idx="275">
                  <c:v>-67.549000000000007</c:v>
                </c:pt>
                <c:pt idx="276">
                  <c:v>-67.549000000000007</c:v>
                </c:pt>
                <c:pt idx="277">
                  <c:v>-67.366</c:v>
                </c:pt>
                <c:pt idx="278">
                  <c:v>-67.427000000000007</c:v>
                </c:pt>
                <c:pt idx="279">
                  <c:v>-67.58</c:v>
                </c:pt>
                <c:pt idx="280">
                  <c:v>-67.58</c:v>
                </c:pt>
                <c:pt idx="281">
                  <c:v>-67.61</c:v>
                </c:pt>
                <c:pt idx="282">
                  <c:v>-67.549000000000007</c:v>
                </c:pt>
                <c:pt idx="283">
                  <c:v>-67.763000000000005</c:v>
                </c:pt>
                <c:pt idx="284">
                  <c:v>-67.823999999999998</c:v>
                </c:pt>
                <c:pt idx="285">
                  <c:v>-67.793000000000006</c:v>
                </c:pt>
                <c:pt idx="286">
                  <c:v>-67.823999999999998</c:v>
                </c:pt>
                <c:pt idx="287">
                  <c:v>-67.731999999999999</c:v>
                </c:pt>
                <c:pt idx="288">
                  <c:v>-67.763000000000005</c:v>
                </c:pt>
                <c:pt idx="289">
                  <c:v>-67.853999999999999</c:v>
                </c:pt>
                <c:pt idx="290">
                  <c:v>-67.763000000000005</c:v>
                </c:pt>
                <c:pt idx="291">
                  <c:v>-67.671000000000006</c:v>
                </c:pt>
                <c:pt idx="292">
                  <c:v>-67.488</c:v>
                </c:pt>
                <c:pt idx="293">
                  <c:v>-67.549000000000007</c:v>
                </c:pt>
                <c:pt idx="294">
                  <c:v>-67.457999999999998</c:v>
                </c:pt>
                <c:pt idx="295">
                  <c:v>-67.366</c:v>
                </c:pt>
                <c:pt idx="296">
                  <c:v>-67.366</c:v>
                </c:pt>
                <c:pt idx="297">
                  <c:v>-67.366</c:v>
                </c:pt>
                <c:pt idx="298">
                  <c:v>-67.549000000000007</c:v>
                </c:pt>
                <c:pt idx="299">
                  <c:v>-67.58</c:v>
                </c:pt>
                <c:pt idx="300">
                  <c:v>-67.488</c:v>
                </c:pt>
                <c:pt idx="301">
                  <c:v>-67.61</c:v>
                </c:pt>
                <c:pt idx="302">
                  <c:v>-67.641000000000005</c:v>
                </c:pt>
                <c:pt idx="303">
                  <c:v>-67.823999999999998</c:v>
                </c:pt>
                <c:pt idx="304">
                  <c:v>-67.763000000000005</c:v>
                </c:pt>
                <c:pt idx="305">
                  <c:v>-67.58</c:v>
                </c:pt>
                <c:pt idx="306">
                  <c:v>-67.641000000000005</c:v>
                </c:pt>
                <c:pt idx="307">
                  <c:v>-67.671000000000006</c:v>
                </c:pt>
                <c:pt idx="308">
                  <c:v>-67.701999999999998</c:v>
                </c:pt>
                <c:pt idx="309">
                  <c:v>-67.641000000000005</c:v>
                </c:pt>
                <c:pt idx="310">
                  <c:v>-67.427000000000007</c:v>
                </c:pt>
                <c:pt idx="311">
                  <c:v>-67.58</c:v>
                </c:pt>
                <c:pt idx="312">
                  <c:v>-67.641000000000005</c:v>
                </c:pt>
                <c:pt idx="313">
                  <c:v>-67.731999999999999</c:v>
                </c:pt>
                <c:pt idx="314">
                  <c:v>-67.763000000000005</c:v>
                </c:pt>
                <c:pt idx="315">
                  <c:v>-67.701999999999998</c:v>
                </c:pt>
                <c:pt idx="316">
                  <c:v>-67.853999999999999</c:v>
                </c:pt>
                <c:pt idx="317">
                  <c:v>-67.793000000000006</c:v>
                </c:pt>
                <c:pt idx="318">
                  <c:v>-67.641000000000005</c:v>
                </c:pt>
                <c:pt idx="319">
                  <c:v>-67.305000000000007</c:v>
                </c:pt>
                <c:pt idx="320">
                  <c:v>-67.090999999999994</c:v>
                </c:pt>
                <c:pt idx="321">
                  <c:v>-67.03</c:v>
                </c:pt>
                <c:pt idx="322">
                  <c:v>-66.968999999999994</c:v>
                </c:pt>
                <c:pt idx="323">
                  <c:v>-66.846999999999994</c:v>
                </c:pt>
                <c:pt idx="324">
                  <c:v>-66.846999999999994</c:v>
                </c:pt>
                <c:pt idx="325">
                  <c:v>-66.724999999999994</c:v>
                </c:pt>
                <c:pt idx="326">
                  <c:v>-66.938999999999993</c:v>
                </c:pt>
                <c:pt idx="327">
                  <c:v>-67.121999999999986</c:v>
                </c:pt>
                <c:pt idx="328">
                  <c:v>-67.090999999999994</c:v>
                </c:pt>
                <c:pt idx="329">
                  <c:v>-67.090999999999994</c:v>
                </c:pt>
                <c:pt idx="330">
                  <c:v>-67.151999999999987</c:v>
                </c:pt>
                <c:pt idx="331">
                  <c:v>-67.366</c:v>
                </c:pt>
                <c:pt idx="332">
                  <c:v>-67.366</c:v>
                </c:pt>
                <c:pt idx="333">
                  <c:v>-67.212999999999994</c:v>
                </c:pt>
                <c:pt idx="334">
                  <c:v>-67.244</c:v>
                </c:pt>
                <c:pt idx="335">
                  <c:v>-67.244</c:v>
                </c:pt>
                <c:pt idx="336">
                  <c:v>-67.366</c:v>
                </c:pt>
                <c:pt idx="337">
                  <c:v>-67.366</c:v>
                </c:pt>
                <c:pt idx="338">
                  <c:v>-67.305000000000007</c:v>
                </c:pt>
                <c:pt idx="339">
                  <c:v>-67.366</c:v>
                </c:pt>
                <c:pt idx="340">
                  <c:v>-67.396000000000001</c:v>
                </c:pt>
                <c:pt idx="341">
                  <c:v>-67.519000000000005</c:v>
                </c:pt>
                <c:pt idx="342">
                  <c:v>-67.427000000000007</c:v>
                </c:pt>
                <c:pt idx="343">
                  <c:v>-67.457999999999998</c:v>
                </c:pt>
                <c:pt idx="344">
                  <c:v>-67.549000000000007</c:v>
                </c:pt>
                <c:pt idx="345">
                  <c:v>-67.519000000000005</c:v>
                </c:pt>
                <c:pt idx="346">
                  <c:v>-67.427000000000007</c:v>
                </c:pt>
                <c:pt idx="347">
                  <c:v>-67.244</c:v>
                </c:pt>
                <c:pt idx="348">
                  <c:v>-66.968999999999994</c:v>
                </c:pt>
                <c:pt idx="349">
                  <c:v>-67.03</c:v>
                </c:pt>
                <c:pt idx="350">
                  <c:v>-66.816999999999993</c:v>
                </c:pt>
                <c:pt idx="351">
                  <c:v>-66.846999999999994</c:v>
                </c:pt>
                <c:pt idx="352">
                  <c:v>-66.877999999999986</c:v>
                </c:pt>
                <c:pt idx="353">
                  <c:v>-67</c:v>
                </c:pt>
                <c:pt idx="354">
                  <c:v>-67.061000000000007</c:v>
                </c:pt>
                <c:pt idx="355">
                  <c:v>-67</c:v>
                </c:pt>
                <c:pt idx="356">
                  <c:v>-66.968999999999994</c:v>
                </c:pt>
                <c:pt idx="357">
                  <c:v>-67.03</c:v>
                </c:pt>
                <c:pt idx="358">
                  <c:v>-67</c:v>
                </c:pt>
                <c:pt idx="359">
                  <c:v>-66.938999999999993</c:v>
                </c:pt>
                <c:pt idx="360">
                  <c:v>-66.60299999999998</c:v>
                </c:pt>
                <c:pt idx="361">
                  <c:v>-66.572999999999979</c:v>
                </c:pt>
                <c:pt idx="362">
                  <c:v>-66.724999999999994</c:v>
                </c:pt>
                <c:pt idx="363">
                  <c:v>-66.756</c:v>
                </c:pt>
                <c:pt idx="364">
                  <c:v>-66.786000000000001</c:v>
                </c:pt>
                <c:pt idx="365">
                  <c:v>-66.572999999999979</c:v>
                </c:pt>
                <c:pt idx="366">
                  <c:v>-66.694999999999993</c:v>
                </c:pt>
                <c:pt idx="367">
                  <c:v>-66.846999999999994</c:v>
                </c:pt>
                <c:pt idx="368">
                  <c:v>-66.786000000000001</c:v>
                </c:pt>
                <c:pt idx="369">
                  <c:v>-66.786000000000001</c:v>
                </c:pt>
                <c:pt idx="370">
                  <c:v>-66.908000000000001</c:v>
                </c:pt>
                <c:pt idx="371">
                  <c:v>-66.877999999999986</c:v>
                </c:pt>
                <c:pt idx="372">
                  <c:v>-67.061000000000007</c:v>
                </c:pt>
                <c:pt idx="373">
                  <c:v>-66.968999999999994</c:v>
                </c:pt>
                <c:pt idx="374">
                  <c:v>-66.938999999999993</c:v>
                </c:pt>
                <c:pt idx="375">
                  <c:v>-66.968999999999994</c:v>
                </c:pt>
                <c:pt idx="376">
                  <c:v>-66.938999999999993</c:v>
                </c:pt>
                <c:pt idx="377">
                  <c:v>-67.090999999999994</c:v>
                </c:pt>
                <c:pt idx="378">
                  <c:v>-66.938999999999993</c:v>
                </c:pt>
                <c:pt idx="379">
                  <c:v>-67.03</c:v>
                </c:pt>
                <c:pt idx="380">
                  <c:v>-66.968999999999994</c:v>
                </c:pt>
                <c:pt idx="381">
                  <c:v>-67.121999999999986</c:v>
                </c:pt>
                <c:pt idx="382">
                  <c:v>-67.274000000000001</c:v>
                </c:pt>
                <c:pt idx="383">
                  <c:v>-67.183000000000007</c:v>
                </c:pt>
                <c:pt idx="384">
                  <c:v>-67.334999999999994</c:v>
                </c:pt>
                <c:pt idx="385">
                  <c:v>-67.334999999999994</c:v>
                </c:pt>
                <c:pt idx="386">
                  <c:v>-67.274000000000001</c:v>
                </c:pt>
                <c:pt idx="387">
                  <c:v>-67.305000000000007</c:v>
                </c:pt>
                <c:pt idx="388">
                  <c:v>-67.121999999999986</c:v>
                </c:pt>
                <c:pt idx="389">
                  <c:v>-67.090999999999994</c:v>
                </c:pt>
                <c:pt idx="390">
                  <c:v>-67.061000000000007</c:v>
                </c:pt>
                <c:pt idx="391">
                  <c:v>-66.968999999999994</c:v>
                </c:pt>
                <c:pt idx="392">
                  <c:v>-67.090999999999994</c:v>
                </c:pt>
                <c:pt idx="393">
                  <c:v>-66.816999999999993</c:v>
                </c:pt>
                <c:pt idx="394">
                  <c:v>-67.03</c:v>
                </c:pt>
                <c:pt idx="395">
                  <c:v>-67.061000000000007</c:v>
                </c:pt>
                <c:pt idx="396">
                  <c:v>-67.151999999999987</c:v>
                </c:pt>
                <c:pt idx="397">
                  <c:v>-67.183000000000007</c:v>
                </c:pt>
                <c:pt idx="398">
                  <c:v>-67.274000000000001</c:v>
                </c:pt>
                <c:pt idx="399">
                  <c:v>-67.457999999999998</c:v>
                </c:pt>
                <c:pt idx="400">
                  <c:v>-67.549000000000007</c:v>
                </c:pt>
                <c:pt idx="401">
                  <c:v>-67.488</c:v>
                </c:pt>
                <c:pt idx="402">
                  <c:v>-67.457999999999998</c:v>
                </c:pt>
                <c:pt idx="403">
                  <c:v>-67.212999999999994</c:v>
                </c:pt>
                <c:pt idx="404">
                  <c:v>-67.305000000000007</c:v>
                </c:pt>
                <c:pt idx="405">
                  <c:v>-67.396000000000001</c:v>
                </c:pt>
                <c:pt idx="406">
                  <c:v>-67.305000000000007</c:v>
                </c:pt>
                <c:pt idx="407">
                  <c:v>-67.366</c:v>
                </c:pt>
                <c:pt idx="408">
                  <c:v>-67.334999999999994</c:v>
                </c:pt>
                <c:pt idx="409">
                  <c:v>-67.366</c:v>
                </c:pt>
                <c:pt idx="410">
                  <c:v>-67.549000000000007</c:v>
                </c:pt>
                <c:pt idx="411">
                  <c:v>-67.488</c:v>
                </c:pt>
                <c:pt idx="412">
                  <c:v>-67.488</c:v>
                </c:pt>
                <c:pt idx="413">
                  <c:v>-67.58</c:v>
                </c:pt>
                <c:pt idx="414">
                  <c:v>-67.519000000000005</c:v>
                </c:pt>
                <c:pt idx="415">
                  <c:v>-67.457999999999998</c:v>
                </c:pt>
                <c:pt idx="416">
                  <c:v>-67.334999999999994</c:v>
                </c:pt>
                <c:pt idx="417">
                  <c:v>-67.334999999999994</c:v>
                </c:pt>
                <c:pt idx="418">
                  <c:v>-67.396000000000001</c:v>
                </c:pt>
                <c:pt idx="419">
                  <c:v>-67.305000000000007</c:v>
                </c:pt>
                <c:pt idx="420">
                  <c:v>-67.03</c:v>
                </c:pt>
                <c:pt idx="421">
                  <c:v>-66.35899999999998</c:v>
                </c:pt>
                <c:pt idx="422">
                  <c:v>-65.870999999999995</c:v>
                </c:pt>
                <c:pt idx="423">
                  <c:v>-65.290999999999997</c:v>
                </c:pt>
                <c:pt idx="424">
                  <c:v>-65.076999999999998</c:v>
                </c:pt>
                <c:pt idx="425">
                  <c:v>-64.710999999999999</c:v>
                </c:pt>
                <c:pt idx="426">
                  <c:v>-64.344999999999999</c:v>
                </c:pt>
                <c:pt idx="427">
                  <c:v>-64.374999999999986</c:v>
                </c:pt>
                <c:pt idx="428">
                  <c:v>-64.009</c:v>
                </c:pt>
                <c:pt idx="429">
                  <c:v>-63.643000000000001</c:v>
                </c:pt>
                <c:pt idx="430">
                  <c:v>-63.46</c:v>
                </c:pt>
                <c:pt idx="431">
                  <c:v>-63.338000000000001</c:v>
                </c:pt>
                <c:pt idx="432">
                  <c:v>-63.521000000000001</c:v>
                </c:pt>
                <c:pt idx="433">
                  <c:v>-63.429000000000002</c:v>
                </c:pt>
                <c:pt idx="434">
                  <c:v>-62.848999999999997</c:v>
                </c:pt>
                <c:pt idx="435">
                  <c:v>-62.819000000000003</c:v>
                </c:pt>
                <c:pt idx="436">
                  <c:v>-62.758000000000003</c:v>
                </c:pt>
                <c:pt idx="437">
                  <c:v>-62.819000000000003</c:v>
                </c:pt>
                <c:pt idx="438">
                  <c:v>-62.726999999999997</c:v>
                </c:pt>
                <c:pt idx="439">
                  <c:v>-62.697000000000003</c:v>
                </c:pt>
                <c:pt idx="440">
                  <c:v>-62.819000000000003</c:v>
                </c:pt>
                <c:pt idx="441">
                  <c:v>-62.88</c:v>
                </c:pt>
                <c:pt idx="442">
                  <c:v>-62.91</c:v>
                </c:pt>
                <c:pt idx="443">
                  <c:v>-62.88</c:v>
                </c:pt>
                <c:pt idx="444">
                  <c:v>-62.819000000000003</c:v>
                </c:pt>
                <c:pt idx="445">
                  <c:v>-57.753</c:v>
                </c:pt>
                <c:pt idx="446">
                  <c:v>-51.405000000000001</c:v>
                </c:pt>
                <c:pt idx="447">
                  <c:v>-50.185000000000002</c:v>
                </c:pt>
                <c:pt idx="448">
                  <c:v>-49.695999999999998</c:v>
                </c:pt>
                <c:pt idx="449">
                  <c:v>-49.787999999999997</c:v>
                </c:pt>
                <c:pt idx="450">
                  <c:v>-49.970999999999997</c:v>
                </c:pt>
                <c:pt idx="451">
                  <c:v>-49.878999999999998</c:v>
                </c:pt>
                <c:pt idx="452">
                  <c:v>-49.94</c:v>
                </c:pt>
                <c:pt idx="453">
                  <c:v>-50.185000000000002</c:v>
                </c:pt>
                <c:pt idx="454">
                  <c:v>-50.185000000000002</c:v>
                </c:pt>
                <c:pt idx="455">
                  <c:v>-50.551000000000002</c:v>
                </c:pt>
                <c:pt idx="456">
                  <c:v>-50.49</c:v>
                </c:pt>
                <c:pt idx="457">
                  <c:v>-50.551000000000002</c:v>
                </c:pt>
                <c:pt idx="458">
                  <c:v>-50.581000000000003</c:v>
                </c:pt>
                <c:pt idx="459">
                  <c:v>-50.673000000000002</c:v>
                </c:pt>
                <c:pt idx="460">
                  <c:v>-50.795000000000002</c:v>
                </c:pt>
                <c:pt idx="461">
                  <c:v>-50.764000000000003</c:v>
                </c:pt>
                <c:pt idx="462">
                  <c:v>-50.673000000000002</c:v>
                </c:pt>
                <c:pt idx="463">
                  <c:v>-50.703000000000003</c:v>
                </c:pt>
                <c:pt idx="464">
                  <c:v>-50.948</c:v>
                </c:pt>
                <c:pt idx="465">
                  <c:v>-50.978000000000002</c:v>
                </c:pt>
                <c:pt idx="466">
                  <c:v>-51.009</c:v>
                </c:pt>
                <c:pt idx="467">
                  <c:v>-51.07</c:v>
                </c:pt>
                <c:pt idx="468">
                  <c:v>-51.344000000000001</c:v>
                </c:pt>
                <c:pt idx="469">
                  <c:v>-51.436</c:v>
                </c:pt>
                <c:pt idx="470">
                  <c:v>-51.497</c:v>
                </c:pt>
                <c:pt idx="471">
                  <c:v>-51.436</c:v>
                </c:pt>
                <c:pt idx="472">
                  <c:v>-51.314</c:v>
                </c:pt>
                <c:pt idx="473">
                  <c:v>-51.527000000000001</c:v>
                </c:pt>
                <c:pt idx="474">
                  <c:v>-51.436</c:v>
                </c:pt>
                <c:pt idx="475">
                  <c:v>-51.466000000000001</c:v>
                </c:pt>
                <c:pt idx="476">
                  <c:v>-51.405000000000001</c:v>
                </c:pt>
                <c:pt idx="477">
                  <c:v>-51.436</c:v>
                </c:pt>
                <c:pt idx="478">
                  <c:v>-51.619</c:v>
                </c:pt>
                <c:pt idx="479">
                  <c:v>-51.771000000000001</c:v>
                </c:pt>
                <c:pt idx="480">
                  <c:v>-51.741</c:v>
                </c:pt>
                <c:pt idx="481">
                  <c:v>-51.802</c:v>
                </c:pt>
                <c:pt idx="482">
                  <c:v>-51.771000000000001</c:v>
                </c:pt>
                <c:pt idx="483">
                  <c:v>-51.893999999999998</c:v>
                </c:pt>
                <c:pt idx="484">
                  <c:v>-51.893999999999998</c:v>
                </c:pt>
                <c:pt idx="485">
                  <c:v>-51.984999999999999</c:v>
                </c:pt>
                <c:pt idx="486">
                  <c:v>-51.954999999999998</c:v>
                </c:pt>
                <c:pt idx="487">
                  <c:v>-52.076999999999998</c:v>
                </c:pt>
                <c:pt idx="488">
                  <c:v>-52.228999999999999</c:v>
                </c:pt>
                <c:pt idx="489">
                  <c:v>-52.198999999999998</c:v>
                </c:pt>
                <c:pt idx="490">
                  <c:v>-52.381999999999998</c:v>
                </c:pt>
                <c:pt idx="491">
                  <c:v>-52.533999999999999</c:v>
                </c:pt>
                <c:pt idx="492">
                  <c:v>-52.686999999999998</c:v>
                </c:pt>
                <c:pt idx="493">
                  <c:v>-52.808999999999997</c:v>
                </c:pt>
                <c:pt idx="494">
                  <c:v>-52.808999999999997</c:v>
                </c:pt>
                <c:pt idx="495">
                  <c:v>-52.930999999999997</c:v>
                </c:pt>
                <c:pt idx="496">
                  <c:v>-53.084000000000003</c:v>
                </c:pt>
                <c:pt idx="497">
                  <c:v>-52.962000000000003</c:v>
                </c:pt>
                <c:pt idx="498">
                  <c:v>-53.052999999999997</c:v>
                </c:pt>
                <c:pt idx="499">
                  <c:v>-52.87</c:v>
                </c:pt>
                <c:pt idx="500">
                  <c:v>-52.962000000000003</c:v>
                </c:pt>
                <c:pt idx="501">
                  <c:v>-53.052999999999997</c:v>
                </c:pt>
                <c:pt idx="502">
                  <c:v>-53.084000000000003</c:v>
                </c:pt>
                <c:pt idx="503">
                  <c:v>-53.206000000000003</c:v>
                </c:pt>
                <c:pt idx="504">
                  <c:v>-53.328000000000003</c:v>
                </c:pt>
                <c:pt idx="505">
                  <c:v>-53.603000000000002</c:v>
                </c:pt>
                <c:pt idx="506">
                  <c:v>-53.755000000000003</c:v>
                </c:pt>
                <c:pt idx="507">
                  <c:v>-53.633000000000003</c:v>
                </c:pt>
                <c:pt idx="508">
                  <c:v>-53.786000000000001</c:v>
                </c:pt>
                <c:pt idx="509">
                  <c:v>-53.694000000000003</c:v>
                </c:pt>
                <c:pt idx="510">
                  <c:v>-53.816000000000003</c:v>
                </c:pt>
                <c:pt idx="511">
                  <c:v>-53.877000000000002</c:v>
                </c:pt>
                <c:pt idx="512">
                  <c:v>-53.633000000000003</c:v>
                </c:pt>
                <c:pt idx="513">
                  <c:v>-53.755000000000003</c:v>
                </c:pt>
                <c:pt idx="514">
                  <c:v>-53.755000000000003</c:v>
                </c:pt>
                <c:pt idx="515">
                  <c:v>-53.877000000000002</c:v>
                </c:pt>
                <c:pt idx="516">
                  <c:v>-53.969000000000001</c:v>
                </c:pt>
                <c:pt idx="517">
                  <c:v>-53.938000000000002</c:v>
                </c:pt>
                <c:pt idx="518">
                  <c:v>-54.121000000000002</c:v>
                </c:pt>
                <c:pt idx="519">
                  <c:v>-54.427</c:v>
                </c:pt>
                <c:pt idx="520">
                  <c:v>-54.488</c:v>
                </c:pt>
                <c:pt idx="521">
                  <c:v>-54.579000000000001</c:v>
                </c:pt>
                <c:pt idx="522">
                  <c:v>-54.457000000000001</c:v>
                </c:pt>
                <c:pt idx="523">
                  <c:v>-54.61</c:v>
                </c:pt>
                <c:pt idx="524">
                  <c:v>-54.64</c:v>
                </c:pt>
                <c:pt idx="525">
                  <c:v>-54.61</c:v>
                </c:pt>
                <c:pt idx="526">
                  <c:v>-54.579000000000001</c:v>
                </c:pt>
                <c:pt idx="527">
                  <c:v>-54.548999999999999</c:v>
                </c:pt>
                <c:pt idx="528">
                  <c:v>-54.64</c:v>
                </c:pt>
                <c:pt idx="529">
                  <c:v>-54.762</c:v>
                </c:pt>
                <c:pt idx="530">
                  <c:v>-54.762</c:v>
                </c:pt>
                <c:pt idx="531">
                  <c:v>-54.914999999999999</c:v>
                </c:pt>
                <c:pt idx="532">
                  <c:v>-54.945</c:v>
                </c:pt>
                <c:pt idx="533">
                  <c:v>-55.280999999999999</c:v>
                </c:pt>
                <c:pt idx="534">
                  <c:v>-55.372999999999998</c:v>
                </c:pt>
                <c:pt idx="535">
                  <c:v>-55.372999999999998</c:v>
                </c:pt>
                <c:pt idx="536">
                  <c:v>-55.402999999999999</c:v>
                </c:pt>
                <c:pt idx="537">
                  <c:v>-55.433999999999997</c:v>
                </c:pt>
                <c:pt idx="538">
                  <c:v>-55.555999999999997</c:v>
                </c:pt>
                <c:pt idx="539">
                  <c:v>-55.402999999999999</c:v>
                </c:pt>
                <c:pt idx="540">
                  <c:v>-55.372999999999998</c:v>
                </c:pt>
                <c:pt idx="541">
                  <c:v>-55.433999999999997</c:v>
                </c:pt>
                <c:pt idx="542">
                  <c:v>-55.463999999999999</c:v>
                </c:pt>
                <c:pt idx="543">
                  <c:v>-55.677999999999997</c:v>
                </c:pt>
                <c:pt idx="544">
                  <c:v>-55.585999999999999</c:v>
                </c:pt>
                <c:pt idx="545">
                  <c:v>-55.646999999999998</c:v>
                </c:pt>
                <c:pt idx="546">
                  <c:v>-55.982999999999997</c:v>
                </c:pt>
                <c:pt idx="547">
                  <c:v>-56.104999999999997</c:v>
                </c:pt>
                <c:pt idx="548">
                  <c:v>-56.134999999999998</c:v>
                </c:pt>
                <c:pt idx="549">
                  <c:v>-56.012999999999998</c:v>
                </c:pt>
                <c:pt idx="550">
                  <c:v>-56.043999999999997</c:v>
                </c:pt>
                <c:pt idx="551">
                  <c:v>-56.197000000000003</c:v>
                </c:pt>
                <c:pt idx="552">
                  <c:v>-56.319000000000003</c:v>
                </c:pt>
                <c:pt idx="553">
                  <c:v>-56.287999999999997</c:v>
                </c:pt>
                <c:pt idx="554">
                  <c:v>-56.197000000000003</c:v>
                </c:pt>
                <c:pt idx="555">
                  <c:v>-56.287999999999997</c:v>
                </c:pt>
                <c:pt idx="556">
                  <c:v>-56.563000000000002</c:v>
                </c:pt>
                <c:pt idx="557">
                  <c:v>-56.531999999999996</c:v>
                </c:pt>
                <c:pt idx="558">
                  <c:v>-56.563000000000002</c:v>
                </c:pt>
                <c:pt idx="559">
                  <c:v>-56.624000000000002</c:v>
                </c:pt>
                <c:pt idx="560">
                  <c:v>-56.624000000000002</c:v>
                </c:pt>
                <c:pt idx="561">
                  <c:v>-56.837000000000003</c:v>
                </c:pt>
                <c:pt idx="562">
                  <c:v>-56.746000000000002</c:v>
                </c:pt>
                <c:pt idx="563">
                  <c:v>-56.837000000000003</c:v>
                </c:pt>
                <c:pt idx="564">
                  <c:v>-56.99</c:v>
                </c:pt>
                <c:pt idx="565">
                  <c:v>-57.051000000000002</c:v>
                </c:pt>
                <c:pt idx="566">
                  <c:v>-57.326000000000001</c:v>
                </c:pt>
                <c:pt idx="567">
                  <c:v>-57.356000000000002</c:v>
                </c:pt>
                <c:pt idx="568">
                  <c:v>-57.387</c:v>
                </c:pt>
                <c:pt idx="569">
                  <c:v>-57.356000000000002</c:v>
                </c:pt>
                <c:pt idx="570">
                  <c:v>-57.356000000000002</c:v>
                </c:pt>
                <c:pt idx="571">
                  <c:v>-57.417000000000002</c:v>
                </c:pt>
                <c:pt idx="572">
                  <c:v>-57.326000000000001</c:v>
                </c:pt>
                <c:pt idx="573">
                  <c:v>-57.234000000000002</c:v>
                </c:pt>
                <c:pt idx="574">
                  <c:v>-57.326000000000001</c:v>
                </c:pt>
                <c:pt idx="575">
                  <c:v>-57.387</c:v>
                </c:pt>
                <c:pt idx="576">
                  <c:v>-57.539000000000001</c:v>
                </c:pt>
                <c:pt idx="577">
                  <c:v>-57.6</c:v>
                </c:pt>
                <c:pt idx="578">
                  <c:v>-57.722000000000001</c:v>
                </c:pt>
                <c:pt idx="579">
                  <c:v>-57.936</c:v>
                </c:pt>
                <c:pt idx="580">
                  <c:v>-58.058</c:v>
                </c:pt>
                <c:pt idx="581">
                  <c:v>-58.15</c:v>
                </c:pt>
                <c:pt idx="582">
                  <c:v>-58.088999999999999</c:v>
                </c:pt>
                <c:pt idx="583">
                  <c:v>-57.997</c:v>
                </c:pt>
                <c:pt idx="584">
                  <c:v>-58.18</c:v>
                </c:pt>
                <c:pt idx="585">
                  <c:v>-58.058</c:v>
                </c:pt>
                <c:pt idx="586">
                  <c:v>-58.027999999999999</c:v>
                </c:pt>
                <c:pt idx="587">
                  <c:v>-57.966999999999999</c:v>
                </c:pt>
                <c:pt idx="588">
                  <c:v>-57.966999999999999</c:v>
                </c:pt>
                <c:pt idx="589">
                  <c:v>-58.119</c:v>
                </c:pt>
                <c:pt idx="590">
                  <c:v>-58.18</c:v>
                </c:pt>
                <c:pt idx="591">
                  <c:v>-58.241</c:v>
                </c:pt>
                <c:pt idx="592">
                  <c:v>-58.393999999999998</c:v>
                </c:pt>
                <c:pt idx="593">
                  <c:v>-58.576999999999998</c:v>
                </c:pt>
                <c:pt idx="594">
                  <c:v>-58.637999999999998</c:v>
                </c:pt>
                <c:pt idx="595">
                  <c:v>-58.545999999999999</c:v>
                </c:pt>
                <c:pt idx="596">
                  <c:v>-58.576999999999998</c:v>
                </c:pt>
                <c:pt idx="597">
                  <c:v>-58.515999999999998</c:v>
                </c:pt>
                <c:pt idx="598">
                  <c:v>-58.515999999999998</c:v>
                </c:pt>
                <c:pt idx="599">
                  <c:v>-58.667999999999999</c:v>
                </c:pt>
                <c:pt idx="600">
                  <c:v>-58.606999999999999</c:v>
                </c:pt>
                <c:pt idx="601">
                  <c:v>-58.728999999999999</c:v>
                </c:pt>
                <c:pt idx="602">
                  <c:v>-58.912999999999997</c:v>
                </c:pt>
                <c:pt idx="603">
                  <c:v>-59.003999999999998</c:v>
                </c:pt>
                <c:pt idx="604">
                  <c:v>-59.095999999999997</c:v>
                </c:pt>
                <c:pt idx="605">
                  <c:v>-58.973999999999997</c:v>
                </c:pt>
                <c:pt idx="606">
                  <c:v>-59.034999999999997</c:v>
                </c:pt>
                <c:pt idx="607">
                  <c:v>-59.247999999999998</c:v>
                </c:pt>
                <c:pt idx="608">
                  <c:v>-58.851999999999997</c:v>
                </c:pt>
                <c:pt idx="609">
                  <c:v>-54.396000000000001</c:v>
                </c:pt>
                <c:pt idx="610">
                  <c:v>-51.344000000000001</c:v>
                </c:pt>
                <c:pt idx="611">
                  <c:v>-50.581000000000003</c:v>
                </c:pt>
                <c:pt idx="612">
                  <c:v>-50.52</c:v>
                </c:pt>
                <c:pt idx="613">
                  <c:v>-50.551000000000002</c:v>
                </c:pt>
                <c:pt idx="614">
                  <c:v>-50.612000000000002</c:v>
                </c:pt>
                <c:pt idx="615">
                  <c:v>-50.642000000000003</c:v>
                </c:pt>
                <c:pt idx="616">
                  <c:v>-50.795000000000002</c:v>
                </c:pt>
                <c:pt idx="617">
                  <c:v>-50.856000000000002</c:v>
                </c:pt>
                <c:pt idx="618">
                  <c:v>-50.825000000000003</c:v>
                </c:pt>
                <c:pt idx="619">
                  <c:v>-50.886000000000003</c:v>
                </c:pt>
                <c:pt idx="620">
                  <c:v>-50.856000000000002</c:v>
                </c:pt>
                <c:pt idx="621">
                  <c:v>-50.856000000000002</c:v>
                </c:pt>
                <c:pt idx="622">
                  <c:v>-51.07</c:v>
                </c:pt>
                <c:pt idx="623">
                  <c:v>-50.917000000000002</c:v>
                </c:pt>
                <c:pt idx="624">
                  <c:v>-50.948</c:v>
                </c:pt>
                <c:pt idx="625">
                  <c:v>-51.039000000000001</c:v>
                </c:pt>
                <c:pt idx="626">
                  <c:v>-51.314</c:v>
                </c:pt>
                <c:pt idx="627">
                  <c:v>-51.344000000000001</c:v>
                </c:pt>
                <c:pt idx="628">
                  <c:v>-51.314</c:v>
                </c:pt>
                <c:pt idx="629">
                  <c:v>-51.405000000000001</c:v>
                </c:pt>
                <c:pt idx="630">
                  <c:v>-51.497</c:v>
                </c:pt>
                <c:pt idx="631">
                  <c:v>-51.802</c:v>
                </c:pt>
                <c:pt idx="632">
                  <c:v>-51.771000000000001</c:v>
                </c:pt>
                <c:pt idx="633">
                  <c:v>-51.619</c:v>
                </c:pt>
                <c:pt idx="634">
                  <c:v>-51.954999999999998</c:v>
                </c:pt>
                <c:pt idx="635">
                  <c:v>-51.954999999999998</c:v>
                </c:pt>
                <c:pt idx="636">
                  <c:v>-52.076999999999998</c:v>
                </c:pt>
                <c:pt idx="637">
                  <c:v>-52.015999999999998</c:v>
                </c:pt>
                <c:pt idx="638">
                  <c:v>-51.923999999999999</c:v>
                </c:pt>
                <c:pt idx="639">
                  <c:v>-52.076999999999998</c:v>
                </c:pt>
                <c:pt idx="640">
                  <c:v>-52.167999999999999</c:v>
                </c:pt>
                <c:pt idx="641">
                  <c:v>-52.137999999999998</c:v>
                </c:pt>
                <c:pt idx="642">
                  <c:v>-52.29</c:v>
                </c:pt>
                <c:pt idx="643">
                  <c:v>-52.320999999999998</c:v>
                </c:pt>
                <c:pt idx="644">
                  <c:v>-52.686999999999998</c:v>
                </c:pt>
                <c:pt idx="645">
                  <c:v>-52.84</c:v>
                </c:pt>
                <c:pt idx="646">
                  <c:v>-52.718000000000004</c:v>
                </c:pt>
                <c:pt idx="647">
                  <c:v>-52.87</c:v>
                </c:pt>
                <c:pt idx="648">
                  <c:v>-53.023000000000003</c:v>
                </c:pt>
                <c:pt idx="649">
                  <c:v>-53.235999999999997</c:v>
                </c:pt>
                <c:pt idx="650">
                  <c:v>-53.328000000000003</c:v>
                </c:pt>
                <c:pt idx="651">
                  <c:v>-53.296999999999997</c:v>
                </c:pt>
                <c:pt idx="652">
                  <c:v>-53.389000000000003</c:v>
                </c:pt>
                <c:pt idx="653">
                  <c:v>-53.267000000000003</c:v>
                </c:pt>
                <c:pt idx="654">
                  <c:v>-53.48</c:v>
                </c:pt>
                <c:pt idx="655">
                  <c:v>-53.389000000000003</c:v>
                </c:pt>
                <c:pt idx="656">
                  <c:v>-53.296999999999997</c:v>
                </c:pt>
                <c:pt idx="657">
                  <c:v>-53.389000000000003</c:v>
                </c:pt>
                <c:pt idx="658">
                  <c:v>-53.511000000000003</c:v>
                </c:pt>
                <c:pt idx="659">
                  <c:v>-53.664000000000001</c:v>
                </c:pt>
                <c:pt idx="660">
                  <c:v>-53.725000000000001</c:v>
                </c:pt>
                <c:pt idx="661">
                  <c:v>-53.816000000000003</c:v>
                </c:pt>
                <c:pt idx="662">
                  <c:v>-54.03</c:v>
                </c:pt>
                <c:pt idx="663">
                  <c:v>-54.152000000000001</c:v>
                </c:pt>
                <c:pt idx="664">
                  <c:v>-54.152000000000001</c:v>
                </c:pt>
                <c:pt idx="665">
                  <c:v>-54.243000000000002</c:v>
                </c:pt>
                <c:pt idx="666">
                  <c:v>-54.182000000000002</c:v>
                </c:pt>
                <c:pt idx="667">
                  <c:v>-54.243000000000002</c:v>
                </c:pt>
                <c:pt idx="668">
                  <c:v>-54.213000000000001</c:v>
                </c:pt>
                <c:pt idx="669">
                  <c:v>-54.274000000000001</c:v>
                </c:pt>
                <c:pt idx="670">
                  <c:v>-54.243000000000002</c:v>
                </c:pt>
                <c:pt idx="671">
                  <c:v>-54.243000000000002</c:v>
                </c:pt>
                <c:pt idx="672">
                  <c:v>-54.365000000000002</c:v>
                </c:pt>
                <c:pt idx="673">
                  <c:v>-54.548999999999999</c:v>
                </c:pt>
                <c:pt idx="674">
                  <c:v>-54.61</c:v>
                </c:pt>
                <c:pt idx="675">
                  <c:v>-54.762</c:v>
                </c:pt>
                <c:pt idx="676">
                  <c:v>-54.884</c:v>
                </c:pt>
                <c:pt idx="677">
                  <c:v>-55.006</c:v>
                </c:pt>
                <c:pt idx="678">
                  <c:v>-55.067</c:v>
                </c:pt>
                <c:pt idx="679">
                  <c:v>-55.036999999999999</c:v>
                </c:pt>
                <c:pt idx="680">
                  <c:v>-55.036999999999999</c:v>
                </c:pt>
                <c:pt idx="681">
                  <c:v>-55.006</c:v>
                </c:pt>
                <c:pt idx="682">
                  <c:v>-55.067</c:v>
                </c:pt>
                <c:pt idx="683">
                  <c:v>-54.914999999999999</c:v>
                </c:pt>
                <c:pt idx="684">
                  <c:v>-54.853999999999999</c:v>
                </c:pt>
                <c:pt idx="685">
                  <c:v>-54.975999999999999</c:v>
                </c:pt>
                <c:pt idx="686">
                  <c:v>-55.128</c:v>
                </c:pt>
                <c:pt idx="687">
                  <c:v>-55.067</c:v>
                </c:pt>
                <c:pt idx="688">
                  <c:v>-55.158999999999999</c:v>
                </c:pt>
                <c:pt idx="689">
                  <c:v>-55.311999999999998</c:v>
                </c:pt>
                <c:pt idx="690">
                  <c:v>-55.494999999999997</c:v>
                </c:pt>
                <c:pt idx="691">
                  <c:v>-55.372999999999998</c:v>
                </c:pt>
                <c:pt idx="692">
                  <c:v>-55.494999999999997</c:v>
                </c:pt>
                <c:pt idx="693">
                  <c:v>-55.494999999999997</c:v>
                </c:pt>
                <c:pt idx="694">
                  <c:v>-55.524999999999999</c:v>
                </c:pt>
                <c:pt idx="695">
                  <c:v>-55.738999999999997</c:v>
                </c:pt>
                <c:pt idx="696">
                  <c:v>-55.707999999999998</c:v>
                </c:pt>
                <c:pt idx="697">
                  <c:v>-55.83</c:v>
                </c:pt>
                <c:pt idx="698">
                  <c:v>-55.921999999999997</c:v>
                </c:pt>
                <c:pt idx="699">
                  <c:v>-56.104999999999997</c:v>
                </c:pt>
                <c:pt idx="700">
                  <c:v>-56.319000000000003</c:v>
                </c:pt>
                <c:pt idx="701">
                  <c:v>-56.197000000000003</c:v>
                </c:pt>
                <c:pt idx="702">
                  <c:v>-56.226999999999997</c:v>
                </c:pt>
                <c:pt idx="703">
                  <c:v>-56.258000000000003</c:v>
                </c:pt>
                <c:pt idx="704">
                  <c:v>-56.38</c:v>
                </c:pt>
                <c:pt idx="705">
                  <c:v>-56.470999999999997</c:v>
                </c:pt>
                <c:pt idx="706">
                  <c:v>-56.319000000000003</c:v>
                </c:pt>
                <c:pt idx="707">
                  <c:v>-56.319000000000003</c:v>
                </c:pt>
                <c:pt idx="708">
                  <c:v>-56.41</c:v>
                </c:pt>
                <c:pt idx="709">
                  <c:v>-56.441000000000003</c:v>
                </c:pt>
                <c:pt idx="710">
                  <c:v>-56.593000000000004</c:v>
                </c:pt>
                <c:pt idx="711">
                  <c:v>-56.470999999999997</c:v>
                </c:pt>
                <c:pt idx="712">
                  <c:v>-56.563000000000002</c:v>
                </c:pt>
                <c:pt idx="713">
                  <c:v>-56.776000000000003</c:v>
                </c:pt>
                <c:pt idx="714">
                  <c:v>-56.898000000000003</c:v>
                </c:pt>
                <c:pt idx="715">
                  <c:v>-56.929000000000002</c:v>
                </c:pt>
                <c:pt idx="716">
                  <c:v>-56.959000000000003</c:v>
                </c:pt>
                <c:pt idx="717">
                  <c:v>-57.173000000000002</c:v>
                </c:pt>
                <c:pt idx="718">
                  <c:v>-57.173000000000002</c:v>
                </c:pt>
                <c:pt idx="719">
                  <c:v>-57.173000000000002</c:v>
                </c:pt>
                <c:pt idx="720">
                  <c:v>-57.173000000000002</c:v>
                </c:pt>
                <c:pt idx="721">
                  <c:v>-57.082000000000001</c:v>
                </c:pt>
                <c:pt idx="722">
                  <c:v>-57.173000000000002</c:v>
                </c:pt>
                <c:pt idx="723">
                  <c:v>-57.356000000000002</c:v>
                </c:pt>
                <c:pt idx="724">
                  <c:v>-57.265000000000001</c:v>
                </c:pt>
                <c:pt idx="725">
                  <c:v>-57.295000000000002</c:v>
                </c:pt>
                <c:pt idx="726">
                  <c:v>-57.265000000000001</c:v>
                </c:pt>
                <c:pt idx="727">
                  <c:v>-57.448</c:v>
                </c:pt>
                <c:pt idx="728">
                  <c:v>-57.661000000000001</c:v>
                </c:pt>
                <c:pt idx="729">
                  <c:v>-57.448</c:v>
                </c:pt>
                <c:pt idx="730">
                  <c:v>-57.478000000000002</c:v>
                </c:pt>
                <c:pt idx="731">
                  <c:v>-57.509</c:v>
                </c:pt>
                <c:pt idx="732">
                  <c:v>-57.692</c:v>
                </c:pt>
                <c:pt idx="733">
                  <c:v>-57.783000000000001</c:v>
                </c:pt>
                <c:pt idx="734">
                  <c:v>-57.753</c:v>
                </c:pt>
                <c:pt idx="735">
                  <c:v>-57.783000000000001</c:v>
                </c:pt>
                <c:pt idx="736">
                  <c:v>-57.905999999999999</c:v>
                </c:pt>
                <c:pt idx="737">
                  <c:v>-57.997</c:v>
                </c:pt>
                <c:pt idx="738">
                  <c:v>-57.905999999999999</c:v>
                </c:pt>
                <c:pt idx="739">
                  <c:v>-57.57</c:v>
                </c:pt>
                <c:pt idx="740">
                  <c:v>-57.539000000000001</c:v>
                </c:pt>
                <c:pt idx="741">
                  <c:v>-57.631</c:v>
                </c:pt>
                <c:pt idx="742">
                  <c:v>-57.6</c:v>
                </c:pt>
                <c:pt idx="743">
                  <c:v>-57.692</c:v>
                </c:pt>
                <c:pt idx="744">
                  <c:v>-57.661000000000001</c:v>
                </c:pt>
                <c:pt idx="745">
                  <c:v>-57.997</c:v>
                </c:pt>
                <c:pt idx="746">
                  <c:v>-58.058</c:v>
                </c:pt>
                <c:pt idx="747">
                  <c:v>-58.088999999999999</c:v>
                </c:pt>
                <c:pt idx="748">
                  <c:v>-58.302</c:v>
                </c:pt>
                <c:pt idx="749">
                  <c:v>-58.363</c:v>
                </c:pt>
                <c:pt idx="750">
                  <c:v>-58.423999999999999</c:v>
                </c:pt>
                <c:pt idx="751">
                  <c:v>-58.423999999999999</c:v>
                </c:pt>
                <c:pt idx="752">
                  <c:v>-58.393999999999998</c:v>
                </c:pt>
                <c:pt idx="753">
                  <c:v>-58.576999999999998</c:v>
                </c:pt>
                <c:pt idx="754">
                  <c:v>-58.728999999999999</c:v>
                </c:pt>
                <c:pt idx="755">
                  <c:v>-58.942999999999998</c:v>
                </c:pt>
                <c:pt idx="756">
                  <c:v>-58.912999999999997</c:v>
                </c:pt>
                <c:pt idx="757">
                  <c:v>-59.064999999999998</c:v>
                </c:pt>
                <c:pt idx="758">
                  <c:v>-59.218000000000004</c:v>
                </c:pt>
                <c:pt idx="759">
                  <c:v>-59.186999999999998</c:v>
                </c:pt>
                <c:pt idx="760">
                  <c:v>-59.491999999999997</c:v>
                </c:pt>
                <c:pt idx="761">
                  <c:v>-59.430999999999997</c:v>
                </c:pt>
                <c:pt idx="762">
                  <c:v>-59.523000000000003</c:v>
                </c:pt>
                <c:pt idx="763">
                  <c:v>-59.584000000000003</c:v>
                </c:pt>
                <c:pt idx="764">
                  <c:v>-59.523000000000003</c:v>
                </c:pt>
                <c:pt idx="765">
                  <c:v>-59.676000000000002</c:v>
                </c:pt>
                <c:pt idx="766">
                  <c:v>-59.706000000000003</c:v>
                </c:pt>
                <c:pt idx="767">
                  <c:v>-59.552999999999997</c:v>
                </c:pt>
                <c:pt idx="768">
                  <c:v>-59.767000000000003</c:v>
                </c:pt>
                <c:pt idx="769">
                  <c:v>-59.798000000000002</c:v>
                </c:pt>
                <c:pt idx="770">
                  <c:v>-59.92</c:v>
                </c:pt>
                <c:pt idx="771">
                  <c:v>-59.92</c:v>
                </c:pt>
                <c:pt idx="772">
                  <c:v>-59.95</c:v>
                </c:pt>
                <c:pt idx="773">
                  <c:v>-60.072000000000003</c:v>
                </c:pt>
                <c:pt idx="774">
                  <c:v>-60.042000000000002</c:v>
                </c:pt>
                <c:pt idx="775">
                  <c:v>-60.011000000000003</c:v>
                </c:pt>
                <c:pt idx="776">
                  <c:v>-59.92</c:v>
                </c:pt>
                <c:pt idx="777">
                  <c:v>-59.798000000000002</c:v>
                </c:pt>
                <c:pt idx="778">
                  <c:v>-59.95</c:v>
                </c:pt>
                <c:pt idx="779">
                  <c:v>-59.95</c:v>
                </c:pt>
                <c:pt idx="780">
                  <c:v>-60.011000000000003</c:v>
                </c:pt>
                <c:pt idx="781">
                  <c:v>-60.042000000000002</c:v>
                </c:pt>
                <c:pt idx="782">
                  <c:v>-60.133000000000003</c:v>
                </c:pt>
                <c:pt idx="783">
                  <c:v>-60.469000000000001</c:v>
                </c:pt>
                <c:pt idx="784">
                  <c:v>-60.469000000000001</c:v>
                </c:pt>
                <c:pt idx="785">
                  <c:v>-60.377000000000002</c:v>
                </c:pt>
                <c:pt idx="786">
                  <c:v>-60.438000000000002</c:v>
                </c:pt>
                <c:pt idx="787">
                  <c:v>-60.377000000000002</c:v>
                </c:pt>
                <c:pt idx="788">
                  <c:v>-60.53</c:v>
                </c:pt>
                <c:pt idx="789">
                  <c:v>-60.408000000000001</c:v>
                </c:pt>
                <c:pt idx="790">
                  <c:v>-60.011000000000003</c:v>
                </c:pt>
                <c:pt idx="791">
                  <c:v>-59.889000000000003</c:v>
                </c:pt>
                <c:pt idx="792">
                  <c:v>-59.828000000000003</c:v>
                </c:pt>
                <c:pt idx="793">
                  <c:v>-59.767000000000003</c:v>
                </c:pt>
                <c:pt idx="794">
                  <c:v>-59.676000000000002</c:v>
                </c:pt>
                <c:pt idx="795">
                  <c:v>-59.676000000000002</c:v>
                </c:pt>
                <c:pt idx="796">
                  <c:v>-59.859000000000002</c:v>
                </c:pt>
                <c:pt idx="797">
                  <c:v>-60.072000000000003</c:v>
                </c:pt>
                <c:pt idx="798">
                  <c:v>-60.011000000000003</c:v>
                </c:pt>
                <c:pt idx="799">
                  <c:v>-59.981000000000002</c:v>
                </c:pt>
                <c:pt idx="800">
                  <c:v>-60.072000000000003</c:v>
                </c:pt>
                <c:pt idx="801">
                  <c:v>-60.316000000000003</c:v>
                </c:pt>
                <c:pt idx="802">
                  <c:v>-60.316000000000003</c:v>
                </c:pt>
                <c:pt idx="803">
                  <c:v>-60.377000000000002</c:v>
                </c:pt>
                <c:pt idx="804">
                  <c:v>-60.347000000000001</c:v>
                </c:pt>
                <c:pt idx="805">
                  <c:v>-60.438000000000002</c:v>
                </c:pt>
                <c:pt idx="806">
                  <c:v>-60.591000000000001</c:v>
                </c:pt>
                <c:pt idx="807">
                  <c:v>-60.408000000000001</c:v>
                </c:pt>
                <c:pt idx="808">
                  <c:v>-60.408000000000001</c:v>
                </c:pt>
                <c:pt idx="809">
                  <c:v>-60.408000000000001</c:v>
                </c:pt>
                <c:pt idx="810">
                  <c:v>-60.561</c:v>
                </c:pt>
                <c:pt idx="811">
                  <c:v>-60.683</c:v>
                </c:pt>
                <c:pt idx="812">
                  <c:v>-60.591000000000001</c:v>
                </c:pt>
                <c:pt idx="813">
                  <c:v>-60.713000000000001</c:v>
                </c:pt>
                <c:pt idx="814">
                  <c:v>-60.774000000000001</c:v>
                </c:pt>
                <c:pt idx="815">
                  <c:v>-60.957000000000001</c:v>
                </c:pt>
                <c:pt idx="816">
                  <c:v>-61.14</c:v>
                </c:pt>
                <c:pt idx="817">
                  <c:v>-60.927</c:v>
                </c:pt>
                <c:pt idx="818">
                  <c:v>-60.988</c:v>
                </c:pt>
                <c:pt idx="819">
                  <c:v>-60.438000000000002</c:v>
                </c:pt>
                <c:pt idx="820">
                  <c:v>-60.286000000000001</c:v>
                </c:pt>
                <c:pt idx="821">
                  <c:v>-60.011000000000003</c:v>
                </c:pt>
                <c:pt idx="822">
                  <c:v>-59.798000000000002</c:v>
                </c:pt>
                <c:pt idx="823">
                  <c:v>-59.615000000000002</c:v>
                </c:pt>
                <c:pt idx="824">
                  <c:v>-59.615000000000002</c:v>
                </c:pt>
                <c:pt idx="825">
                  <c:v>-59.615000000000002</c:v>
                </c:pt>
                <c:pt idx="826">
                  <c:v>-59.676000000000002</c:v>
                </c:pt>
                <c:pt idx="827">
                  <c:v>-59.676000000000002</c:v>
                </c:pt>
                <c:pt idx="828">
                  <c:v>-59.859000000000002</c:v>
                </c:pt>
                <c:pt idx="829">
                  <c:v>-59.92</c:v>
                </c:pt>
                <c:pt idx="830">
                  <c:v>-60.011000000000003</c:v>
                </c:pt>
                <c:pt idx="831">
                  <c:v>-60.164000000000001</c:v>
                </c:pt>
                <c:pt idx="832">
                  <c:v>-60.072000000000003</c:v>
                </c:pt>
                <c:pt idx="833">
                  <c:v>-60.164000000000001</c:v>
                </c:pt>
                <c:pt idx="834">
                  <c:v>-60.164000000000001</c:v>
                </c:pt>
                <c:pt idx="835">
                  <c:v>-59.981000000000002</c:v>
                </c:pt>
                <c:pt idx="836">
                  <c:v>-60.072000000000003</c:v>
                </c:pt>
                <c:pt idx="837">
                  <c:v>-60.011000000000003</c:v>
                </c:pt>
                <c:pt idx="838">
                  <c:v>-60.133000000000003</c:v>
                </c:pt>
                <c:pt idx="839">
                  <c:v>-60.103000000000002</c:v>
                </c:pt>
                <c:pt idx="840">
                  <c:v>-59.247999999999998</c:v>
                </c:pt>
                <c:pt idx="841">
                  <c:v>-58.973999999999997</c:v>
                </c:pt>
                <c:pt idx="842">
                  <c:v>-58.881999999999998</c:v>
                </c:pt>
                <c:pt idx="843">
                  <c:v>-59.003999999999998</c:v>
                </c:pt>
                <c:pt idx="844">
                  <c:v>-58.973999999999997</c:v>
                </c:pt>
                <c:pt idx="845">
                  <c:v>-58.942999999999998</c:v>
                </c:pt>
                <c:pt idx="846">
                  <c:v>-59.034999999999997</c:v>
                </c:pt>
                <c:pt idx="847">
                  <c:v>-59.125999999999998</c:v>
                </c:pt>
                <c:pt idx="848">
                  <c:v>-59.156999999999996</c:v>
                </c:pt>
                <c:pt idx="849">
                  <c:v>-59.218000000000004</c:v>
                </c:pt>
                <c:pt idx="850">
                  <c:v>-59.308999999999997</c:v>
                </c:pt>
                <c:pt idx="851">
                  <c:v>-59.462000000000003</c:v>
                </c:pt>
                <c:pt idx="852">
                  <c:v>-59.615000000000002</c:v>
                </c:pt>
                <c:pt idx="853">
                  <c:v>-59.645000000000003</c:v>
                </c:pt>
                <c:pt idx="854">
                  <c:v>-59.828000000000003</c:v>
                </c:pt>
                <c:pt idx="855">
                  <c:v>-59.92</c:v>
                </c:pt>
                <c:pt idx="856">
                  <c:v>-60.164000000000001</c:v>
                </c:pt>
                <c:pt idx="857">
                  <c:v>-60.377000000000002</c:v>
                </c:pt>
                <c:pt idx="858">
                  <c:v>-60.408000000000001</c:v>
                </c:pt>
                <c:pt idx="859">
                  <c:v>-60.5</c:v>
                </c:pt>
                <c:pt idx="860">
                  <c:v>-60.561</c:v>
                </c:pt>
                <c:pt idx="861">
                  <c:v>-60.713000000000001</c:v>
                </c:pt>
                <c:pt idx="862">
                  <c:v>-60.591000000000001</c:v>
                </c:pt>
                <c:pt idx="863">
                  <c:v>-60.469000000000001</c:v>
                </c:pt>
                <c:pt idx="864">
                  <c:v>-60.652000000000001</c:v>
                </c:pt>
                <c:pt idx="865">
                  <c:v>-60.713000000000001</c:v>
                </c:pt>
                <c:pt idx="866">
                  <c:v>-60.835000000000001</c:v>
                </c:pt>
                <c:pt idx="867">
                  <c:v>-60.988</c:v>
                </c:pt>
                <c:pt idx="868">
                  <c:v>-61.11</c:v>
                </c:pt>
                <c:pt idx="869">
                  <c:v>-61.201000000000001</c:v>
                </c:pt>
                <c:pt idx="870">
                  <c:v>-61.292999999999999</c:v>
                </c:pt>
                <c:pt idx="871">
                  <c:v>-61.414999999999999</c:v>
                </c:pt>
                <c:pt idx="872">
                  <c:v>-61.292999999999999</c:v>
                </c:pt>
                <c:pt idx="873">
                  <c:v>-61.262</c:v>
                </c:pt>
                <c:pt idx="874">
                  <c:v>-61.353999999999999</c:v>
                </c:pt>
                <c:pt idx="875">
                  <c:v>-61.384999999999998</c:v>
                </c:pt>
                <c:pt idx="876">
                  <c:v>-61.506999999999998</c:v>
                </c:pt>
                <c:pt idx="877">
                  <c:v>-61.567999999999998</c:v>
                </c:pt>
                <c:pt idx="878">
                  <c:v>-61.536999999999999</c:v>
                </c:pt>
                <c:pt idx="879">
                  <c:v>-61.780999999999999</c:v>
                </c:pt>
                <c:pt idx="880">
                  <c:v>-61.902999999999999</c:v>
                </c:pt>
                <c:pt idx="881">
                  <c:v>-62.055999999999997</c:v>
                </c:pt>
                <c:pt idx="882">
                  <c:v>-61.933999999999997</c:v>
                </c:pt>
                <c:pt idx="883">
                  <c:v>-61.963999999999999</c:v>
                </c:pt>
                <c:pt idx="884">
                  <c:v>-62.116999999999997</c:v>
                </c:pt>
                <c:pt idx="885">
                  <c:v>-62.085999999999999</c:v>
                </c:pt>
                <c:pt idx="886">
                  <c:v>-62.055999999999997</c:v>
                </c:pt>
                <c:pt idx="887">
                  <c:v>-61.963999999999999</c:v>
                </c:pt>
                <c:pt idx="888">
                  <c:v>-61.963999999999999</c:v>
                </c:pt>
                <c:pt idx="889">
                  <c:v>-62.085999999999999</c:v>
                </c:pt>
                <c:pt idx="890">
                  <c:v>-62.085999999999999</c:v>
                </c:pt>
                <c:pt idx="891">
                  <c:v>-62.024999999999999</c:v>
                </c:pt>
                <c:pt idx="892">
                  <c:v>-62.146999999999998</c:v>
                </c:pt>
                <c:pt idx="893">
                  <c:v>-62.207999999999998</c:v>
                </c:pt>
                <c:pt idx="894">
                  <c:v>-62.482999999999997</c:v>
                </c:pt>
                <c:pt idx="895">
                  <c:v>-62.392000000000003</c:v>
                </c:pt>
                <c:pt idx="896">
                  <c:v>-62.392000000000003</c:v>
                </c:pt>
                <c:pt idx="897">
                  <c:v>-62.360999999999997</c:v>
                </c:pt>
                <c:pt idx="898">
                  <c:v>-62.3</c:v>
                </c:pt>
                <c:pt idx="899">
                  <c:v>-62.453000000000003</c:v>
                </c:pt>
                <c:pt idx="900">
                  <c:v>-62.392000000000003</c:v>
                </c:pt>
                <c:pt idx="901">
                  <c:v>-62.3</c:v>
                </c:pt>
                <c:pt idx="902">
                  <c:v>-62.331000000000003</c:v>
                </c:pt>
                <c:pt idx="903">
                  <c:v>-62.3</c:v>
                </c:pt>
                <c:pt idx="904">
                  <c:v>-62.331000000000003</c:v>
                </c:pt>
                <c:pt idx="905">
                  <c:v>-62.360999999999997</c:v>
                </c:pt>
                <c:pt idx="906">
                  <c:v>-62.421999999999997</c:v>
                </c:pt>
                <c:pt idx="907">
                  <c:v>-62.514000000000003</c:v>
                </c:pt>
                <c:pt idx="908">
                  <c:v>-62.543999999999997</c:v>
                </c:pt>
                <c:pt idx="909">
                  <c:v>-62.726999999999997</c:v>
                </c:pt>
                <c:pt idx="910">
                  <c:v>-62.697000000000003</c:v>
                </c:pt>
                <c:pt idx="911">
                  <c:v>-62.848999999999997</c:v>
                </c:pt>
                <c:pt idx="912">
                  <c:v>-63.031999999999996</c:v>
                </c:pt>
                <c:pt idx="913">
                  <c:v>-63.031999999999996</c:v>
                </c:pt>
                <c:pt idx="914">
                  <c:v>-62.970999999999997</c:v>
                </c:pt>
                <c:pt idx="915">
                  <c:v>-63.002000000000002</c:v>
                </c:pt>
                <c:pt idx="916">
                  <c:v>-63.031999999999996</c:v>
                </c:pt>
                <c:pt idx="917">
                  <c:v>-63.094000000000001</c:v>
                </c:pt>
                <c:pt idx="918">
                  <c:v>-62.91</c:v>
                </c:pt>
                <c:pt idx="919">
                  <c:v>-62.941000000000003</c:v>
                </c:pt>
                <c:pt idx="920">
                  <c:v>-62.941000000000003</c:v>
                </c:pt>
                <c:pt idx="921">
                  <c:v>-62.758000000000003</c:v>
                </c:pt>
                <c:pt idx="922">
                  <c:v>-62.848999999999997</c:v>
                </c:pt>
                <c:pt idx="923">
                  <c:v>-62.758000000000003</c:v>
                </c:pt>
                <c:pt idx="924">
                  <c:v>-62.848999999999997</c:v>
                </c:pt>
                <c:pt idx="925">
                  <c:v>-63.063000000000002</c:v>
                </c:pt>
                <c:pt idx="926">
                  <c:v>-63.063000000000002</c:v>
                </c:pt>
                <c:pt idx="927">
                  <c:v>-63.155000000000001</c:v>
                </c:pt>
                <c:pt idx="928">
                  <c:v>-63.246000000000002</c:v>
                </c:pt>
                <c:pt idx="929">
                  <c:v>-63.307000000000002</c:v>
                </c:pt>
                <c:pt idx="930">
                  <c:v>-63.338000000000001</c:v>
                </c:pt>
                <c:pt idx="931">
                  <c:v>-63.277000000000001</c:v>
                </c:pt>
                <c:pt idx="932">
                  <c:v>-63.246000000000002</c:v>
                </c:pt>
                <c:pt idx="933">
                  <c:v>-63.124000000000002</c:v>
                </c:pt>
                <c:pt idx="934">
                  <c:v>-63.124000000000002</c:v>
                </c:pt>
                <c:pt idx="935">
                  <c:v>-63.031999999999996</c:v>
                </c:pt>
                <c:pt idx="936">
                  <c:v>-62.941000000000003</c:v>
                </c:pt>
                <c:pt idx="937">
                  <c:v>-63.031999999999996</c:v>
                </c:pt>
                <c:pt idx="938">
                  <c:v>-63.063000000000002</c:v>
                </c:pt>
                <c:pt idx="939">
                  <c:v>-63.277000000000001</c:v>
                </c:pt>
                <c:pt idx="940">
                  <c:v>-63.399000000000001</c:v>
                </c:pt>
                <c:pt idx="941">
                  <c:v>-63.368000000000002</c:v>
                </c:pt>
                <c:pt idx="942">
                  <c:v>-63.46</c:v>
                </c:pt>
                <c:pt idx="943">
                  <c:v>-63.521000000000001</c:v>
                </c:pt>
                <c:pt idx="944">
                  <c:v>-63.429000000000002</c:v>
                </c:pt>
                <c:pt idx="945">
                  <c:v>-63.399000000000001</c:v>
                </c:pt>
                <c:pt idx="946">
                  <c:v>-63.307000000000002</c:v>
                </c:pt>
                <c:pt idx="947">
                  <c:v>-63.399000000000001</c:v>
                </c:pt>
                <c:pt idx="948">
                  <c:v>-63.399000000000001</c:v>
                </c:pt>
                <c:pt idx="949">
                  <c:v>-63.429000000000002</c:v>
                </c:pt>
                <c:pt idx="950">
                  <c:v>-63.582000000000001</c:v>
                </c:pt>
                <c:pt idx="951">
                  <c:v>-63.612000000000002</c:v>
                </c:pt>
                <c:pt idx="952">
                  <c:v>-63.765000000000001</c:v>
                </c:pt>
                <c:pt idx="953">
                  <c:v>-63.887</c:v>
                </c:pt>
                <c:pt idx="954">
                  <c:v>-63.948</c:v>
                </c:pt>
                <c:pt idx="955">
                  <c:v>-63.917000000000002</c:v>
                </c:pt>
                <c:pt idx="956">
                  <c:v>-63.856000000000002</c:v>
                </c:pt>
                <c:pt idx="957">
                  <c:v>-64.131</c:v>
                </c:pt>
                <c:pt idx="958">
                  <c:v>-63.917000000000002</c:v>
                </c:pt>
                <c:pt idx="959">
                  <c:v>-63.856000000000002</c:v>
                </c:pt>
                <c:pt idx="960">
                  <c:v>-63.948</c:v>
                </c:pt>
                <c:pt idx="961">
                  <c:v>-63.856000000000002</c:v>
                </c:pt>
                <c:pt idx="962">
                  <c:v>-64.162000000000006</c:v>
                </c:pt>
                <c:pt idx="963">
                  <c:v>-64.009</c:v>
                </c:pt>
                <c:pt idx="964">
                  <c:v>-64.131</c:v>
                </c:pt>
                <c:pt idx="965">
                  <c:v>-64.284000000000006</c:v>
                </c:pt>
                <c:pt idx="966">
                  <c:v>-64.284000000000006</c:v>
                </c:pt>
                <c:pt idx="967">
                  <c:v>-64.497</c:v>
                </c:pt>
                <c:pt idx="968">
                  <c:v>-64.497</c:v>
                </c:pt>
                <c:pt idx="969">
                  <c:v>-63.917000000000002</c:v>
                </c:pt>
                <c:pt idx="970">
                  <c:v>-63.826000000000001</c:v>
                </c:pt>
                <c:pt idx="971">
                  <c:v>-63.582000000000001</c:v>
                </c:pt>
                <c:pt idx="972">
                  <c:v>-63.582000000000001</c:v>
                </c:pt>
                <c:pt idx="973">
                  <c:v>-63.49</c:v>
                </c:pt>
                <c:pt idx="974">
                  <c:v>-63.429000000000002</c:v>
                </c:pt>
                <c:pt idx="975">
                  <c:v>-63.521000000000001</c:v>
                </c:pt>
                <c:pt idx="976">
                  <c:v>-63.582000000000001</c:v>
                </c:pt>
                <c:pt idx="977">
                  <c:v>-63.765000000000001</c:v>
                </c:pt>
                <c:pt idx="978">
                  <c:v>-63.765000000000001</c:v>
                </c:pt>
                <c:pt idx="979">
                  <c:v>-63.856000000000002</c:v>
                </c:pt>
                <c:pt idx="980">
                  <c:v>-64.069999999999993</c:v>
                </c:pt>
                <c:pt idx="981">
                  <c:v>-64.100999999999999</c:v>
                </c:pt>
                <c:pt idx="982">
                  <c:v>-64.100999999999999</c:v>
                </c:pt>
                <c:pt idx="983">
                  <c:v>-63.978999999999999</c:v>
                </c:pt>
                <c:pt idx="984">
                  <c:v>-63.856000000000002</c:v>
                </c:pt>
                <c:pt idx="985">
                  <c:v>-64.009</c:v>
                </c:pt>
                <c:pt idx="986">
                  <c:v>-63.887</c:v>
                </c:pt>
                <c:pt idx="987">
                  <c:v>-63.887</c:v>
                </c:pt>
                <c:pt idx="988">
                  <c:v>-63.917000000000002</c:v>
                </c:pt>
                <c:pt idx="989">
                  <c:v>-63.948</c:v>
                </c:pt>
                <c:pt idx="990">
                  <c:v>-64.100999999999999</c:v>
                </c:pt>
                <c:pt idx="991">
                  <c:v>-64.100999999999999</c:v>
                </c:pt>
                <c:pt idx="992">
                  <c:v>-64.162000000000006</c:v>
                </c:pt>
                <c:pt idx="993">
                  <c:v>-64.253</c:v>
                </c:pt>
                <c:pt idx="994">
                  <c:v>-64.253</c:v>
                </c:pt>
                <c:pt idx="995">
                  <c:v>-64.253</c:v>
                </c:pt>
                <c:pt idx="996">
                  <c:v>-64.162000000000006</c:v>
                </c:pt>
                <c:pt idx="997">
                  <c:v>-64.069999999999993</c:v>
                </c:pt>
                <c:pt idx="998">
                  <c:v>-64.040000000000006</c:v>
                </c:pt>
                <c:pt idx="999">
                  <c:v>-64.040000000000006</c:v>
                </c:pt>
                <c:pt idx="1000">
                  <c:v>-64.222999999999999</c:v>
                </c:pt>
                <c:pt idx="1001">
                  <c:v>-64.222999999999999</c:v>
                </c:pt>
                <c:pt idx="1002">
                  <c:v>-64.253</c:v>
                </c:pt>
                <c:pt idx="1003">
                  <c:v>-64.406000000000006</c:v>
                </c:pt>
                <c:pt idx="1004">
                  <c:v>-64.436000000000007</c:v>
                </c:pt>
                <c:pt idx="1005">
                  <c:v>-64.558000000000007</c:v>
                </c:pt>
                <c:pt idx="1006">
                  <c:v>-64.588999999999999</c:v>
                </c:pt>
                <c:pt idx="1007">
                  <c:v>-64.558000000000007</c:v>
                </c:pt>
                <c:pt idx="1008">
                  <c:v>-64.710999999999999</c:v>
                </c:pt>
                <c:pt idx="1009">
                  <c:v>-64.650000000000006</c:v>
                </c:pt>
                <c:pt idx="1010">
                  <c:v>-64.710999999999999</c:v>
                </c:pt>
                <c:pt idx="1011">
                  <c:v>-64.619</c:v>
                </c:pt>
                <c:pt idx="1012">
                  <c:v>-64.650000000000006</c:v>
                </c:pt>
                <c:pt idx="1013">
                  <c:v>-64.650000000000006</c:v>
                </c:pt>
                <c:pt idx="1014">
                  <c:v>-64.558000000000007</c:v>
                </c:pt>
                <c:pt idx="1015">
                  <c:v>-64.558000000000007</c:v>
                </c:pt>
                <c:pt idx="1016">
                  <c:v>-64.406000000000006</c:v>
                </c:pt>
                <c:pt idx="1017">
                  <c:v>-64.466999999999999</c:v>
                </c:pt>
                <c:pt idx="1018">
                  <c:v>-64.528000000000006</c:v>
                </c:pt>
                <c:pt idx="1019">
                  <c:v>-64.497</c:v>
                </c:pt>
                <c:pt idx="1020">
                  <c:v>-64.344999999999999</c:v>
                </c:pt>
                <c:pt idx="1021">
                  <c:v>-64.650000000000006</c:v>
                </c:pt>
                <c:pt idx="1022">
                  <c:v>-64.772000000000006</c:v>
                </c:pt>
                <c:pt idx="1023">
                  <c:v>-64.802000000000007</c:v>
                </c:pt>
                <c:pt idx="1024">
                  <c:v>-64.772000000000006</c:v>
                </c:pt>
                <c:pt idx="1025">
                  <c:v>-64.924999999999997</c:v>
                </c:pt>
                <c:pt idx="1026">
                  <c:v>-64.924999999999997</c:v>
                </c:pt>
                <c:pt idx="1027">
                  <c:v>-64.954999999999998</c:v>
                </c:pt>
                <c:pt idx="1028">
                  <c:v>-64.802000000000007</c:v>
                </c:pt>
                <c:pt idx="1029">
                  <c:v>-64.710999999999999</c:v>
                </c:pt>
                <c:pt idx="1030">
                  <c:v>-64.741</c:v>
                </c:pt>
                <c:pt idx="1031">
                  <c:v>-64.894000000000005</c:v>
                </c:pt>
                <c:pt idx="1032">
                  <c:v>-64.772000000000006</c:v>
                </c:pt>
                <c:pt idx="1033">
                  <c:v>-64.864000000000004</c:v>
                </c:pt>
                <c:pt idx="1034">
                  <c:v>-64.741</c:v>
                </c:pt>
                <c:pt idx="1035">
                  <c:v>-64.954999999999998</c:v>
                </c:pt>
                <c:pt idx="1036">
                  <c:v>-65.046999999999997</c:v>
                </c:pt>
                <c:pt idx="1037">
                  <c:v>-65.046999999999997</c:v>
                </c:pt>
                <c:pt idx="1038">
                  <c:v>-65.107999999999976</c:v>
                </c:pt>
                <c:pt idx="1039">
                  <c:v>-64.864000000000004</c:v>
                </c:pt>
                <c:pt idx="1040">
                  <c:v>-64.864000000000004</c:v>
                </c:pt>
                <c:pt idx="1041">
                  <c:v>-64.772000000000006</c:v>
                </c:pt>
                <c:pt idx="1042">
                  <c:v>-64.497</c:v>
                </c:pt>
                <c:pt idx="1043">
                  <c:v>-64.528000000000006</c:v>
                </c:pt>
                <c:pt idx="1044">
                  <c:v>-64.466999999999999</c:v>
                </c:pt>
                <c:pt idx="1045">
                  <c:v>-64.374999999999986</c:v>
                </c:pt>
                <c:pt idx="1046">
                  <c:v>-64.374999999999986</c:v>
                </c:pt>
                <c:pt idx="1047">
                  <c:v>-64.313999999999993</c:v>
                </c:pt>
                <c:pt idx="1048">
                  <c:v>-64.466999999999999</c:v>
                </c:pt>
                <c:pt idx="1049">
                  <c:v>-64.680000000000007</c:v>
                </c:pt>
                <c:pt idx="1050">
                  <c:v>-64.772000000000006</c:v>
                </c:pt>
                <c:pt idx="1051">
                  <c:v>-64.802000000000007</c:v>
                </c:pt>
                <c:pt idx="1052">
                  <c:v>-64.802000000000007</c:v>
                </c:pt>
                <c:pt idx="1053">
                  <c:v>-64.954999999999998</c:v>
                </c:pt>
                <c:pt idx="1054">
                  <c:v>-65.076999999999998</c:v>
                </c:pt>
                <c:pt idx="1055">
                  <c:v>-64.772000000000006</c:v>
                </c:pt>
                <c:pt idx="1056">
                  <c:v>-64.710999999999999</c:v>
                </c:pt>
                <c:pt idx="1057">
                  <c:v>-64.497</c:v>
                </c:pt>
                <c:pt idx="1058">
                  <c:v>-64.619</c:v>
                </c:pt>
                <c:pt idx="1059">
                  <c:v>-64.772000000000006</c:v>
                </c:pt>
                <c:pt idx="1060">
                  <c:v>-64.558000000000007</c:v>
                </c:pt>
                <c:pt idx="1061">
                  <c:v>-64.680000000000007</c:v>
                </c:pt>
                <c:pt idx="1062">
                  <c:v>-64.772000000000006</c:v>
                </c:pt>
                <c:pt idx="1063">
                  <c:v>-65.046999999999997</c:v>
                </c:pt>
                <c:pt idx="1064">
                  <c:v>-65.107999999999976</c:v>
                </c:pt>
                <c:pt idx="1065">
                  <c:v>-64.924999999999997</c:v>
                </c:pt>
                <c:pt idx="1066">
                  <c:v>-65.046999999999997</c:v>
                </c:pt>
                <c:pt idx="1067">
                  <c:v>-65.046999999999997</c:v>
                </c:pt>
                <c:pt idx="1068">
                  <c:v>-65.23</c:v>
                </c:pt>
                <c:pt idx="1069">
                  <c:v>-65.046999999999997</c:v>
                </c:pt>
                <c:pt idx="1070">
                  <c:v>-64.924999999999997</c:v>
                </c:pt>
                <c:pt idx="1071">
                  <c:v>-64.986000000000004</c:v>
                </c:pt>
                <c:pt idx="1072">
                  <c:v>-64.924999999999997</c:v>
                </c:pt>
                <c:pt idx="1073">
                  <c:v>-65.076999999999998</c:v>
                </c:pt>
                <c:pt idx="1074">
                  <c:v>-65.016000000000005</c:v>
                </c:pt>
                <c:pt idx="1075">
                  <c:v>-64.954999999999998</c:v>
                </c:pt>
                <c:pt idx="1076">
                  <c:v>-65.138000000000005</c:v>
                </c:pt>
                <c:pt idx="1077">
                  <c:v>-65.198999999999998</c:v>
                </c:pt>
                <c:pt idx="1078">
                  <c:v>-65.23</c:v>
                </c:pt>
                <c:pt idx="1079">
                  <c:v>-65.107999999999976</c:v>
                </c:pt>
                <c:pt idx="1080">
                  <c:v>-65.016000000000005</c:v>
                </c:pt>
                <c:pt idx="1081">
                  <c:v>-65.138000000000005</c:v>
                </c:pt>
                <c:pt idx="1082">
                  <c:v>-65.138000000000005</c:v>
                </c:pt>
                <c:pt idx="1083">
                  <c:v>-65.107999999999976</c:v>
                </c:pt>
                <c:pt idx="1084">
                  <c:v>-65.138000000000005</c:v>
                </c:pt>
                <c:pt idx="1085">
                  <c:v>-65.107999999999976</c:v>
                </c:pt>
                <c:pt idx="1086">
                  <c:v>-65.260000000000005</c:v>
                </c:pt>
                <c:pt idx="1087">
                  <c:v>-65.290999999999997</c:v>
                </c:pt>
                <c:pt idx="1088">
                  <c:v>-65.382000000000005</c:v>
                </c:pt>
                <c:pt idx="1089">
                  <c:v>-65.442999999999998</c:v>
                </c:pt>
                <c:pt idx="1090">
                  <c:v>-65.442999999999998</c:v>
                </c:pt>
                <c:pt idx="1091">
                  <c:v>-65.656999999999996</c:v>
                </c:pt>
                <c:pt idx="1092">
                  <c:v>-65.564999999999998</c:v>
                </c:pt>
                <c:pt idx="1093">
                  <c:v>-65.474000000000004</c:v>
                </c:pt>
                <c:pt idx="1094">
                  <c:v>-65.474000000000004</c:v>
                </c:pt>
                <c:pt idx="1095">
                  <c:v>-65.474000000000004</c:v>
                </c:pt>
                <c:pt idx="1096">
                  <c:v>-65.534999999999997</c:v>
                </c:pt>
                <c:pt idx="1097">
                  <c:v>-65.382000000000005</c:v>
                </c:pt>
                <c:pt idx="1098">
                  <c:v>-65.168999999999997</c:v>
                </c:pt>
                <c:pt idx="1099">
                  <c:v>-65.168999999999997</c:v>
                </c:pt>
                <c:pt idx="1100">
                  <c:v>-65.076999999999998</c:v>
                </c:pt>
                <c:pt idx="1101">
                  <c:v>-65.198999999999998</c:v>
                </c:pt>
                <c:pt idx="1102">
                  <c:v>-65.076999999999998</c:v>
                </c:pt>
                <c:pt idx="1103">
                  <c:v>-65.138000000000005</c:v>
                </c:pt>
                <c:pt idx="1104">
                  <c:v>-65.107999999999976</c:v>
                </c:pt>
                <c:pt idx="1105">
                  <c:v>-65.107999999999976</c:v>
                </c:pt>
                <c:pt idx="1106">
                  <c:v>-64.986000000000004</c:v>
                </c:pt>
                <c:pt idx="1107">
                  <c:v>-64.954999999999998</c:v>
                </c:pt>
                <c:pt idx="1108">
                  <c:v>-64.924999999999997</c:v>
                </c:pt>
                <c:pt idx="1109">
                  <c:v>-65.168999999999997</c:v>
                </c:pt>
                <c:pt idx="1110">
                  <c:v>-65.016000000000005</c:v>
                </c:pt>
                <c:pt idx="1111">
                  <c:v>-65.107999999999976</c:v>
                </c:pt>
                <c:pt idx="1112">
                  <c:v>-65.046999999999997</c:v>
                </c:pt>
                <c:pt idx="1113">
                  <c:v>-65.107999999999976</c:v>
                </c:pt>
                <c:pt idx="1114">
                  <c:v>-65.23</c:v>
                </c:pt>
                <c:pt idx="1115">
                  <c:v>-65.168999999999997</c:v>
                </c:pt>
                <c:pt idx="1116">
                  <c:v>-65.168999999999997</c:v>
                </c:pt>
                <c:pt idx="1117">
                  <c:v>-65.320999999999998</c:v>
                </c:pt>
                <c:pt idx="1118">
                  <c:v>-65.260000000000005</c:v>
                </c:pt>
                <c:pt idx="1119">
                  <c:v>-65.504000000000005</c:v>
                </c:pt>
                <c:pt idx="1120">
                  <c:v>-65.442999999999998</c:v>
                </c:pt>
                <c:pt idx="1121">
                  <c:v>-65.474000000000004</c:v>
                </c:pt>
                <c:pt idx="1122">
                  <c:v>-65.596000000000004</c:v>
                </c:pt>
                <c:pt idx="1123">
                  <c:v>-65.564999999999998</c:v>
                </c:pt>
                <c:pt idx="1124">
                  <c:v>-65.718000000000004</c:v>
                </c:pt>
                <c:pt idx="1125">
                  <c:v>-65.504000000000005</c:v>
                </c:pt>
                <c:pt idx="1126">
                  <c:v>-65.534999999999997</c:v>
                </c:pt>
                <c:pt idx="1127">
                  <c:v>-65.625999999999976</c:v>
                </c:pt>
                <c:pt idx="1128">
                  <c:v>-65.625999999999976</c:v>
                </c:pt>
                <c:pt idx="1129">
                  <c:v>-65.564999999999998</c:v>
                </c:pt>
                <c:pt idx="1130">
                  <c:v>-65.596000000000004</c:v>
                </c:pt>
                <c:pt idx="1131">
                  <c:v>-65.564999999999998</c:v>
                </c:pt>
                <c:pt idx="1132">
                  <c:v>-65.718000000000004</c:v>
                </c:pt>
                <c:pt idx="1133">
                  <c:v>-65.778999999999996</c:v>
                </c:pt>
                <c:pt idx="1134">
                  <c:v>-65.748999999999995</c:v>
                </c:pt>
                <c:pt idx="1135">
                  <c:v>-65.748999999999995</c:v>
                </c:pt>
                <c:pt idx="1136">
                  <c:v>-65.81</c:v>
                </c:pt>
                <c:pt idx="1137">
                  <c:v>-66.022999999999996</c:v>
                </c:pt>
                <c:pt idx="1138">
                  <c:v>-65.962000000000003</c:v>
                </c:pt>
                <c:pt idx="1139">
                  <c:v>-65.84</c:v>
                </c:pt>
                <c:pt idx="1140">
                  <c:v>-65.81</c:v>
                </c:pt>
                <c:pt idx="1141">
                  <c:v>-65.625999999999976</c:v>
                </c:pt>
                <c:pt idx="1142">
                  <c:v>-65.748999999999995</c:v>
                </c:pt>
                <c:pt idx="1143">
                  <c:v>-65.564999999999998</c:v>
                </c:pt>
                <c:pt idx="1144">
                  <c:v>-65.625999999999976</c:v>
                </c:pt>
                <c:pt idx="1145">
                  <c:v>-65.687999999999974</c:v>
                </c:pt>
                <c:pt idx="1146">
                  <c:v>-65.81</c:v>
                </c:pt>
                <c:pt idx="1147">
                  <c:v>-65.992999999999995</c:v>
                </c:pt>
                <c:pt idx="1148">
                  <c:v>-65.932000000000002</c:v>
                </c:pt>
                <c:pt idx="1149">
                  <c:v>-65.962000000000003</c:v>
                </c:pt>
                <c:pt idx="1150">
                  <c:v>-66.144999999999996</c:v>
                </c:pt>
                <c:pt idx="1151">
                  <c:v>-66.144999999999996</c:v>
                </c:pt>
                <c:pt idx="1152">
                  <c:v>-66.175999999999945</c:v>
                </c:pt>
                <c:pt idx="1153">
                  <c:v>-65.81</c:v>
                </c:pt>
                <c:pt idx="1154">
                  <c:v>-65.718000000000004</c:v>
                </c:pt>
                <c:pt idx="1155">
                  <c:v>-65.656999999999996</c:v>
                </c:pt>
                <c:pt idx="1156">
                  <c:v>-65.564999999999998</c:v>
                </c:pt>
                <c:pt idx="1157">
                  <c:v>-65.564999999999998</c:v>
                </c:pt>
                <c:pt idx="1158">
                  <c:v>-65.474000000000004</c:v>
                </c:pt>
                <c:pt idx="1159">
                  <c:v>-65.625999999999976</c:v>
                </c:pt>
                <c:pt idx="1160">
                  <c:v>-65.84</c:v>
                </c:pt>
                <c:pt idx="1161">
                  <c:v>-65.81</c:v>
                </c:pt>
                <c:pt idx="1162">
                  <c:v>-65.84</c:v>
                </c:pt>
                <c:pt idx="1163">
                  <c:v>-65.81</c:v>
                </c:pt>
                <c:pt idx="1164">
                  <c:v>-65.992999999999995</c:v>
                </c:pt>
                <c:pt idx="1165">
                  <c:v>-66.114999999999995</c:v>
                </c:pt>
                <c:pt idx="1166">
                  <c:v>-65.932000000000002</c:v>
                </c:pt>
                <c:pt idx="1167">
                  <c:v>-65.992999999999995</c:v>
                </c:pt>
                <c:pt idx="1168">
                  <c:v>-65.870999999999995</c:v>
                </c:pt>
                <c:pt idx="1169">
                  <c:v>-65.992999999999995</c:v>
                </c:pt>
                <c:pt idx="1170">
                  <c:v>-65.962000000000003</c:v>
                </c:pt>
                <c:pt idx="1171">
                  <c:v>-65.962000000000003</c:v>
                </c:pt>
                <c:pt idx="1172">
                  <c:v>-66.022999999999996</c:v>
                </c:pt>
                <c:pt idx="1173">
                  <c:v>-66.114999999999995</c:v>
                </c:pt>
                <c:pt idx="1174">
                  <c:v>-66.236999999999995</c:v>
                </c:pt>
                <c:pt idx="1175">
                  <c:v>-66.266999999999996</c:v>
                </c:pt>
                <c:pt idx="1176">
                  <c:v>-66.175999999999945</c:v>
                </c:pt>
                <c:pt idx="1177">
                  <c:v>-66.266999999999996</c:v>
                </c:pt>
                <c:pt idx="1178">
                  <c:v>-66.266999999999996</c:v>
                </c:pt>
                <c:pt idx="1179">
                  <c:v>-66.327999999999975</c:v>
                </c:pt>
                <c:pt idx="1180">
                  <c:v>-66.236999999999995</c:v>
                </c:pt>
                <c:pt idx="1181">
                  <c:v>-66.054000000000002</c:v>
                </c:pt>
                <c:pt idx="1182">
                  <c:v>-66.114999999999995</c:v>
                </c:pt>
                <c:pt idx="1183">
                  <c:v>-66.022999999999996</c:v>
                </c:pt>
                <c:pt idx="1184">
                  <c:v>-65.962000000000003</c:v>
                </c:pt>
                <c:pt idx="1185">
                  <c:v>-65.962000000000003</c:v>
                </c:pt>
                <c:pt idx="1186">
                  <c:v>-65.932000000000002</c:v>
                </c:pt>
                <c:pt idx="1187">
                  <c:v>-65.84</c:v>
                </c:pt>
                <c:pt idx="1188">
                  <c:v>-65.718000000000004</c:v>
                </c:pt>
                <c:pt idx="1189">
                  <c:v>-65.442999999999998</c:v>
                </c:pt>
                <c:pt idx="1190">
                  <c:v>-65.412999999999997</c:v>
                </c:pt>
                <c:pt idx="1191">
                  <c:v>-65.320999999999998</c:v>
                </c:pt>
                <c:pt idx="1192">
                  <c:v>-65.382000000000005</c:v>
                </c:pt>
                <c:pt idx="1193">
                  <c:v>-65.290999999999997</c:v>
                </c:pt>
                <c:pt idx="1194">
                  <c:v>-65.168999999999997</c:v>
                </c:pt>
                <c:pt idx="1195">
                  <c:v>-65.290999999999997</c:v>
                </c:pt>
                <c:pt idx="1196">
                  <c:v>-65.351999999999975</c:v>
                </c:pt>
                <c:pt idx="1197">
                  <c:v>-65.534999999999997</c:v>
                </c:pt>
                <c:pt idx="1198">
                  <c:v>-65.564999999999998</c:v>
                </c:pt>
                <c:pt idx="1199">
                  <c:v>-65.625999999999976</c:v>
                </c:pt>
                <c:pt idx="1200">
                  <c:v>-65.81</c:v>
                </c:pt>
                <c:pt idx="1201">
                  <c:v>-65.748999999999995</c:v>
                </c:pt>
                <c:pt idx="1202">
                  <c:v>-65.81</c:v>
                </c:pt>
                <c:pt idx="1203">
                  <c:v>-65.748999999999995</c:v>
                </c:pt>
                <c:pt idx="1204">
                  <c:v>-65.718000000000004</c:v>
                </c:pt>
                <c:pt idx="1205">
                  <c:v>-65.81</c:v>
                </c:pt>
                <c:pt idx="1206">
                  <c:v>-65.81</c:v>
                </c:pt>
                <c:pt idx="1207">
                  <c:v>-65.81</c:v>
                </c:pt>
                <c:pt idx="1208">
                  <c:v>-65.84</c:v>
                </c:pt>
                <c:pt idx="1209">
                  <c:v>-65.748999999999995</c:v>
                </c:pt>
                <c:pt idx="1210">
                  <c:v>-65.900999999999996</c:v>
                </c:pt>
                <c:pt idx="1211">
                  <c:v>-65.932000000000002</c:v>
                </c:pt>
                <c:pt idx="1212">
                  <c:v>-65.900999999999996</c:v>
                </c:pt>
                <c:pt idx="1213">
                  <c:v>-66.144999999999996</c:v>
                </c:pt>
                <c:pt idx="1214">
                  <c:v>-66.175999999999945</c:v>
                </c:pt>
                <c:pt idx="1215">
                  <c:v>-66.298000000000002</c:v>
                </c:pt>
                <c:pt idx="1216">
                  <c:v>-66.35899999999998</c:v>
                </c:pt>
                <c:pt idx="1217">
                  <c:v>-66.35899999999998</c:v>
                </c:pt>
                <c:pt idx="1218">
                  <c:v>-66.35899999999998</c:v>
                </c:pt>
                <c:pt idx="1219">
                  <c:v>-66.42</c:v>
                </c:pt>
                <c:pt idx="1220">
                  <c:v>-66.510999999999996</c:v>
                </c:pt>
                <c:pt idx="1221">
                  <c:v>-66.388999999999996</c:v>
                </c:pt>
                <c:pt idx="1222">
                  <c:v>-66.236999999999995</c:v>
                </c:pt>
                <c:pt idx="1223">
                  <c:v>-66.45</c:v>
                </c:pt>
                <c:pt idx="1224">
                  <c:v>-66.298000000000002</c:v>
                </c:pt>
                <c:pt idx="1225">
                  <c:v>-66.388999999999996</c:v>
                </c:pt>
                <c:pt idx="1226">
                  <c:v>-66.266999999999996</c:v>
                </c:pt>
                <c:pt idx="1227">
                  <c:v>-65.992999999999995</c:v>
                </c:pt>
                <c:pt idx="1228">
                  <c:v>-66.175999999999945</c:v>
                </c:pt>
                <c:pt idx="1229">
                  <c:v>-66.175999999999945</c:v>
                </c:pt>
                <c:pt idx="1230">
                  <c:v>-66.266999999999996</c:v>
                </c:pt>
                <c:pt idx="1231">
                  <c:v>-66.298000000000002</c:v>
                </c:pt>
                <c:pt idx="1232">
                  <c:v>-66.266999999999996</c:v>
                </c:pt>
                <c:pt idx="1233">
                  <c:v>-66.45</c:v>
                </c:pt>
                <c:pt idx="1234">
                  <c:v>-66.42</c:v>
                </c:pt>
                <c:pt idx="1235">
                  <c:v>-66.388999999999996</c:v>
                </c:pt>
                <c:pt idx="1236">
                  <c:v>-66.42</c:v>
                </c:pt>
                <c:pt idx="1237">
                  <c:v>-66.266999999999996</c:v>
                </c:pt>
                <c:pt idx="1238">
                  <c:v>-66.35899999999998</c:v>
                </c:pt>
                <c:pt idx="1239">
                  <c:v>-66.206000000000003</c:v>
                </c:pt>
                <c:pt idx="1240">
                  <c:v>-66.114999999999995</c:v>
                </c:pt>
                <c:pt idx="1241">
                  <c:v>-66.114999999999995</c:v>
                </c:pt>
                <c:pt idx="1242">
                  <c:v>-66.175999999999945</c:v>
                </c:pt>
                <c:pt idx="1243">
                  <c:v>-66.266999999999996</c:v>
                </c:pt>
                <c:pt idx="1244">
                  <c:v>-66.144999999999996</c:v>
                </c:pt>
                <c:pt idx="1245">
                  <c:v>-66.175999999999945</c:v>
                </c:pt>
                <c:pt idx="1246">
                  <c:v>-66.266999999999996</c:v>
                </c:pt>
                <c:pt idx="1247">
                  <c:v>-66.388999999999996</c:v>
                </c:pt>
                <c:pt idx="1248">
                  <c:v>-66.510999999999996</c:v>
                </c:pt>
                <c:pt idx="1249">
                  <c:v>-66.236999999999995</c:v>
                </c:pt>
                <c:pt idx="1250">
                  <c:v>-66.022999999999996</c:v>
                </c:pt>
                <c:pt idx="1251">
                  <c:v>-66.054000000000002</c:v>
                </c:pt>
                <c:pt idx="1252">
                  <c:v>-65.992999999999995</c:v>
                </c:pt>
                <c:pt idx="1253">
                  <c:v>-65.992999999999995</c:v>
                </c:pt>
                <c:pt idx="1254">
                  <c:v>-65.81</c:v>
                </c:pt>
                <c:pt idx="1255">
                  <c:v>-65.870999999999995</c:v>
                </c:pt>
                <c:pt idx="1256">
                  <c:v>-65.992999999999995</c:v>
                </c:pt>
                <c:pt idx="1257">
                  <c:v>-66.022999999999996</c:v>
                </c:pt>
                <c:pt idx="1258">
                  <c:v>-66.236999999999995</c:v>
                </c:pt>
                <c:pt idx="1259">
                  <c:v>-66.206000000000003</c:v>
                </c:pt>
                <c:pt idx="1260">
                  <c:v>-66.206000000000003</c:v>
                </c:pt>
                <c:pt idx="1261">
                  <c:v>-66.42</c:v>
                </c:pt>
                <c:pt idx="1262">
                  <c:v>-66.42</c:v>
                </c:pt>
                <c:pt idx="1263">
                  <c:v>-66.327999999999975</c:v>
                </c:pt>
                <c:pt idx="1264">
                  <c:v>-66.084000000000003</c:v>
                </c:pt>
                <c:pt idx="1265">
                  <c:v>-65.992999999999995</c:v>
                </c:pt>
                <c:pt idx="1266">
                  <c:v>-66.114999999999995</c:v>
                </c:pt>
                <c:pt idx="1267">
                  <c:v>-65.962000000000003</c:v>
                </c:pt>
                <c:pt idx="1268">
                  <c:v>-65.992999999999995</c:v>
                </c:pt>
                <c:pt idx="1269">
                  <c:v>-65.962000000000003</c:v>
                </c:pt>
                <c:pt idx="1270">
                  <c:v>-65.992999999999995</c:v>
                </c:pt>
                <c:pt idx="1271">
                  <c:v>-66.206000000000003</c:v>
                </c:pt>
                <c:pt idx="1272">
                  <c:v>-66.114999999999995</c:v>
                </c:pt>
                <c:pt idx="1273">
                  <c:v>-66.084000000000003</c:v>
                </c:pt>
                <c:pt idx="1274">
                  <c:v>-65.992999999999995</c:v>
                </c:pt>
                <c:pt idx="1275">
                  <c:v>-65.962000000000003</c:v>
                </c:pt>
                <c:pt idx="1276">
                  <c:v>-66.114999999999995</c:v>
                </c:pt>
                <c:pt idx="1277">
                  <c:v>-65.870999999999995</c:v>
                </c:pt>
                <c:pt idx="1278">
                  <c:v>-65.81</c:v>
                </c:pt>
                <c:pt idx="1279">
                  <c:v>-65.778999999999996</c:v>
                </c:pt>
                <c:pt idx="1280">
                  <c:v>-65.748999999999995</c:v>
                </c:pt>
                <c:pt idx="1281">
                  <c:v>-65.870999999999995</c:v>
                </c:pt>
                <c:pt idx="1282">
                  <c:v>-65.81</c:v>
                </c:pt>
                <c:pt idx="1283">
                  <c:v>-65.900999999999996</c:v>
                </c:pt>
                <c:pt idx="1284">
                  <c:v>-66.022999999999996</c:v>
                </c:pt>
                <c:pt idx="1285">
                  <c:v>-66.054000000000002</c:v>
                </c:pt>
                <c:pt idx="1286">
                  <c:v>-66.114999999999995</c:v>
                </c:pt>
                <c:pt idx="1287">
                  <c:v>-66.114999999999995</c:v>
                </c:pt>
                <c:pt idx="1288">
                  <c:v>-66.114999999999995</c:v>
                </c:pt>
                <c:pt idx="1289">
                  <c:v>-66.236999999999995</c:v>
                </c:pt>
                <c:pt idx="1290">
                  <c:v>-66.022999999999996</c:v>
                </c:pt>
                <c:pt idx="1291">
                  <c:v>-66.084000000000003</c:v>
                </c:pt>
                <c:pt idx="1292">
                  <c:v>-65.992999999999995</c:v>
                </c:pt>
                <c:pt idx="1293">
                  <c:v>-66.114999999999995</c:v>
                </c:pt>
                <c:pt idx="1294">
                  <c:v>-66.327999999999975</c:v>
                </c:pt>
                <c:pt idx="1295">
                  <c:v>-66.175999999999945</c:v>
                </c:pt>
                <c:pt idx="1296">
                  <c:v>-66.266999999999996</c:v>
                </c:pt>
                <c:pt idx="1297">
                  <c:v>-66.35899999999998</c:v>
                </c:pt>
                <c:pt idx="1298">
                  <c:v>-66.480999999999995</c:v>
                </c:pt>
                <c:pt idx="1299">
                  <c:v>-66.542000000000002</c:v>
                </c:pt>
                <c:pt idx="1300">
                  <c:v>-66.35899999999998</c:v>
                </c:pt>
                <c:pt idx="1301">
                  <c:v>-66.42</c:v>
                </c:pt>
                <c:pt idx="1302">
                  <c:v>-66.480999999999995</c:v>
                </c:pt>
                <c:pt idx="1303">
                  <c:v>-66.35899999999998</c:v>
                </c:pt>
                <c:pt idx="1304">
                  <c:v>-66.35899999999998</c:v>
                </c:pt>
                <c:pt idx="1305">
                  <c:v>-66.206000000000003</c:v>
                </c:pt>
                <c:pt idx="1306">
                  <c:v>-66.266999999999996</c:v>
                </c:pt>
                <c:pt idx="1307">
                  <c:v>-66.144999999999996</c:v>
                </c:pt>
                <c:pt idx="1308">
                  <c:v>-66.114999999999995</c:v>
                </c:pt>
                <c:pt idx="1309">
                  <c:v>-66.144999999999996</c:v>
                </c:pt>
                <c:pt idx="1310">
                  <c:v>-66.144999999999996</c:v>
                </c:pt>
                <c:pt idx="1311">
                  <c:v>-66.42</c:v>
                </c:pt>
                <c:pt idx="1312">
                  <c:v>-66.35899999999998</c:v>
                </c:pt>
                <c:pt idx="1313">
                  <c:v>-66.35899999999998</c:v>
                </c:pt>
                <c:pt idx="1314">
                  <c:v>-66.388999999999996</c:v>
                </c:pt>
                <c:pt idx="1315">
                  <c:v>-66.266999999999996</c:v>
                </c:pt>
                <c:pt idx="1316">
                  <c:v>-66.45</c:v>
                </c:pt>
                <c:pt idx="1317">
                  <c:v>-66.388999999999996</c:v>
                </c:pt>
                <c:pt idx="1318">
                  <c:v>-66.175999999999945</c:v>
                </c:pt>
                <c:pt idx="1319">
                  <c:v>-66.236999999999995</c:v>
                </c:pt>
                <c:pt idx="1320">
                  <c:v>-66.298000000000002</c:v>
                </c:pt>
                <c:pt idx="1321">
                  <c:v>-66.42</c:v>
                </c:pt>
                <c:pt idx="1322">
                  <c:v>-66.298000000000002</c:v>
                </c:pt>
                <c:pt idx="1323">
                  <c:v>-66.298000000000002</c:v>
                </c:pt>
                <c:pt idx="1324">
                  <c:v>-66.510999999999996</c:v>
                </c:pt>
                <c:pt idx="1325">
                  <c:v>-66.60299999999998</c:v>
                </c:pt>
                <c:pt idx="1326">
                  <c:v>-66.634</c:v>
                </c:pt>
                <c:pt idx="1327">
                  <c:v>-66.664000000000001</c:v>
                </c:pt>
                <c:pt idx="1328">
                  <c:v>-66.572999999999979</c:v>
                </c:pt>
                <c:pt idx="1329">
                  <c:v>-66.756</c:v>
                </c:pt>
                <c:pt idx="1330">
                  <c:v>-66.786000000000001</c:v>
                </c:pt>
                <c:pt idx="1331">
                  <c:v>-66.846999999999994</c:v>
                </c:pt>
                <c:pt idx="1332">
                  <c:v>-66.572999999999979</c:v>
                </c:pt>
                <c:pt idx="1333">
                  <c:v>-66.298000000000002</c:v>
                </c:pt>
                <c:pt idx="1334">
                  <c:v>-66.42</c:v>
                </c:pt>
                <c:pt idx="1335">
                  <c:v>-66.266999999999996</c:v>
                </c:pt>
                <c:pt idx="1336">
                  <c:v>-66.206000000000003</c:v>
                </c:pt>
                <c:pt idx="1337">
                  <c:v>-66.022999999999996</c:v>
                </c:pt>
                <c:pt idx="1338">
                  <c:v>-65.932000000000002</c:v>
                </c:pt>
                <c:pt idx="1339">
                  <c:v>-66.206000000000003</c:v>
                </c:pt>
                <c:pt idx="1340">
                  <c:v>-65.84</c:v>
                </c:pt>
                <c:pt idx="1341">
                  <c:v>-65.656999999999996</c:v>
                </c:pt>
                <c:pt idx="1342">
                  <c:v>-65.625999999999976</c:v>
                </c:pt>
                <c:pt idx="1343">
                  <c:v>-65.625999999999976</c:v>
                </c:pt>
                <c:pt idx="1344">
                  <c:v>-65.84</c:v>
                </c:pt>
                <c:pt idx="1345">
                  <c:v>-65.81</c:v>
                </c:pt>
                <c:pt idx="1346">
                  <c:v>-65.748999999999995</c:v>
                </c:pt>
                <c:pt idx="1347">
                  <c:v>-65.748999999999995</c:v>
                </c:pt>
                <c:pt idx="1348">
                  <c:v>-65.656999999999996</c:v>
                </c:pt>
                <c:pt idx="1349">
                  <c:v>-65.81</c:v>
                </c:pt>
                <c:pt idx="1350">
                  <c:v>-65.778999999999996</c:v>
                </c:pt>
                <c:pt idx="1351">
                  <c:v>-65.718000000000004</c:v>
                </c:pt>
                <c:pt idx="1352">
                  <c:v>-65.778999999999996</c:v>
                </c:pt>
                <c:pt idx="1353">
                  <c:v>-65.932000000000002</c:v>
                </c:pt>
                <c:pt idx="1354">
                  <c:v>-66.114999999999995</c:v>
                </c:pt>
                <c:pt idx="1355">
                  <c:v>-66.114999999999995</c:v>
                </c:pt>
                <c:pt idx="1356">
                  <c:v>-66.206000000000003</c:v>
                </c:pt>
                <c:pt idx="1357">
                  <c:v>-66.35899999999998</c:v>
                </c:pt>
                <c:pt idx="1358">
                  <c:v>-66.35899999999998</c:v>
                </c:pt>
                <c:pt idx="1359">
                  <c:v>-66.266999999999996</c:v>
                </c:pt>
                <c:pt idx="1360">
                  <c:v>-66.175999999999945</c:v>
                </c:pt>
                <c:pt idx="1361">
                  <c:v>-65.992999999999995</c:v>
                </c:pt>
                <c:pt idx="1362">
                  <c:v>-66.054000000000002</c:v>
                </c:pt>
                <c:pt idx="1363">
                  <c:v>-65.900999999999996</c:v>
                </c:pt>
                <c:pt idx="1364">
                  <c:v>-65.84</c:v>
                </c:pt>
                <c:pt idx="1365">
                  <c:v>-65.778999999999996</c:v>
                </c:pt>
                <c:pt idx="1366">
                  <c:v>-65.748999999999995</c:v>
                </c:pt>
                <c:pt idx="1367">
                  <c:v>-65.962000000000003</c:v>
                </c:pt>
                <c:pt idx="1368">
                  <c:v>-65.932000000000002</c:v>
                </c:pt>
                <c:pt idx="1369">
                  <c:v>-66.022999999999996</c:v>
                </c:pt>
                <c:pt idx="1370">
                  <c:v>-66.084000000000003</c:v>
                </c:pt>
                <c:pt idx="1371">
                  <c:v>-66.206000000000003</c:v>
                </c:pt>
                <c:pt idx="1372">
                  <c:v>-66.388999999999996</c:v>
                </c:pt>
                <c:pt idx="1373">
                  <c:v>-66.266999999999996</c:v>
                </c:pt>
                <c:pt idx="1374">
                  <c:v>-66.236999999999995</c:v>
                </c:pt>
                <c:pt idx="1375">
                  <c:v>-66.175999999999945</c:v>
                </c:pt>
                <c:pt idx="1376">
                  <c:v>-66.084000000000003</c:v>
                </c:pt>
                <c:pt idx="1377">
                  <c:v>-66.144999999999996</c:v>
                </c:pt>
                <c:pt idx="1378">
                  <c:v>-66.054000000000002</c:v>
                </c:pt>
                <c:pt idx="1379">
                  <c:v>-66.084000000000003</c:v>
                </c:pt>
                <c:pt idx="1380">
                  <c:v>-66.144999999999996</c:v>
                </c:pt>
                <c:pt idx="1381">
                  <c:v>-66.114999999999995</c:v>
                </c:pt>
                <c:pt idx="1382">
                  <c:v>-66.35899999999998</c:v>
                </c:pt>
                <c:pt idx="1383">
                  <c:v>-66.35899999999998</c:v>
                </c:pt>
                <c:pt idx="1384">
                  <c:v>-66.388999999999996</c:v>
                </c:pt>
                <c:pt idx="1385">
                  <c:v>-66.634</c:v>
                </c:pt>
                <c:pt idx="1386">
                  <c:v>-66.60299999999998</c:v>
                </c:pt>
                <c:pt idx="1387">
                  <c:v>-66.694999999999993</c:v>
                </c:pt>
                <c:pt idx="1388">
                  <c:v>-66.634</c:v>
                </c:pt>
                <c:pt idx="1389">
                  <c:v>-66.510999999999996</c:v>
                </c:pt>
                <c:pt idx="1390">
                  <c:v>-66.634</c:v>
                </c:pt>
                <c:pt idx="1391">
                  <c:v>-66.572999999999979</c:v>
                </c:pt>
                <c:pt idx="1392">
                  <c:v>-66.694999999999993</c:v>
                </c:pt>
                <c:pt idx="1393">
                  <c:v>-66.694999999999993</c:v>
                </c:pt>
                <c:pt idx="1394">
                  <c:v>-66.724999999999994</c:v>
                </c:pt>
                <c:pt idx="1395">
                  <c:v>-66.908000000000001</c:v>
                </c:pt>
                <c:pt idx="1396">
                  <c:v>-66.938999999999993</c:v>
                </c:pt>
                <c:pt idx="1397">
                  <c:v>-66.968999999999994</c:v>
                </c:pt>
                <c:pt idx="1398">
                  <c:v>-66.908000000000001</c:v>
                </c:pt>
                <c:pt idx="1399">
                  <c:v>-66.938999999999993</c:v>
                </c:pt>
                <c:pt idx="1400">
                  <c:v>-66.846999999999994</c:v>
                </c:pt>
                <c:pt idx="1401">
                  <c:v>-66.60299999999998</c:v>
                </c:pt>
                <c:pt idx="1402">
                  <c:v>-66.388999999999996</c:v>
                </c:pt>
                <c:pt idx="1403">
                  <c:v>-66.266999999999996</c:v>
                </c:pt>
                <c:pt idx="1404">
                  <c:v>-66.35899999999998</c:v>
                </c:pt>
                <c:pt idx="1405">
                  <c:v>-66.388999999999996</c:v>
                </c:pt>
                <c:pt idx="1406">
                  <c:v>-66.327999999999975</c:v>
                </c:pt>
                <c:pt idx="1407">
                  <c:v>-66.45</c:v>
                </c:pt>
                <c:pt idx="1408">
                  <c:v>-66.664000000000001</c:v>
                </c:pt>
                <c:pt idx="1409">
                  <c:v>-66.756</c:v>
                </c:pt>
                <c:pt idx="1410">
                  <c:v>-66.786000000000001</c:v>
                </c:pt>
                <c:pt idx="1411">
                  <c:v>-66.510999999999996</c:v>
                </c:pt>
                <c:pt idx="1412">
                  <c:v>-66.694999999999993</c:v>
                </c:pt>
                <c:pt idx="1413">
                  <c:v>-66.786000000000001</c:v>
                </c:pt>
                <c:pt idx="1414">
                  <c:v>-66.60299999999998</c:v>
                </c:pt>
                <c:pt idx="1415">
                  <c:v>-66.664000000000001</c:v>
                </c:pt>
                <c:pt idx="1416">
                  <c:v>-66.634</c:v>
                </c:pt>
                <c:pt idx="1417">
                  <c:v>-66.724999999999994</c:v>
                </c:pt>
                <c:pt idx="1418">
                  <c:v>-66.816999999999993</c:v>
                </c:pt>
                <c:pt idx="1419">
                  <c:v>-66.756</c:v>
                </c:pt>
                <c:pt idx="1420">
                  <c:v>-66.756</c:v>
                </c:pt>
                <c:pt idx="1421">
                  <c:v>-66.877999999999986</c:v>
                </c:pt>
                <c:pt idx="1422">
                  <c:v>-67.061000000000007</c:v>
                </c:pt>
                <c:pt idx="1423">
                  <c:v>-67.090999999999994</c:v>
                </c:pt>
                <c:pt idx="1424">
                  <c:v>-66.938999999999993</c:v>
                </c:pt>
                <c:pt idx="1425">
                  <c:v>-67.03</c:v>
                </c:pt>
                <c:pt idx="1426">
                  <c:v>-67</c:v>
                </c:pt>
                <c:pt idx="1427">
                  <c:v>-67.090999999999994</c:v>
                </c:pt>
                <c:pt idx="1428">
                  <c:v>-67.090999999999994</c:v>
                </c:pt>
                <c:pt idx="1429">
                  <c:v>-66.968999999999994</c:v>
                </c:pt>
                <c:pt idx="1430">
                  <c:v>-67</c:v>
                </c:pt>
                <c:pt idx="1431">
                  <c:v>-67.090999999999994</c:v>
                </c:pt>
                <c:pt idx="1432">
                  <c:v>-67.183000000000007</c:v>
                </c:pt>
                <c:pt idx="1433">
                  <c:v>-67.121999999999986</c:v>
                </c:pt>
                <c:pt idx="1434">
                  <c:v>-67.121999999999986</c:v>
                </c:pt>
                <c:pt idx="1435">
                  <c:v>-67.244</c:v>
                </c:pt>
                <c:pt idx="1436">
                  <c:v>-67.457999999999998</c:v>
                </c:pt>
                <c:pt idx="1437">
                  <c:v>-67.244</c:v>
                </c:pt>
                <c:pt idx="1438">
                  <c:v>-67.366</c:v>
                </c:pt>
                <c:pt idx="1439">
                  <c:v>-67.183000000000007</c:v>
                </c:pt>
                <c:pt idx="1440">
                  <c:v>-67.274000000000001</c:v>
                </c:pt>
                <c:pt idx="1441">
                  <c:v>-67.334999999999994</c:v>
                </c:pt>
                <c:pt idx="1442">
                  <c:v>-67.183000000000007</c:v>
                </c:pt>
                <c:pt idx="1443">
                  <c:v>-67.121999999999986</c:v>
                </c:pt>
                <c:pt idx="1444">
                  <c:v>-67.090999999999994</c:v>
                </c:pt>
                <c:pt idx="1445">
                  <c:v>-67.212999999999994</c:v>
                </c:pt>
                <c:pt idx="1446">
                  <c:v>-67.305000000000007</c:v>
                </c:pt>
                <c:pt idx="1447">
                  <c:v>-67.121999999999986</c:v>
                </c:pt>
                <c:pt idx="1448">
                  <c:v>-67.151999999999987</c:v>
                </c:pt>
                <c:pt idx="1449">
                  <c:v>-67.090999999999994</c:v>
                </c:pt>
                <c:pt idx="1450">
                  <c:v>-67.396000000000001</c:v>
                </c:pt>
                <c:pt idx="1451">
                  <c:v>-67.244</c:v>
                </c:pt>
                <c:pt idx="1452">
                  <c:v>-67.121999999999986</c:v>
                </c:pt>
                <c:pt idx="1453">
                  <c:v>-67.244</c:v>
                </c:pt>
                <c:pt idx="1454">
                  <c:v>-67.244</c:v>
                </c:pt>
                <c:pt idx="1455">
                  <c:v>-67.396000000000001</c:v>
                </c:pt>
                <c:pt idx="1456">
                  <c:v>-67.396000000000001</c:v>
                </c:pt>
                <c:pt idx="1457">
                  <c:v>-67.244</c:v>
                </c:pt>
                <c:pt idx="1458">
                  <c:v>-67.244</c:v>
                </c:pt>
                <c:pt idx="1459">
                  <c:v>-67.366</c:v>
                </c:pt>
                <c:pt idx="1460">
                  <c:v>-67.305000000000007</c:v>
                </c:pt>
                <c:pt idx="1461">
                  <c:v>-67.212999999999994</c:v>
                </c:pt>
                <c:pt idx="1462">
                  <c:v>-67.090999999999994</c:v>
                </c:pt>
                <c:pt idx="1463">
                  <c:v>-67.212999999999994</c:v>
                </c:pt>
                <c:pt idx="1464">
                  <c:v>-67.305000000000007</c:v>
                </c:pt>
                <c:pt idx="1465">
                  <c:v>-67.244</c:v>
                </c:pt>
                <c:pt idx="1466">
                  <c:v>-67.274000000000001</c:v>
                </c:pt>
                <c:pt idx="1467">
                  <c:v>-67.244</c:v>
                </c:pt>
                <c:pt idx="1468">
                  <c:v>-67.427000000000007</c:v>
                </c:pt>
                <c:pt idx="1469">
                  <c:v>-67.427000000000007</c:v>
                </c:pt>
                <c:pt idx="1470">
                  <c:v>-67.396000000000001</c:v>
                </c:pt>
                <c:pt idx="1471">
                  <c:v>-67.427000000000007</c:v>
                </c:pt>
                <c:pt idx="1472">
                  <c:v>-67.305000000000007</c:v>
                </c:pt>
                <c:pt idx="1473">
                  <c:v>-67.334999999999994</c:v>
                </c:pt>
                <c:pt idx="1474">
                  <c:v>-67.244</c:v>
                </c:pt>
                <c:pt idx="1475">
                  <c:v>-67.121999999999986</c:v>
                </c:pt>
                <c:pt idx="1476">
                  <c:v>-67.061000000000007</c:v>
                </c:pt>
                <c:pt idx="1477">
                  <c:v>-67.121999999999986</c:v>
                </c:pt>
                <c:pt idx="1478">
                  <c:v>-67.212999999999994</c:v>
                </c:pt>
                <c:pt idx="1479">
                  <c:v>-67.183000000000007</c:v>
                </c:pt>
                <c:pt idx="1480">
                  <c:v>-67.274000000000001</c:v>
                </c:pt>
                <c:pt idx="1481">
                  <c:v>-67.427000000000007</c:v>
                </c:pt>
                <c:pt idx="1482">
                  <c:v>-67.519000000000005</c:v>
                </c:pt>
                <c:pt idx="1483">
                  <c:v>-67.701999999999998</c:v>
                </c:pt>
                <c:pt idx="1484">
                  <c:v>-67.61</c:v>
                </c:pt>
                <c:pt idx="1485">
                  <c:v>-67.58</c:v>
                </c:pt>
                <c:pt idx="1486">
                  <c:v>-67.457999999999998</c:v>
                </c:pt>
                <c:pt idx="1487">
                  <c:v>-67.305000000000007</c:v>
                </c:pt>
                <c:pt idx="1488">
                  <c:v>-67.274000000000001</c:v>
                </c:pt>
                <c:pt idx="1489">
                  <c:v>-67.212999999999994</c:v>
                </c:pt>
                <c:pt idx="1490">
                  <c:v>-67.121999999999986</c:v>
                </c:pt>
                <c:pt idx="1491">
                  <c:v>-67.183000000000007</c:v>
                </c:pt>
                <c:pt idx="1492">
                  <c:v>-67.121999999999986</c:v>
                </c:pt>
                <c:pt idx="1493">
                  <c:v>-67.274000000000001</c:v>
                </c:pt>
                <c:pt idx="1494">
                  <c:v>-67.334999999999994</c:v>
                </c:pt>
                <c:pt idx="1495">
                  <c:v>-67.305000000000007</c:v>
                </c:pt>
                <c:pt idx="1496">
                  <c:v>-67.396000000000001</c:v>
                </c:pt>
                <c:pt idx="1497">
                  <c:v>-67.396000000000001</c:v>
                </c:pt>
                <c:pt idx="1498">
                  <c:v>-67.457999999999998</c:v>
                </c:pt>
                <c:pt idx="1499">
                  <c:v>-67.457999999999998</c:v>
                </c:pt>
                <c:pt idx="1500">
                  <c:v>-67.244</c:v>
                </c:pt>
                <c:pt idx="1501">
                  <c:v>-67.334999999999994</c:v>
                </c:pt>
                <c:pt idx="1502">
                  <c:v>-67.151999999999987</c:v>
                </c:pt>
                <c:pt idx="1503">
                  <c:v>-67.121999999999986</c:v>
                </c:pt>
                <c:pt idx="1504">
                  <c:v>-67.212999999999994</c:v>
                </c:pt>
                <c:pt idx="1505">
                  <c:v>-67.212999999999994</c:v>
                </c:pt>
                <c:pt idx="1506">
                  <c:v>-67.366</c:v>
                </c:pt>
                <c:pt idx="1507">
                  <c:v>-67.244</c:v>
                </c:pt>
                <c:pt idx="1508">
                  <c:v>-67.244</c:v>
                </c:pt>
                <c:pt idx="1509">
                  <c:v>-67.244</c:v>
                </c:pt>
                <c:pt idx="1510">
                  <c:v>-67.183000000000007</c:v>
                </c:pt>
                <c:pt idx="1511">
                  <c:v>-67.121999999999986</c:v>
                </c:pt>
                <c:pt idx="1512">
                  <c:v>-67</c:v>
                </c:pt>
                <c:pt idx="1513">
                  <c:v>-66.908000000000001</c:v>
                </c:pt>
                <c:pt idx="1514">
                  <c:v>-67.03</c:v>
                </c:pt>
                <c:pt idx="1515">
                  <c:v>-67.03</c:v>
                </c:pt>
                <c:pt idx="1516">
                  <c:v>-67.061000000000007</c:v>
                </c:pt>
                <c:pt idx="1517">
                  <c:v>-66.968999999999994</c:v>
                </c:pt>
                <c:pt idx="1518">
                  <c:v>-67.090999999999994</c:v>
                </c:pt>
                <c:pt idx="1519">
                  <c:v>-67.334999999999994</c:v>
                </c:pt>
                <c:pt idx="1520">
                  <c:v>-67.366</c:v>
                </c:pt>
                <c:pt idx="1521">
                  <c:v>-67.427000000000007</c:v>
                </c:pt>
                <c:pt idx="1522">
                  <c:v>-67.334999999999994</c:v>
                </c:pt>
                <c:pt idx="1523">
                  <c:v>-67.427000000000007</c:v>
                </c:pt>
                <c:pt idx="1524">
                  <c:v>-67.549000000000007</c:v>
                </c:pt>
                <c:pt idx="1525">
                  <c:v>-67.457999999999998</c:v>
                </c:pt>
                <c:pt idx="1526">
                  <c:v>-67.366</c:v>
                </c:pt>
                <c:pt idx="1527">
                  <c:v>-67.305000000000007</c:v>
                </c:pt>
                <c:pt idx="1528">
                  <c:v>-67.396000000000001</c:v>
                </c:pt>
                <c:pt idx="1529">
                  <c:v>-67.519000000000005</c:v>
                </c:pt>
                <c:pt idx="1530">
                  <c:v>-67.396000000000001</c:v>
                </c:pt>
                <c:pt idx="1531">
                  <c:v>-67.488</c:v>
                </c:pt>
                <c:pt idx="1532">
                  <c:v>-67.427000000000007</c:v>
                </c:pt>
                <c:pt idx="1533">
                  <c:v>-67.58</c:v>
                </c:pt>
                <c:pt idx="1534">
                  <c:v>-67.701999999999998</c:v>
                </c:pt>
                <c:pt idx="1535">
                  <c:v>-67.549000000000007</c:v>
                </c:pt>
                <c:pt idx="1536">
                  <c:v>-67.61</c:v>
                </c:pt>
                <c:pt idx="1537">
                  <c:v>-67.641000000000005</c:v>
                </c:pt>
                <c:pt idx="1538">
                  <c:v>-67.58</c:v>
                </c:pt>
                <c:pt idx="1539">
                  <c:v>-67.641000000000005</c:v>
                </c:pt>
                <c:pt idx="1540">
                  <c:v>-67.396000000000001</c:v>
                </c:pt>
                <c:pt idx="1541">
                  <c:v>-67.396000000000001</c:v>
                </c:pt>
                <c:pt idx="1542">
                  <c:v>-67.427000000000007</c:v>
                </c:pt>
                <c:pt idx="1543">
                  <c:v>-67.457999999999998</c:v>
                </c:pt>
                <c:pt idx="1544">
                  <c:v>-67.396000000000001</c:v>
                </c:pt>
                <c:pt idx="1545">
                  <c:v>-67.305000000000007</c:v>
                </c:pt>
                <c:pt idx="1546">
                  <c:v>-67.212999999999994</c:v>
                </c:pt>
                <c:pt idx="1547">
                  <c:v>-67.334999999999994</c:v>
                </c:pt>
                <c:pt idx="1548">
                  <c:v>-67.334999999999994</c:v>
                </c:pt>
                <c:pt idx="1549">
                  <c:v>-67.305000000000007</c:v>
                </c:pt>
                <c:pt idx="1550">
                  <c:v>-67.244</c:v>
                </c:pt>
                <c:pt idx="1551">
                  <c:v>-67.396000000000001</c:v>
                </c:pt>
                <c:pt idx="1552">
                  <c:v>-67.549000000000007</c:v>
                </c:pt>
                <c:pt idx="1553">
                  <c:v>-67.396000000000001</c:v>
                </c:pt>
                <c:pt idx="1554">
                  <c:v>-67.366</c:v>
                </c:pt>
                <c:pt idx="1555">
                  <c:v>-67.305000000000007</c:v>
                </c:pt>
                <c:pt idx="1556">
                  <c:v>-67.396000000000001</c:v>
                </c:pt>
                <c:pt idx="1557">
                  <c:v>-67.457999999999998</c:v>
                </c:pt>
                <c:pt idx="1558">
                  <c:v>-67.183000000000007</c:v>
                </c:pt>
                <c:pt idx="1559">
                  <c:v>-67.274000000000001</c:v>
                </c:pt>
                <c:pt idx="1560">
                  <c:v>-67.151999999999987</c:v>
                </c:pt>
                <c:pt idx="1561">
                  <c:v>-67.427000000000007</c:v>
                </c:pt>
                <c:pt idx="1562">
                  <c:v>-67.427000000000007</c:v>
                </c:pt>
                <c:pt idx="1563">
                  <c:v>-67.305000000000007</c:v>
                </c:pt>
                <c:pt idx="1564">
                  <c:v>-67.427000000000007</c:v>
                </c:pt>
                <c:pt idx="1565">
                  <c:v>-67.61</c:v>
                </c:pt>
                <c:pt idx="1566">
                  <c:v>-67.731999999999999</c:v>
                </c:pt>
                <c:pt idx="1567">
                  <c:v>-67.701999999999998</c:v>
                </c:pt>
                <c:pt idx="1568">
                  <c:v>-67.519000000000005</c:v>
                </c:pt>
                <c:pt idx="1569">
                  <c:v>-67.549000000000007</c:v>
                </c:pt>
                <c:pt idx="1570">
                  <c:v>-67.58</c:v>
                </c:pt>
                <c:pt idx="1571">
                  <c:v>-67.457999999999998</c:v>
                </c:pt>
                <c:pt idx="1572">
                  <c:v>-67.334999999999994</c:v>
                </c:pt>
                <c:pt idx="1573">
                  <c:v>-67.244</c:v>
                </c:pt>
                <c:pt idx="1574">
                  <c:v>-67.305000000000007</c:v>
                </c:pt>
                <c:pt idx="1575">
                  <c:v>-67.488</c:v>
                </c:pt>
                <c:pt idx="1576">
                  <c:v>-67.366</c:v>
                </c:pt>
                <c:pt idx="1577">
                  <c:v>-67.427000000000007</c:v>
                </c:pt>
                <c:pt idx="1578">
                  <c:v>-67.396000000000001</c:v>
                </c:pt>
                <c:pt idx="1579">
                  <c:v>-67.58</c:v>
                </c:pt>
                <c:pt idx="1580">
                  <c:v>-67.701999999999998</c:v>
                </c:pt>
                <c:pt idx="1581">
                  <c:v>-67.61</c:v>
                </c:pt>
                <c:pt idx="1582">
                  <c:v>-67.61</c:v>
                </c:pt>
                <c:pt idx="1583">
                  <c:v>-67.488</c:v>
                </c:pt>
                <c:pt idx="1584">
                  <c:v>-67.61</c:v>
                </c:pt>
                <c:pt idx="1585">
                  <c:v>-67.457999999999998</c:v>
                </c:pt>
                <c:pt idx="1586">
                  <c:v>-67.366</c:v>
                </c:pt>
                <c:pt idx="1587">
                  <c:v>-67.334999999999994</c:v>
                </c:pt>
                <c:pt idx="1588">
                  <c:v>-67.305000000000007</c:v>
                </c:pt>
                <c:pt idx="1589">
                  <c:v>-67.427000000000007</c:v>
                </c:pt>
                <c:pt idx="1590">
                  <c:v>-67.396000000000001</c:v>
                </c:pt>
                <c:pt idx="1591">
                  <c:v>-67.305000000000007</c:v>
                </c:pt>
                <c:pt idx="1592">
                  <c:v>-67.488</c:v>
                </c:pt>
                <c:pt idx="1593">
                  <c:v>-67.457999999999998</c:v>
                </c:pt>
                <c:pt idx="1594">
                  <c:v>-67.549000000000007</c:v>
                </c:pt>
                <c:pt idx="1595">
                  <c:v>-67.549000000000007</c:v>
                </c:pt>
                <c:pt idx="1596">
                  <c:v>-67.457999999999998</c:v>
                </c:pt>
                <c:pt idx="1597">
                  <c:v>-67.396000000000001</c:v>
                </c:pt>
                <c:pt idx="1598">
                  <c:v>-67.488</c:v>
                </c:pt>
                <c:pt idx="1599">
                  <c:v>-67.334999999999994</c:v>
                </c:pt>
                <c:pt idx="1600">
                  <c:v>-67.334999999999994</c:v>
                </c:pt>
                <c:pt idx="1601">
                  <c:v>-67.183000000000007</c:v>
                </c:pt>
                <c:pt idx="1602">
                  <c:v>-67.151999999999987</c:v>
                </c:pt>
                <c:pt idx="1603">
                  <c:v>-67.244</c:v>
                </c:pt>
                <c:pt idx="1604">
                  <c:v>-67.183000000000007</c:v>
                </c:pt>
                <c:pt idx="1605">
                  <c:v>-67.244</c:v>
                </c:pt>
                <c:pt idx="1606">
                  <c:v>-67.244</c:v>
                </c:pt>
                <c:pt idx="1607">
                  <c:v>-67.519000000000005</c:v>
                </c:pt>
                <c:pt idx="1608">
                  <c:v>-67.549000000000007</c:v>
                </c:pt>
                <c:pt idx="1609">
                  <c:v>-67.519000000000005</c:v>
                </c:pt>
                <c:pt idx="1610">
                  <c:v>-67.519000000000005</c:v>
                </c:pt>
                <c:pt idx="1611">
                  <c:v>-67.427000000000007</c:v>
                </c:pt>
                <c:pt idx="1612">
                  <c:v>-67.549000000000007</c:v>
                </c:pt>
                <c:pt idx="1613">
                  <c:v>-67.427000000000007</c:v>
                </c:pt>
                <c:pt idx="1614">
                  <c:v>-67.274000000000001</c:v>
                </c:pt>
                <c:pt idx="1615">
                  <c:v>-67.244</c:v>
                </c:pt>
                <c:pt idx="1616">
                  <c:v>-66.877999999999986</c:v>
                </c:pt>
                <c:pt idx="1617">
                  <c:v>-66.60299999999998</c:v>
                </c:pt>
                <c:pt idx="1618">
                  <c:v>-66.327999999999975</c:v>
                </c:pt>
                <c:pt idx="1619">
                  <c:v>-66.084000000000003</c:v>
                </c:pt>
                <c:pt idx="1620">
                  <c:v>-65.992999999999995</c:v>
                </c:pt>
                <c:pt idx="1621">
                  <c:v>-65.870999999999995</c:v>
                </c:pt>
                <c:pt idx="1622">
                  <c:v>-65.778999999999996</c:v>
                </c:pt>
                <c:pt idx="1623">
                  <c:v>-65.656999999999996</c:v>
                </c:pt>
                <c:pt idx="1624">
                  <c:v>-65.625999999999976</c:v>
                </c:pt>
                <c:pt idx="1625">
                  <c:v>-65.504000000000005</c:v>
                </c:pt>
                <c:pt idx="1626">
                  <c:v>-65.320999999999998</c:v>
                </c:pt>
                <c:pt idx="1627">
                  <c:v>-65.260000000000005</c:v>
                </c:pt>
                <c:pt idx="1628">
                  <c:v>-65.260000000000005</c:v>
                </c:pt>
                <c:pt idx="1629">
                  <c:v>-65.198999999999998</c:v>
                </c:pt>
                <c:pt idx="1630">
                  <c:v>-65.260000000000005</c:v>
                </c:pt>
                <c:pt idx="1631">
                  <c:v>-65.168999999999997</c:v>
                </c:pt>
                <c:pt idx="1632">
                  <c:v>-65.320999999999998</c:v>
                </c:pt>
                <c:pt idx="1633">
                  <c:v>-65.382000000000005</c:v>
                </c:pt>
                <c:pt idx="1634">
                  <c:v>-65.412999999999997</c:v>
                </c:pt>
                <c:pt idx="1635">
                  <c:v>-65.504000000000005</c:v>
                </c:pt>
                <c:pt idx="1636">
                  <c:v>-65.320999999999998</c:v>
                </c:pt>
                <c:pt idx="1637">
                  <c:v>-65.412999999999997</c:v>
                </c:pt>
                <c:pt idx="1638">
                  <c:v>-65.442999999999998</c:v>
                </c:pt>
                <c:pt idx="1639">
                  <c:v>-65.382000000000005</c:v>
                </c:pt>
                <c:pt idx="1640">
                  <c:v>-65.596000000000004</c:v>
                </c:pt>
                <c:pt idx="1641">
                  <c:v>-65.534999999999997</c:v>
                </c:pt>
                <c:pt idx="1642">
                  <c:v>-65.564999999999998</c:v>
                </c:pt>
                <c:pt idx="1643">
                  <c:v>-65.687999999999974</c:v>
                </c:pt>
                <c:pt idx="1644">
                  <c:v>-65.81</c:v>
                </c:pt>
                <c:pt idx="1645">
                  <c:v>-66.022999999999996</c:v>
                </c:pt>
                <c:pt idx="1646">
                  <c:v>-65.84</c:v>
                </c:pt>
                <c:pt idx="1647">
                  <c:v>-65.900999999999996</c:v>
                </c:pt>
                <c:pt idx="1648">
                  <c:v>-65.992999999999995</c:v>
                </c:pt>
                <c:pt idx="1649">
                  <c:v>-65.900999999999996</c:v>
                </c:pt>
                <c:pt idx="1650">
                  <c:v>-65.932000000000002</c:v>
                </c:pt>
                <c:pt idx="1651">
                  <c:v>-65.84</c:v>
                </c:pt>
                <c:pt idx="1652">
                  <c:v>-65.870999999999995</c:v>
                </c:pt>
                <c:pt idx="1653">
                  <c:v>-66.022999999999996</c:v>
                </c:pt>
                <c:pt idx="1654">
                  <c:v>-66.084000000000003</c:v>
                </c:pt>
                <c:pt idx="1655">
                  <c:v>-66.084000000000003</c:v>
                </c:pt>
                <c:pt idx="1656">
                  <c:v>-66.054000000000002</c:v>
                </c:pt>
                <c:pt idx="1657">
                  <c:v>-66.236999999999995</c:v>
                </c:pt>
                <c:pt idx="1658">
                  <c:v>-66.510999999999996</c:v>
                </c:pt>
                <c:pt idx="1659">
                  <c:v>-66.510999999999996</c:v>
                </c:pt>
                <c:pt idx="1660">
                  <c:v>-66.45</c:v>
                </c:pt>
                <c:pt idx="1661">
                  <c:v>-66.45</c:v>
                </c:pt>
                <c:pt idx="1662">
                  <c:v>-66.634</c:v>
                </c:pt>
                <c:pt idx="1663">
                  <c:v>-66.694999999999993</c:v>
                </c:pt>
                <c:pt idx="1664">
                  <c:v>-66.634</c:v>
                </c:pt>
                <c:pt idx="1665">
                  <c:v>-66.60299999999998</c:v>
                </c:pt>
                <c:pt idx="1666">
                  <c:v>-66.510999999999996</c:v>
                </c:pt>
                <c:pt idx="1667">
                  <c:v>-66.634</c:v>
                </c:pt>
                <c:pt idx="1668">
                  <c:v>-66.60299999999998</c:v>
                </c:pt>
                <c:pt idx="1669">
                  <c:v>-66.266999999999996</c:v>
                </c:pt>
                <c:pt idx="1670">
                  <c:v>-66.266999999999996</c:v>
                </c:pt>
                <c:pt idx="1671">
                  <c:v>-66.266999999999996</c:v>
                </c:pt>
                <c:pt idx="1672">
                  <c:v>-66.480999999999995</c:v>
                </c:pt>
                <c:pt idx="1673">
                  <c:v>-66.42</c:v>
                </c:pt>
                <c:pt idx="1674">
                  <c:v>-66.35899999999998</c:v>
                </c:pt>
                <c:pt idx="1675">
                  <c:v>-66.510999999999996</c:v>
                </c:pt>
                <c:pt idx="1676">
                  <c:v>-66.60299999999998</c:v>
                </c:pt>
                <c:pt idx="1677">
                  <c:v>-66.786000000000001</c:v>
                </c:pt>
                <c:pt idx="1678">
                  <c:v>-66.724999999999994</c:v>
                </c:pt>
                <c:pt idx="1679">
                  <c:v>-66.724999999999994</c:v>
                </c:pt>
                <c:pt idx="1680">
                  <c:v>-66.756</c:v>
                </c:pt>
                <c:pt idx="1681">
                  <c:v>-66.877999999999986</c:v>
                </c:pt>
                <c:pt idx="1682">
                  <c:v>-66.724999999999994</c:v>
                </c:pt>
                <c:pt idx="1683">
                  <c:v>-66.694999999999993</c:v>
                </c:pt>
                <c:pt idx="1684">
                  <c:v>-66.572999999999979</c:v>
                </c:pt>
                <c:pt idx="1685">
                  <c:v>-66.694999999999993</c:v>
                </c:pt>
                <c:pt idx="1686">
                  <c:v>-66.756</c:v>
                </c:pt>
                <c:pt idx="1687">
                  <c:v>-66.756</c:v>
                </c:pt>
                <c:pt idx="1688">
                  <c:v>-67.03</c:v>
                </c:pt>
                <c:pt idx="1689">
                  <c:v>-67.03</c:v>
                </c:pt>
                <c:pt idx="1690">
                  <c:v>-67.305000000000007</c:v>
                </c:pt>
                <c:pt idx="1691">
                  <c:v>-67.244</c:v>
                </c:pt>
                <c:pt idx="1692">
                  <c:v>-67.366</c:v>
                </c:pt>
                <c:pt idx="1693">
                  <c:v>-67.427000000000007</c:v>
                </c:pt>
                <c:pt idx="1694">
                  <c:v>-67.274000000000001</c:v>
                </c:pt>
                <c:pt idx="1695">
                  <c:v>-67.334999999999994</c:v>
                </c:pt>
                <c:pt idx="1696">
                  <c:v>-67.334999999999994</c:v>
                </c:pt>
                <c:pt idx="1697">
                  <c:v>-67.121999999999986</c:v>
                </c:pt>
                <c:pt idx="1698">
                  <c:v>-67.151999999999987</c:v>
                </c:pt>
                <c:pt idx="1699">
                  <c:v>-67.090999999999994</c:v>
                </c:pt>
                <c:pt idx="1700">
                  <c:v>-67.151999999999987</c:v>
                </c:pt>
                <c:pt idx="1701">
                  <c:v>-67.274000000000001</c:v>
                </c:pt>
                <c:pt idx="1702">
                  <c:v>-67.244</c:v>
                </c:pt>
                <c:pt idx="1703">
                  <c:v>-67.366</c:v>
                </c:pt>
                <c:pt idx="1704">
                  <c:v>-67.305000000000007</c:v>
                </c:pt>
                <c:pt idx="1705">
                  <c:v>-67.457999999999998</c:v>
                </c:pt>
                <c:pt idx="1706">
                  <c:v>-67.488</c:v>
                </c:pt>
                <c:pt idx="1707">
                  <c:v>-67.396000000000001</c:v>
                </c:pt>
                <c:pt idx="1708">
                  <c:v>-67.427000000000007</c:v>
                </c:pt>
                <c:pt idx="1709">
                  <c:v>-67.427000000000007</c:v>
                </c:pt>
                <c:pt idx="1710">
                  <c:v>-67.366</c:v>
                </c:pt>
                <c:pt idx="1711">
                  <c:v>-67.334999999999994</c:v>
                </c:pt>
                <c:pt idx="1712">
                  <c:v>-67.334999999999994</c:v>
                </c:pt>
                <c:pt idx="1713">
                  <c:v>-67.519000000000005</c:v>
                </c:pt>
                <c:pt idx="1714">
                  <c:v>-67.58</c:v>
                </c:pt>
                <c:pt idx="1715">
                  <c:v>-67.549000000000007</c:v>
                </c:pt>
                <c:pt idx="1716">
                  <c:v>-67.61</c:v>
                </c:pt>
                <c:pt idx="1717">
                  <c:v>-67.488</c:v>
                </c:pt>
                <c:pt idx="1718">
                  <c:v>-67.61</c:v>
                </c:pt>
                <c:pt idx="1719">
                  <c:v>-67.427000000000007</c:v>
                </c:pt>
                <c:pt idx="1720">
                  <c:v>-67.305000000000007</c:v>
                </c:pt>
                <c:pt idx="1721">
                  <c:v>-67.396000000000001</c:v>
                </c:pt>
                <c:pt idx="1722">
                  <c:v>-67.396000000000001</c:v>
                </c:pt>
                <c:pt idx="1723">
                  <c:v>-67.58</c:v>
                </c:pt>
                <c:pt idx="1724">
                  <c:v>-67.488</c:v>
                </c:pt>
                <c:pt idx="1725">
                  <c:v>-67.427000000000007</c:v>
                </c:pt>
                <c:pt idx="1726">
                  <c:v>-67.61</c:v>
                </c:pt>
                <c:pt idx="1727">
                  <c:v>-67.793000000000006</c:v>
                </c:pt>
                <c:pt idx="1728">
                  <c:v>-67.853999999999999</c:v>
                </c:pt>
                <c:pt idx="1729">
                  <c:v>-67.763000000000005</c:v>
                </c:pt>
                <c:pt idx="1730">
                  <c:v>-67.731999999999999</c:v>
                </c:pt>
                <c:pt idx="1731">
                  <c:v>-67.853999999999999</c:v>
                </c:pt>
                <c:pt idx="1732">
                  <c:v>-67.793000000000006</c:v>
                </c:pt>
                <c:pt idx="1733">
                  <c:v>-67.763000000000005</c:v>
                </c:pt>
                <c:pt idx="1734">
                  <c:v>-67.701999999999998</c:v>
                </c:pt>
                <c:pt idx="1735">
                  <c:v>-67.58</c:v>
                </c:pt>
                <c:pt idx="1736">
                  <c:v>-67.671000000000006</c:v>
                </c:pt>
                <c:pt idx="1737">
                  <c:v>-67.671000000000006</c:v>
                </c:pt>
                <c:pt idx="1738">
                  <c:v>-67.671000000000006</c:v>
                </c:pt>
                <c:pt idx="1739">
                  <c:v>-67.701999999999998</c:v>
                </c:pt>
                <c:pt idx="1740">
                  <c:v>-67.731999999999999</c:v>
                </c:pt>
                <c:pt idx="1741">
                  <c:v>-67.945999999999998</c:v>
                </c:pt>
                <c:pt idx="1742">
                  <c:v>-67.853999999999999</c:v>
                </c:pt>
                <c:pt idx="1743">
                  <c:v>-67.763000000000005</c:v>
                </c:pt>
                <c:pt idx="1744">
                  <c:v>-67.793000000000006</c:v>
                </c:pt>
                <c:pt idx="1745">
                  <c:v>-67.763000000000005</c:v>
                </c:pt>
                <c:pt idx="1746">
                  <c:v>-67.549000000000007</c:v>
                </c:pt>
                <c:pt idx="1747">
                  <c:v>-66.786000000000001</c:v>
                </c:pt>
                <c:pt idx="1748">
                  <c:v>-66.144999999999996</c:v>
                </c:pt>
                <c:pt idx="1749">
                  <c:v>-65.718000000000004</c:v>
                </c:pt>
                <c:pt idx="1750">
                  <c:v>-65.474000000000004</c:v>
                </c:pt>
                <c:pt idx="1751">
                  <c:v>-65.320999999999998</c:v>
                </c:pt>
                <c:pt idx="1752">
                  <c:v>-64.924999999999997</c:v>
                </c:pt>
                <c:pt idx="1753">
                  <c:v>-64.772000000000006</c:v>
                </c:pt>
                <c:pt idx="1754">
                  <c:v>-64.680000000000007</c:v>
                </c:pt>
                <c:pt idx="1755">
                  <c:v>-64.710999999999999</c:v>
                </c:pt>
                <c:pt idx="1756">
                  <c:v>-64.772000000000006</c:v>
                </c:pt>
                <c:pt idx="1757">
                  <c:v>-64.619</c:v>
                </c:pt>
                <c:pt idx="1758">
                  <c:v>-64.680000000000007</c:v>
                </c:pt>
                <c:pt idx="1759">
                  <c:v>-64.802000000000007</c:v>
                </c:pt>
                <c:pt idx="1760">
                  <c:v>-64.772000000000006</c:v>
                </c:pt>
                <c:pt idx="1761">
                  <c:v>-64.864000000000004</c:v>
                </c:pt>
                <c:pt idx="1762">
                  <c:v>-64.832999999999998</c:v>
                </c:pt>
                <c:pt idx="1763">
                  <c:v>-64.741</c:v>
                </c:pt>
                <c:pt idx="1764">
                  <c:v>-64.864000000000004</c:v>
                </c:pt>
                <c:pt idx="1765">
                  <c:v>-64.772000000000006</c:v>
                </c:pt>
                <c:pt idx="1766">
                  <c:v>-64.680000000000007</c:v>
                </c:pt>
                <c:pt idx="1767">
                  <c:v>-64.558000000000007</c:v>
                </c:pt>
                <c:pt idx="1768">
                  <c:v>-64.619</c:v>
                </c:pt>
                <c:pt idx="1769">
                  <c:v>-64.832999999999998</c:v>
                </c:pt>
                <c:pt idx="1770">
                  <c:v>-64.864000000000004</c:v>
                </c:pt>
                <c:pt idx="1771">
                  <c:v>-64.924999999999997</c:v>
                </c:pt>
                <c:pt idx="1772">
                  <c:v>-64.924999999999997</c:v>
                </c:pt>
                <c:pt idx="1773">
                  <c:v>-65.046999999999997</c:v>
                </c:pt>
                <c:pt idx="1774">
                  <c:v>-65.320999999999998</c:v>
                </c:pt>
                <c:pt idx="1775">
                  <c:v>-65.260000000000005</c:v>
                </c:pt>
                <c:pt idx="1776">
                  <c:v>-65.412999999999997</c:v>
                </c:pt>
                <c:pt idx="1777">
                  <c:v>-65.412999999999997</c:v>
                </c:pt>
                <c:pt idx="1778">
                  <c:v>-65.382000000000005</c:v>
                </c:pt>
                <c:pt idx="1779">
                  <c:v>-65.320999999999998</c:v>
                </c:pt>
                <c:pt idx="1780">
                  <c:v>-65.168999999999997</c:v>
                </c:pt>
                <c:pt idx="1781">
                  <c:v>-65.23</c:v>
                </c:pt>
                <c:pt idx="1782">
                  <c:v>-65.168999999999997</c:v>
                </c:pt>
                <c:pt idx="1783">
                  <c:v>-65.138000000000005</c:v>
                </c:pt>
                <c:pt idx="1784">
                  <c:v>-65.23</c:v>
                </c:pt>
                <c:pt idx="1785">
                  <c:v>-65.23</c:v>
                </c:pt>
                <c:pt idx="1786">
                  <c:v>-65.290999999999997</c:v>
                </c:pt>
                <c:pt idx="1787">
                  <c:v>-65.382000000000005</c:v>
                </c:pt>
                <c:pt idx="1788">
                  <c:v>-65.442999999999998</c:v>
                </c:pt>
                <c:pt idx="1789">
                  <c:v>-65.474000000000004</c:v>
                </c:pt>
                <c:pt idx="1790">
                  <c:v>-65.412999999999997</c:v>
                </c:pt>
                <c:pt idx="1791">
                  <c:v>-65.504000000000005</c:v>
                </c:pt>
                <c:pt idx="1792">
                  <c:v>-65.564999999999998</c:v>
                </c:pt>
                <c:pt idx="1793">
                  <c:v>-65.474000000000004</c:v>
                </c:pt>
                <c:pt idx="1794">
                  <c:v>-65.625999999999976</c:v>
                </c:pt>
                <c:pt idx="1795">
                  <c:v>-65.564999999999998</c:v>
                </c:pt>
                <c:pt idx="1796">
                  <c:v>-65.84</c:v>
                </c:pt>
                <c:pt idx="1797">
                  <c:v>-65.932000000000002</c:v>
                </c:pt>
                <c:pt idx="1798">
                  <c:v>-66.022999999999996</c:v>
                </c:pt>
                <c:pt idx="1799">
                  <c:v>-66.114999999999995</c:v>
                </c:pt>
                <c:pt idx="1800">
                  <c:v>-66.054000000000002</c:v>
                </c:pt>
                <c:pt idx="1801">
                  <c:v>-66.236999999999995</c:v>
                </c:pt>
                <c:pt idx="1802">
                  <c:v>-66.236999999999995</c:v>
                </c:pt>
                <c:pt idx="1803">
                  <c:v>-66.144999999999996</c:v>
                </c:pt>
                <c:pt idx="1804">
                  <c:v>-66.175999999999945</c:v>
                </c:pt>
                <c:pt idx="1805">
                  <c:v>-66.114999999999995</c:v>
                </c:pt>
                <c:pt idx="1806">
                  <c:v>-66.206000000000003</c:v>
                </c:pt>
                <c:pt idx="1807">
                  <c:v>-66.327999999999975</c:v>
                </c:pt>
                <c:pt idx="1808">
                  <c:v>-65.900999999999996</c:v>
                </c:pt>
                <c:pt idx="1809">
                  <c:v>-65.932000000000002</c:v>
                </c:pt>
                <c:pt idx="1810">
                  <c:v>-65.992999999999995</c:v>
                </c:pt>
                <c:pt idx="1811">
                  <c:v>-66.144999999999996</c:v>
                </c:pt>
                <c:pt idx="1812">
                  <c:v>-66.054000000000002</c:v>
                </c:pt>
                <c:pt idx="1813">
                  <c:v>-65.962000000000003</c:v>
                </c:pt>
                <c:pt idx="1814">
                  <c:v>-65.992999999999995</c:v>
                </c:pt>
                <c:pt idx="1815">
                  <c:v>-66.084000000000003</c:v>
                </c:pt>
                <c:pt idx="1816">
                  <c:v>-66.084000000000003</c:v>
                </c:pt>
                <c:pt idx="1817">
                  <c:v>-66.084000000000003</c:v>
                </c:pt>
                <c:pt idx="1818">
                  <c:v>-65.992999999999995</c:v>
                </c:pt>
                <c:pt idx="1819">
                  <c:v>-66.175999999999945</c:v>
                </c:pt>
                <c:pt idx="1820">
                  <c:v>-66.175999999999945</c:v>
                </c:pt>
                <c:pt idx="1821">
                  <c:v>-66.175999999999945</c:v>
                </c:pt>
                <c:pt idx="1822">
                  <c:v>-66.266999999999996</c:v>
                </c:pt>
                <c:pt idx="1823">
                  <c:v>-66.114999999999995</c:v>
                </c:pt>
                <c:pt idx="1824">
                  <c:v>-66.388999999999996</c:v>
                </c:pt>
                <c:pt idx="1825">
                  <c:v>-66.45</c:v>
                </c:pt>
                <c:pt idx="1826">
                  <c:v>-66.266999999999996</c:v>
                </c:pt>
                <c:pt idx="1827">
                  <c:v>-66.298000000000002</c:v>
                </c:pt>
                <c:pt idx="1828">
                  <c:v>-66.42</c:v>
                </c:pt>
                <c:pt idx="1829">
                  <c:v>-66.542000000000002</c:v>
                </c:pt>
                <c:pt idx="1830">
                  <c:v>-66.572999999999979</c:v>
                </c:pt>
                <c:pt idx="1831">
                  <c:v>-66.480999999999995</c:v>
                </c:pt>
                <c:pt idx="1832">
                  <c:v>-66.572999999999979</c:v>
                </c:pt>
                <c:pt idx="1833">
                  <c:v>-66.510999999999996</c:v>
                </c:pt>
                <c:pt idx="1834">
                  <c:v>-66.572999999999979</c:v>
                </c:pt>
                <c:pt idx="1835">
                  <c:v>-66.42</c:v>
                </c:pt>
                <c:pt idx="1836">
                  <c:v>-66.266999999999996</c:v>
                </c:pt>
                <c:pt idx="1837">
                  <c:v>-66.054000000000002</c:v>
                </c:pt>
                <c:pt idx="1838">
                  <c:v>-65.900999999999996</c:v>
                </c:pt>
                <c:pt idx="1839">
                  <c:v>-65.900999999999996</c:v>
                </c:pt>
                <c:pt idx="1840">
                  <c:v>-65.84</c:v>
                </c:pt>
                <c:pt idx="1841">
                  <c:v>-65.778999999999996</c:v>
                </c:pt>
                <c:pt idx="1842">
                  <c:v>-66.084000000000003</c:v>
                </c:pt>
                <c:pt idx="1843">
                  <c:v>-66.022999999999996</c:v>
                </c:pt>
                <c:pt idx="1844">
                  <c:v>-66.084000000000003</c:v>
                </c:pt>
                <c:pt idx="1845">
                  <c:v>-65.962000000000003</c:v>
                </c:pt>
                <c:pt idx="1846">
                  <c:v>-66.054000000000002</c:v>
                </c:pt>
                <c:pt idx="1847">
                  <c:v>-66.054000000000002</c:v>
                </c:pt>
                <c:pt idx="1848">
                  <c:v>-65.870999999999995</c:v>
                </c:pt>
                <c:pt idx="1849">
                  <c:v>-65.84</c:v>
                </c:pt>
                <c:pt idx="1850">
                  <c:v>-65.932000000000002</c:v>
                </c:pt>
                <c:pt idx="1851">
                  <c:v>-65.778999999999996</c:v>
                </c:pt>
                <c:pt idx="1852">
                  <c:v>-65.932000000000002</c:v>
                </c:pt>
                <c:pt idx="1853">
                  <c:v>-65.962000000000003</c:v>
                </c:pt>
                <c:pt idx="1854">
                  <c:v>-66.054000000000002</c:v>
                </c:pt>
                <c:pt idx="1855">
                  <c:v>-66.114999999999995</c:v>
                </c:pt>
                <c:pt idx="1856">
                  <c:v>-66.298000000000002</c:v>
                </c:pt>
                <c:pt idx="1857">
                  <c:v>-66.480999999999995</c:v>
                </c:pt>
                <c:pt idx="1858">
                  <c:v>-66.45</c:v>
                </c:pt>
                <c:pt idx="1859">
                  <c:v>-66.60299999999998</c:v>
                </c:pt>
                <c:pt idx="1860">
                  <c:v>-66.60299999999998</c:v>
                </c:pt>
                <c:pt idx="1861">
                  <c:v>-66.510999999999996</c:v>
                </c:pt>
                <c:pt idx="1862">
                  <c:v>-66.510999999999996</c:v>
                </c:pt>
                <c:pt idx="1863">
                  <c:v>-66.480999999999995</c:v>
                </c:pt>
                <c:pt idx="1864">
                  <c:v>-66.388999999999996</c:v>
                </c:pt>
                <c:pt idx="1865">
                  <c:v>-66.45</c:v>
                </c:pt>
                <c:pt idx="1866">
                  <c:v>-66.510999999999996</c:v>
                </c:pt>
                <c:pt idx="1867">
                  <c:v>-66.572999999999979</c:v>
                </c:pt>
                <c:pt idx="1868">
                  <c:v>-66.634</c:v>
                </c:pt>
                <c:pt idx="1869">
                  <c:v>-66.694999999999993</c:v>
                </c:pt>
                <c:pt idx="1870">
                  <c:v>-66.908000000000001</c:v>
                </c:pt>
                <c:pt idx="1871">
                  <c:v>-66.786000000000001</c:v>
                </c:pt>
                <c:pt idx="1872">
                  <c:v>-66.724999999999994</c:v>
                </c:pt>
                <c:pt idx="1873">
                  <c:v>-66.634</c:v>
                </c:pt>
                <c:pt idx="1874">
                  <c:v>-66.542000000000002</c:v>
                </c:pt>
                <c:pt idx="1875">
                  <c:v>-66.510999999999996</c:v>
                </c:pt>
                <c:pt idx="1876">
                  <c:v>-66.298000000000002</c:v>
                </c:pt>
                <c:pt idx="1877">
                  <c:v>-66.266999999999996</c:v>
                </c:pt>
                <c:pt idx="1878">
                  <c:v>-66.327999999999975</c:v>
                </c:pt>
                <c:pt idx="1879">
                  <c:v>-66.510999999999996</c:v>
                </c:pt>
                <c:pt idx="1880">
                  <c:v>-66.694999999999993</c:v>
                </c:pt>
                <c:pt idx="1881">
                  <c:v>-66.724999999999994</c:v>
                </c:pt>
                <c:pt idx="1882">
                  <c:v>-66.724999999999994</c:v>
                </c:pt>
                <c:pt idx="1883">
                  <c:v>-66.846999999999994</c:v>
                </c:pt>
                <c:pt idx="1884">
                  <c:v>-66.968999999999994</c:v>
                </c:pt>
                <c:pt idx="1885">
                  <c:v>-66.908000000000001</c:v>
                </c:pt>
                <c:pt idx="1886">
                  <c:v>-66.846999999999994</c:v>
                </c:pt>
                <c:pt idx="1887">
                  <c:v>-66.846999999999994</c:v>
                </c:pt>
                <c:pt idx="1888">
                  <c:v>-66.908000000000001</c:v>
                </c:pt>
                <c:pt idx="1889">
                  <c:v>-66.908000000000001</c:v>
                </c:pt>
                <c:pt idx="1890">
                  <c:v>-67</c:v>
                </c:pt>
                <c:pt idx="1891">
                  <c:v>-67</c:v>
                </c:pt>
                <c:pt idx="1892">
                  <c:v>-67</c:v>
                </c:pt>
                <c:pt idx="1893">
                  <c:v>-67.244</c:v>
                </c:pt>
                <c:pt idx="1894">
                  <c:v>-67.274000000000001</c:v>
                </c:pt>
                <c:pt idx="1895">
                  <c:v>-67.366</c:v>
                </c:pt>
                <c:pt idx="1896">
                  <c:v>-67.305000000000007</c:v>
                </c:pt>
                <c:pt idx="1897">
                  <c:v>-67.334999999999994</c:v>
                </c:pt>
                <c:pt idx="1898">
                  <c:v>-67.457999999999998</c:v>
                </c:pt>
                <c:pt idx="1899">
                  <c:v>-67.334999999999994</c:v>
                </c:pt>
                <c:pt idx="1900">
                  <c:v>-67.427000000000007</c:v>
                </c:pt>
                <c:pt idx="1901">
                  <c:v>-67.305000000000007</c:v>
                </c:pt>
                <c:pt idx="1902">
                  <c:v>-67.334999999999994</c:v>
                </c:pt>
                <c:pt idx="1903">
                  <c:v>-67.457999999999998</c:v>
                </c:pt>
                <c:pt idx="1904">
                  <c:v>-67.396000000000001</c:v>
                </c:pt>
                <c:pt idx="1905">
                  <c:v>-67.366</c:v>
                </c:pt>
                <c:pt idx="1906">
                  <c:v>-67.396000000000001</c:v>
                </c:pt>
                <c:pt idx="1907">
                  <c:v>-67.549000000000007</c:v>
                </c:pt>
                <c:pt idx="1908">
                  <c:v>-67.671000000000006</c:v>
                </c:pt>
                <c:pt idx="1909">
                  <c:v>-67.641000000000005</c:v>
                </c:pt>
                <c:pt idx="1910">
                  <c:v>-67.58</c:v>
                </c:pt>
                <c:pt idx="1911">
                  <c:v>-67.427000000000007</c:v>
                </c:pt>
                <c:pt idx="1912">
                  <c:v>-67.488</c:v>
                </c:pt>
                <c:pt idx="1913">
                  <c:v>-67.457999999999998</c:v>
                </c:pt>
                <c:pt idx="1914">
                  <c:v>-67.305000000000007</c:v>
                </c:pt>
                <c:pt idx="1915">
                  <c:v>-67.366</c:v>
                </c:pt>
                <c:pt idx="1916">
                  <c:v>-67.334999999999994</c:v>
                </c:pt>
                <c:pt idx="1917">
                  <c:v>-67.366</c:v>
                </c:pt>
                <c:pt idx="1918">
                  <c:v>-67.305000000000007</c:v>
                </c:pt>
                <c:pt idx="1919">
                  <c:v>-67.244</c:v>
                </c:pt>
                <c:pt idx="1920">
                  <c:v>-67</c:v>
                </c:pt>
                <c:pt idx="1921">
                  <c:v>-66.694999999999993</c:v>
                </c:pt>
                <c:pt idx="1922">
                  <c:v>-66.756</c:v>
                </c:pt>
                <c:pt idx="1923">
                  <c:v>-66.786000000000001</c:v>
                </c:pt>
                <c:pt idx="1924">
                  <c:v>-66.664000000000001</c:v>
                </c:pt>
                <c:pt idx="1925">
                  <c:v>-67</c:v>
                </c:pt>
                <c:pt idx="1926">
                  <c:v>-67.03</c:v>
                </c:pt>
                <c:pt idx="1927">
                  <c:v>-67.090999999999994</c:v>
                </c:pt>
                <c:pt idx="1928">
                  <c:v>-67.212999999999994</c:v>
                </c:pt>
                <c:pt idx="1929">
                  <c:v>-67.244</c:v>
                </c:pt>
                <c:pt idx="1930">
                  <c:v>-67.212999999999994</c:v>
                </c:pt>
                <c:pt idx="1931">
                  <c:v>-67.334999999999994</c:v>
                </c:pt>
                <c:pt idx="1932">
                  <c:v>-67.183000000000007</c:v>
                </c:pt>
                <c:pt idx="1933">
                  <c:v>-67.274000000000001</c:v>
                </c:pt>
                <c:pt idx="1934">
                  <c:v>-67.121999999999986</c:v>
                </c:pt>
                <c:pt idx="1935">
                  <c:v>-67.212999999999994</c:v>
                </c:pt>
                <c:pt idx="1936">
                  <c:v>-67.274000000000001</c:v>
                </c:pt>
                <c:pt idx="1937">
                  <c:v>-67.212999999999994</c:v>
                </c:pt>
                <c:pt idx="1938">
                  <c:v>-67.366</c:v>
                </c:pt>
                <c:pt idx="1939">
                  <c:v>-67.457999999999998</c:v>
                </c:pt>
                <c:pt idx="1940">
                  <c:v>-67.549000000000007</c:v>
                </c:pt>
                <c:pt idx="1941">
                  <c:v>-67.519000000000005</c:v>
                </c:pt>
                <c:pt idx="1942">
                  <c:v>-67.457999999999998</c:v>
                </c:pt>
                <c:pt idx="1943">
                  <c:v>-67.671000000000006</c:v>
                </c:pt>
                <c:pt idx="1944">
                  <c:v>-67.488</c:v>
                </c:pt>
                <c:pt idx="1945">
                  <c:v>-67.457999999999998</c:v>
                </c:pt>
                <c:pt idx="1946">
                  <c:v>-67.334999999999994</c:v>
                </c:pt>
                <c:pt idx="1947">
                  <c:v>-67.366</c:v>
                </c:pt>
                <c:pt idx="1948">
                  <c:v>-67.305000000000007</c:v>
                </c:pt>
                <c:pt idx="1949">
                  <c:v>-66.724999999999994</c:v>
                </c:pt>
                <c:pt idx="1950">
                  <c:v>-66.327999999999975</c:v>
                </c:pt>
                <c:pt idx="1951">
                  <c:v>-66.114999999999995</c:v>
                </c:pt>
                <c:pt idx="1952">
                  <c:v>-66.084000000000003</c:v>
                </c:pt>
                <c:pt idx="1953">
                  <c:v>-66.144999999999996</c:v>
                </c:pt>
                <c:pt idx="1954">
                  <c:v>-65.962000000000003</c:v>
                </c:pt>
                <c:pt idx="1955">
                  <c:v>-65.900999999999996</c:v>
                </c:pt>
                <c:pt idx="1956">
                  <c:v>-65.932000000000002</c:v>
                </c:pt>
                <c:pt idx="1957">
                  <c:v>-65.932000000000002</c:v>
                </c:pt>
                <c:pt idx="1958">
                  <c:v>-65.81</c:v>
                </c:pt>
                <c:pt idx="1959">
                  <c:v>-65.596000000000004</c:v>
                </c:pt>
                <c:pt idx="1960">
                  <c:v>-65.596000000000004</c:v>
                </c:pt>
                <c:pt idx="1961">
                  <c:v>-65.625999999999976</c:v>
                </c:pt>
                <c:pt idx="1962">
                  <c:v>-65.625999999999976</c:v>
                </c:pt>
                <c:pt idx="1963">
                  <c:v>-65.718000000000004</c:v>
                </c:pt>
                <c:pt idx="1964">
                  <c:v>-65.656999999999996</c:v>
                </c:pt>
                <c:pt idx="1965">
                  <c:v>-65.718000000000004</c:v>
                </c:pt>
                <c:pt idx="1966">
                  <c:v>-65.81</c:v>
                </c:pt>
                <c:pt idx="1967">
                  <c:v>-65.718000000000004</c:v>
                </c:pt>
                <c:pt idx="1968">
                  <c:v>-65.778999999999996</c:v>
                </c:pt>
                <c:pt idx="1969">
                  <c:v>-65.718000000000004</c:v>
                </c:pt>
                <c:pt idx="1970">
                  <c:v>-65.778999999999996</c:v>
                </c:pt>
                <c:pt idx="1971">
                  <c:v>-65.932000000000002</c:v>
                </c:pt>
                <c:pt idx="1972">
                  <c:v>-65.778999999999996</c:v>
                </c:pt>
                <c:pt idx="1973">
                  <c:v>-65.81</c:v>
                </c:pt>
                <c:pt idx="1974">
                  <c:v>-65.778999999999996</c:v>
                </c:pt>
                <c:pt idx="1975">
                  <c:v>-65.81</c:v>
                </c:pt>
                <c:pt idx="1976">
                  <c:v>-66.022999999999996</c:v>
                </c:pt>
                <c:pt idx="1977">
                  <c:v>-66.054000000000002</c:v>
                </c:pt>
                <c:pt idx="1978">
                  <c:v>-66.084000000000003</c:v>
                </c:pt>
                <c:pt idx="1979">
                  <c:v>-66.175999999999945</c:v>
                </c:pt>
                <c:pt idx="1980">
                  <c:v>-66.236999999999995</c:v>
                </c:pt>
                <c:pt idx="1981">
                  <c:v>-66.327999999999975</c:v>
                </c:pt>
                <c:pt idx="1982">
                  <c:v>-66.206000000000003</c:v>
                </c:pt>
                <c:pt idx="1983">
                  <c:v>-66.175999999999945</c:v>
                </c:pt>
                <c:pt idx="1984">
                  <c:v>-66.114999999999995</c:v>
                </c:pt>
                <c:pt idx="1985">
                  <c:v>-66.175999999999945</c:v>
                </c:pt>
                <c:pt idx="1986">
                  <c:v>-66.266999999999996</c:v>
                </c:pt>
                <c:pt idx="1987">
                  <c:v>-66.236999999999995</c:v>
                </c:pt>
                <c:pt idx="1988">
                  <c:v>-66.266999999999996</c:v>
                </c:pt>
                <c:pt idx="1989">
                  <c:v>-66.35899999999998</c:v>
                </c:pt>
                <c:pt idx="1990">
                  <c:v>-66.510999999999996</c:v>
                </c:pt>
                <c:pt idx="1991">
                  <c:v>-66.694999999999993</c:v>
                </c:pt>
                <c:pt idx="1992">
                  <c:v>-66.510999999999996</c:v>
                </c:pt>
                <c:pt idx="1993">
                  <c:v>-66.664000000000001</c:v>
                </c:pt>
                <c:pt idx="1994">
                  <c:v>-66.694999999999993</c:v>
                </c:pt>
                <c:pt idx="1995">
                  <c:v>-66.694999999999993</c:v>
                </c:pt>
                <c:pt idx="1996">
                  <c:v>-66.724999999999994</c:v>
                </c:pt>
                <c:pt idx="1997">
                  <c:v>-66.510999999999996</c:v>
                </c:pt>
                <c:pt idx="1998">
                  <c:v>-66.60299999999998</c:v>
                </c:pt>
                <c:pt idx="1999">
                  <c:v>-66.694999999999993</c:v>
                </c:pt>
                <c:pt idx="2000">
                  <c:v>-66.634</c:v>
                </c:pt>
                <c:pt idx="2001">
                  <c:v>-66.634</c:v>
                </c:pt>
                <c:pt idx="2002">
                  <c:v>-66.634</c:v>
                </c:pt>
                <c:pt idx="2003">
                  <c:v>-66.786000000000001</c:v>
                </c:pt>
                <c:pt idx="2004">
                  <c:v>-66.968999999999994</c:v>
                </c:pt>
                <c:pt idx="2005">
                  <c:v>-66.968999999999994</c:v>
                </c:pt>
                <c:pt idx="2006">
                  <c:v>-67.183000000000007</c:v>
                </c:pt>
                <c:pt idx="2007">
                  <c:v>-67.061000000000007</c:v>
                </c:pt>
                <c:pt idx="2008">
                  <c:v>-67.121999999999986</c:v>
                </c:pt>
                <c:pt idx="2009">
                  <c:v>-67.244</c:v>
                </c:pt>
                <c:pt idx="2010">
                  <c:v>-67.183000000000007</c:v>
                </c:pt>
                <c:pt idx="2011">
                  <c:v>-67.183000000000007</c:v>
                </c:pt>
                <c:pt idx="2012">
                  <c:v>-67.183000000000007</c:v>
                </c:pt>
                <c:pt idx="2013">
                  <c:v>-67.212999999999994</c:v>
                </c:pt>
                <c:pt idx="2014">
                  <c:v>-67.274000000000001</c:v>
                </c:pt>
                <c:pt idx="2015">
                  <c:v>-67.212999999999994</c:v>
                </c:pt>
                <c:pt idx="2016">
                  <c:v>-67.212999999999994</c:v>
                </c:pt>
                <c:pt idx="2017">
                  <c:v>-67.244</c:v>
                </c:pt>
                <c:pt idx="2018">
                  <c:v>-67.090999999999994</c:v>
                </c:pt>
                <c:pt idx="2019">
                  <c:v>-67.090999999999994</c:v>
                </c:pt>
                <c:pt idx="2020">
                  <c:v>-66.938999999999993</c:v>
                </c:pt>
                <c:pt idx="2021">
                  <c:v>-66.786000000000001</c:v>
                </c:pt>
                <c:pt idx="2022">
                  <c:v>-66.816999999999993</c:v>
                </c:pt>
                <c:pt idx="2023">
                  <c:v>-66.816999999999993</c:v>
                </c:pt>
                <c:pt idx="2024">
                  <c:v>-66.816999999999993</c:v>
                </c:pt>
                <c:pt idx="2025">
                  <c:v>-66.816999999999993</c:v>
                </c:pt>
                <c:pt idx="2026">
                  <c:v>-66.786000000000001</c:v>
                </c:pt>
                <c:pt idx="2027">
                  <c:v>-66.846999999999994</c:v>
                </c:pt>
                <c:pt idx="2028">
                  <c:v>-66.846999999999994</c:v>
                </c:pt>
                <c:pt idx="2029">
                  <c:v>-66.786000000000001</c:v>
                </c:pt>
                <c:pt idx="2030">
                  <c:v>-66.664000000000001</c:v>
                </c:pt>
                <c:pt idx="2031">
                  <c:v>-66.756</c:v>
                </c:pt>
                <c:pt idx="2032">
                  <c:v>-66.816999999999993</c:v>
                </c:pt>
                <c:pt idx="2033">
                  <c:v>-66.756</c:v>
                </c:pt>
                <c:pt idx="2034">
                  <c:v>-66.846999999999994</c:v>
                </c:pt>
                <c:pt idx="2035">
                  <c:v>-66.846999999999994</c:v>
                </c:pt>
                <c:pt idx="2036">
                  <c:v>-66.968999999999994</c:v>
                </c:pt>
                <c:pt idx="2037">
                  <c:v>-67.03</c:v>
                </c:pt>
                <c:pt idx="2038">
                  <c:v>-67.061000000000007</c:v>
                </c:pt>
                <c:pt idx="2039">
                  <c:v>-67.121999999999986</c:v>
                </c:pt>
                <c:pt idx="2040">
                  <c:v>-67.090999999999994</c:v>
                </c:pt>
                <c:pt idx="2041">
                  <c:v>-67.212999999999994</c:v>
                </c:pt>
                <c:pt idx="2042">
                  <c:v>-67.183000000000007</c:v>
                </c:pt>
                <c:pt idx="2043">
                  <c:v>-66.968999999999994</c:v>
                </c:pt>
                <c:pt idx="2044">
                  <c:v>-67.090999999999994</c:v>
                </c:pt>
                <c:pt idx="2045">
                  <c:v>-67.061000000000007</c:v>
                </c:pt>
                <c:pt idx="2046">
                  <c:v>-67.121999999999986</c:v>
                </c:pt>
                <c:pt idx="2047">
                  <c:v>-67.090999999999994</c:v>
                </c:pt>
                <c:pt idx="2048">
                  <c:v>-67.121999999999986</c:v>
                </c:pt>
                <c:pt idx="2049">
                  <c:v>-67.305000000000007</c:v>
                </c:pt>
                <c:pt idx="2050">
                  <c:v>-67.488</c:v>
                </c:pt>
                <c:pt idx="2051">
                  <c:v>-67.549000000000007</c:v>
                </c:pt>
                <c:pt idx="2052">
                  <c:v>-67.58</c:v>
                </c:pt>
                <c:pt idx="2053">
                  <c:v>-67.549000000000007</c:v>
                </c:pt>
                <c:pt idx="2054">
                  <c:v>-67.823999999999998</c:v>
                </c:pt>
                <c:pt idx="2055">
                  <c:v>-67.641000000000005</c:v>
                </c:pt>
                <c:pt idx="2056">
                  <c:v>-67.549000000000007</c:v>
                </c:pt>
                <c:pt idx="2057">
                  <c:v>-67.519000000000005</c:v>
                </c:pt>
                <c:pt idx="2058">
                  <c:v>-67.366</c:v>
                </c:pt>
                <c:pt idx="2059">
                  <c:v>-67.58</c:v>
                </c:pt>
                <c:pt idx="2060">
                  <c:v>-67.457999999999998</c:v>
                </c:pt>
                <c:pt idx="2061">
                  <c:v>-67.549000000000007</c:v>
                </c:pt>
                <c:pt idx="2062">
                  <c:v>-67.61</c:v>
                </c:pt>
                <c:pt idx="2063">
                  <c:v>-67.701999999999998</c:v>
                </c:pt>
                <c:pt idx="2064">
                  <c:v>-67.853999999999999</c:v>
                </c:pt>
                <c:pt idx="2065">
                  <c:v>-67.885000000000005</c:v>
                </c:pt>
                <c:pt idx="2066">
                  <c:v>-67.885000000000005</c:v>
                </c:pt>
                <c:pt idx="2067">
                  <c:v>-67.975999999999999</c:v>
                </c:pt>
                <c:pt idx="2068">
                  <c:v>-67.975999999999999</c:v>
                </c:pt>
                <c:pt idx="2069">
                  <c:v>-67.975999999999999</c:v>
                </c:pt>
                <c:pt idx="2070">
                  <c:v>-67.763000000000005</c:v>
                </c:pt>
                <c:pt idx="2071">
                  <c:v>-67.701999999999998</c:v>
                </c:pt>
                <c:pt idx="2072">
                  <c:v>-67.731999999999999</c:v>
                </c:pt>
                <c:pt idx="2073">
                  <c:v>-67.701999999999998</c:v>
                </c:pt>
                <c:pt idx="2074">
                  <c:v>-67.853999999999999</c:v>
                </c:pt>
                <c:pt idx="2075">
                  <c:v>-67.701999999999998</c:v>
                </c:pt>
                <c:pt idx="2076">
                  <c:v>-67.763000000000005</c:v>
                </c:pt>
                <c:pt idx="2077">
                  <c:v>-67.945999999999998</c:v>
                </c:pt>
                <c:pt idx="2078">
                  <c:v>-67.915000000000006</c:v>
                </c:pt>
                <c:pt idx="2079">
                  <c:v>-68.007000000000005</c:v>
                </c:pt>
                <c:pt idx="2080">
                  <c:v>-67.975999999999999</c:v>
                </c:pt>
                <c:pt idx="2081">
                  <c:v>-67.975999999999999</c:v>
                </c:pt>
                <c:pt idx="2082">
                  <c:v>-68.159000000000006</c:v>
                </c:pt>
                <c:pt idx="2083">
                  <c:v>-67.885000000000005</c:v>
                </c:pt>
                <c:pt idx="2084">
                  <c:v>-67.853999999999999</c:v>
                </c:pt>
                <c:pt idx="2085">
                  <c:v>-67.793000000000006</c:v>
                </c:pt>
                <c:pt idx="2086">
                  <c:v>-67.793000000000006</c:v>
                </c:pt>
                <c:pt idx="2087">
                  <c:v>-67.945999999999998</c:v>
                </c:pt>
                <c:pt idx="2088">
                  <c:v>-67.823999999999998</c:v>
                </c:pt>
                <c:pt idx="2089">
                  <c:v>-67.793000000000006</c:v>
                </c:pt>
                <c:pt idx="2090">
                  <c:v>-67.885000000000005</c:v>
                </c:pt>
                <c:pt idx="2091">
                  <c:v>-68.007000000000005</c:v>
                </c:pt>
                <c:pt idx="2092">
                  <c:v>-68.22</c:v>
                </c:pt>
                <c:pt idx="2093">
                  <c:v>-67.975999999999999</c:v>
                </c:pt>
                <c:pt idx="2094">
                  <c:v>-67.945999999999998</c:v>
                </c:pt>
                <c:pt idx="2095">
                  <c:v>-68.159000000000006</c:v>
                </c:pt>
                <c:pt idx="2096">
                  <c:v>-68.128999999999976</c:v>
                </c:pt>
                <c:pt idx="2097">
                  <c:v>-68.037000000000006</c:v>
                </c:pt>
                <c:pt idx="2098">
                  <c:v>-67.885000000000005</c:v>
                </c:pt>
                <c:pt idx="2099">
                  <c:v>-67.793000000000006</c:v>
                </c:pt>
                <c:pt idx="2100">
                  <c:v>-67.885000000000005</c:v>
                </c:pt>
                <c:pt idx="2101">
                  <c:v>-67.885000000000005</c:v>
                </c:pt>
                <c:pt idx="2102">
                  <c:v>-67.793000000000006</c:v>
                </c:pt>
                <c:pt idx="2103">
                  <c:v>-67.763000000000005</c:v>
                </c:pt>
                <c:pt idx="2104">
                  <c:v>-67.823999999999998</c:v>
                </c:pt>
                <c:pt idx="2105">
                  <c:v>-68.067999999999998</c:v>
                </c:pt>
                <c:pt idx="2106">
                  <c:v>-68.037000000000006</c:v>
                </c:pt>
                <c:pt idx="2107">
                  <c:v>-68.097999999999999</c:v>
                </c:pt>
                <c:pt idx="2108">
                  <c:v>-68.007000000000005</c:v>
                </c:pt>
                <c:pt idx="2109">
                  <c:v>-68.159000000000006</c:v>
                </c:pt>
                <c:pt idx="2110">
                  <c:v>-68.251000000000005</c:v>
                </c:pt>
                <c:pt idx="2111">
                  <c:v>-68.007000000000005</c:v>
                </c:pt>
                <c:pt idx="2112">
                  <c:v>-68.007000000000005</c:v>
                </c:pt>
                <c:pt idx="2113">
                  <c:v>-67.945999999999998</c:v>
                </c:pt>
                <c:pt idx="2114">
                  <c:v>-67.975999999999999</c:v>
                </c:pt>
                <c:pt idx="2115">
                  <c:v>-67.915000000000006</c:v>
                </c:pt>
                <c:pt idx="2116">
                  <c:v>-67.763000000000005</c:v>
                </c:pt>
                <c:pt idx="2117">
                  <c:v>-67.823999999999998</c:v>
                </c:pt>
                <c:pt idx="2118">
                  <c:v>-67.853999999999999</c:v>
                </c:pt>
                <c:pt idx="2119">
                  <c:v>-67.823999999999998</c:v>
                </c:pt>
                <c:pt idx="2120">
                  <c:v>-67.366</c:v>
                </c:pt>
                <c:pt idx="2121">
                  <c:v>-66.816999999999993</c:v>
                </c:pt>
                <c:pt idx="2122">
                  <c:v>-66.542000000000002</c:v>
                </c:pt>
                <c:pt idx="2123">
                  <c:v>-66.327999999999975</c:v>
                </c:pt>
                <c:pt idx="2124">
                  <c:v>-66.144999999999996</c:v>
                </c:pt>
                <c:pt idx="2125">
                  <c:v>-66.054000000000002</c:v>
                </c:pt>
                <c:pt idx="2126">
                  <c:v>-65.81</c:v>
                </c:pt>
                <c:pt idx="2127">
                  <c:v>-65.81</c:v>
                </c:pt>
                <c:pt idx="2128">
                  <c:v>-65.900999999999996</c:v>
                </c:pt>
                <c:pt idx="2129">
                  <c:v>-65.900999999999996</c:v>
                </c:pt>
                <c:pt idx="2130">
                  <c:v>-65.962000000000003</c:v>
                </c:pt>
                <c:pt idx="2131">
                  <c:v>-65.900999999999996</c:v>
                </c:pt>
                <c:pt idx="2132">
                  <c:v>-65.962000000000003</c:v>
                </c:pt>
                <c:pt idx="2133">
                  <c:v>-65.992999999999995</c:v>
                </c:pt>
                <c:pt idx="2134">
                  <c:v>-65.870999999999995</c:v>
                </c:pt>
                <c:pt idx="2135">
                  <c:v>-65.870999999999995</c:v>
                </c:pt>
                <c:pt idx="2136">
                  <c:v>-65.718000000000004</c:v>
                </c:pt>
                <c:pt idx="2137">
                  <c:v>-65.778999999999996</c:v>
                </c:pt>
                <c:pt idx="2138">
                  <c:v>-65.778999999999996</c:v>
                </c:pt>
                <c:pt idx="2139">
                  <c:v>-65.778999999999996</c:v>
                </c:pt>
                <c:pt idx="2140">
                  <c:v>-65.870999999999995</c:v>
                </c:pt>
                <c:pt idx="2141">
                  <c:v>-65.81</c:v>
                </c:pt>
                <c:pt idx="2142">
                  <c:v>-65.962000000000003</c:v>
                </c:pt>
                <c:pt idx="2143">
                  <c:v>-66.054000000000002</c:v>
                </c:pt>
                <c:pt idx="2144">
                  <c:v>-65.992999999999995</c:v>
                </c:pt>
                <c:pt idx="2145">
                  <c:v>-66.175999999999945</c:v>
                </c:pt>
                <c:pt idx="2146">
                  <c:v>-66.114999999999995</c:v>
                </c:pt>
                <c:pt idx="2147">
                  <c:v>-66.236999999999995</c:v>
                </c:pt>
                <c:pt idx="2148">
                  <c:v>-66.298000000000002</c:v>
                </c:pt>
                <c:pt idx="2149">
                  <c:v>-66.114999999999995</c:v>
                </c:pt>
                <c:pt idx="2150">
                  <c:v>-66.298000000000002</c:v>
                </c:pt>
                <c:pt idx="2151">
                  <c:v>-66.236999999999995</c:v>
                </c:pt>
                <c:pt idx="2152">
                  <c:v>-66.236999999999995</c:v>
                </c:pt>
                <c:pt idx="2153">
                  <c:v>-66.236999999999995</c:v>
                </c:pt>
                <c:pt idx="2154">
                  <c:v>-66.206000000000003</c:v>
                </c:pt>
                <c:pt idx="2155">
                  <c:v>-66.266999999999996</c:v>
                </c:pt>
                <c:pt idx="2156">
                  <c:v>-66.144999999999996</c:v>
                </c:pt>
                <c:pt idx="2157">
                  <c:v>-65.656999999999996</c:v>
                </c:pt>
                <c:pt idx="2158">
                  <c:v>-65.504000000000005</c:v>
                </c:pt>
                <c:pt idx="2159">
                  <c:v>-65.168999999999997</c:v>
                </c:pt>
                <c:pt idx="2160">
                  <c:v>-65.564999999999998</c:v>
                </c:pt>
                <c:pt idx="2161">
                  <c:v>-65.474000000000004</c:v>
                </c:pt>
                <c:pt idx="2162">
                  <c:v>-65.534999999999997</c:v>
                </c:pt>
                <c:pt idx="2163">
                  <c:v>-65.596000000000004</c:v>
                </c:pt>
                <c:pt idx="2164">
                  <c:v>-65.625999999999976</c:v>
                </c:pt>
                <c:pt idx="2165">
                  <c:v>-65.81</c:v>
                </c:pt>
                <c:pt idx="2166">
                  <c:v>-65.687999999999974</c:v>
                </c:pt>
                <c:pt idx="2167">
                  <c:v>-65.625999999999976</c:v>
                </c:pt>
                <c:pt idx="2168">
                  <c:v>-65.687999999999974</c:v>
                </c:pt>
                <c:pt idx="2169">
                  <c:v>-65.718000000000004</c:v>
                </c:pt>
                <c:pt idx="2170">
                  <c:v>-65.84</c:v>
                </c:pt>
                <c:pt idx="2171">
                  <c:v>-65.778999999999996</c:v>
                </c:pt>
                <c:pt idx="2172">
                  <c:v>-65.778999999999996</c:v>
                </c:pt>
                <c:pt idx="2173">
                  <c:v>-65.992999999999995</c:v>
                </c:pt>
                <c:pt idx="2174">
                  <c:v>-66.054000000000002</c:v>
                </c:pt>
                <c:pt idx="2175">
                  <c:v>-66.298000000000002</c:v>
                </c:pt>
                <c:pt idx="2176">
                  <c:v>-66.236999999999995</c:v>
                </c:pt>
                <c:pt idx="2177">
                  <c:v>-66.206000000000003</c:v>
                </c:pt>
                <c:pt idx="2178">
                  <c:v>-66.327999999999975</c:v>
                </c:pt>
                <c:pt idx="2179">
                  <c:v>-66.298000000000002</c:v>
                </c:pt>
                <c:pt idx="2180">
                  <c:v>-66.236999999999995</c:v>
                </c:pt>
                <c:pt idx="2181">
                  <c:v>-66.144999999999996</c:v>
                </c:pt>
                <c:pt idx="2182">
                  <c:v>-66.084000000000003</c:v>
                </c:pt>
                <c:pt idx="2183">
                  <c:v>-66.144999999999996</c:v>
                </c:pt>
                <c:pt idx="2184">
                  <c:v>-66.054000000000002</c:v>
                </c:pt>
                <c:pt idx="2185">
                  <c:v>-65.992999999999995</c:v>
                </c:pt>
                <c:pt idx="2186">
                  <c:v>-65.992999999999995</c:v>
                </c:pt>
                <c:pt idx="2187">
                  <c:v>-66.054000000000002</c:v>
                </c:pt>
                <c:pt idx="2188">
                  <c:v>-66.206000000000003</c:v>
                </c:pt>
                <c:pt idx="2189">
                  <c:v>-66.144999999999996</c:v>
                </c:pt>
                <c:pt idx="2190">
                  <c:v>-66.084000000000003</c:v>
                </c:pt>
                <c:pt idx="2191">
                  <c:v>-65.962000000000003</c:v>
                </c:pt>
                <c:pt idx="2192">
                  <c:v>-66.114999999999995</c:v>
                </c:pt>
                <c:pt idx="2193">
                  <c:v>-66.175999999999945</c:v>
                </c:pt>
                <c:pt idx="2194">
                  <c:v>-65.992999999999995</c:v>
                </c:pt>
                <c:pt idx="2195">
                  <c:v>-65.962000000000003</c:v>
                </c:pt>
                <c:pt idx="2196">
                  <c:v>-66.114999999999995</c:v>
                </c:pt>
                <c:pt idx="2197">
                  <c:v>-66.236999999999995</c:v>
                </c:pt>
                <c:pt idx="2198">
                  <c:v>-66.388999999999996</c:v>
                </c:pt>
                <c:pt idx="2199">
                  <c:v>-66.298000000000002</c:v>
                </c:pt>
                <c:pt idx="2200">
                  <c:v>-66.510999999999996</c:v>
                </c:pt>
                <c:pt idx="2201">
                  <c:v>-66.60299999999998</c:v>
                </c:pt>
                <c:pt idx="2202">
                  <c:v>-66.724999999999994</c:v>
                </c:pt>
                <c:pt idx="2203">
                  <c:v>-66.756</c:v>
                </c:pt>
                <c:pt idx="2204">
                  <c:v>-66.634</c:v>
                </c:pt>
                <c:pt idx="2205">
                  <c:v>-66.694999999999993</c:v>
                </c:pt>
                <c:pt idx="2206">
                  <c:v>-66.756</c:v>
                </c:pt>
                <c:pt idx="2207">
                  <c:v>-66.694999999999993</c:v>
                </c:pt>
                <c:pt idx="2208">
                  <c:v>-66.694999999999993</c:v>
                </c:pt>
                <c:pt idx="2209">
                  <c:v>-66.694999999999993</c:v>
                </c:pt>
                <c:pt idx="2210">
                  <c:v>-66.756</c:v>
                </c:pt>
                <c:pt idx="2211">
                  <c:v>-66.816999999999993</c:v>
                </c:pt>
                <c:pt idx="2212">
                  <c:v>-66.786000000000001</c:v>
                </c:pt>
                <c:pt idx="2213">
                  <c:v>-66.908000000000001</c:v>
                </c:pt>
                <c:pt idx="2214">
                  <c:v>-66.968999999999994</c:v>
                </c:pt>
                <c:pt idx="2215">
                  <c:v>-66.968999999999994</c:v>
                </c:pt>
                <c:pt idx="2216">
                  <c:v>-67.03</c:v>
                </c:pt>
                <c:pt idx="2217">
                  <c:v>-66.908000000000001</c:v>
                </c:pt>
                <c:pt idx="2218">
                  <c:v>-66.968999999999994</c:v>
                </c:pt>
                <c:pt idx="2219">
                  <c:v>-66.968999999999994</c:v>
                </c:pt>
                <c:pt idx="2220">
                  <c:v>-67</c:v>
                </c:pt>
                <c:pt idx="2221">
                  <c:v>-67.061000000000007</c:v>
                </c:pt>
                <c:pt idx="2222">
                  <c:v>-66.938999999999993</c:v>
                </c:pt>
                <c:pt idx="2223">
                  <c:v>-67</c:v>
                </c:pt>
                <c:pt idx="2224">
                  <c:v>-67.090999999999994</c:v>
                </c:pt>
                <c:pt idx="2225">
                  <c:v>-67</c:v>
                </c:pt>
                <c:pt idx="2226">
                  <c:v>-67.090999999999994</c:v>
                </c:pt>
                <c:pt idx="2227">
                  <c:v>-67.090999999999994</c:v>
                </c:pt>
                <c:pt idx="2228">
                  <c:v>-67.183000000000007</c:v>
                </c:pt>
                <c:pt idx="2229">
                  <c:v>-67.183000000000007</c:v>
                </c:pt>
                <c:pt idx="2230">
                  <c:v>-67.274000000000001</c:v>
                </c:pt>
                <c:pt idx="2231">
                  <c:v>-67.334999999999994</c:v>
                </c:pt>
                <c:pt idx="2232">
                  <c:v>-67.212999999999994</c:v>
                </c:pt>
                <c:pt idx="2233">
                  <c:v>-67.244</c:v>
                </c:pt>
                <c:pt idx="2234">
                  <c:v>-67.334999999999994</c:v>
                </c:pt>
                <c:pt idx="2235">
                  <c:v>-67.212999999999994</c:v>
                </c:pt>
                <c:pt idx="2236">
                  <c:v>-67.244</c:v>
                </c:pt>
                <c:pt idx="2237">
                  <c:v>-67.121999999999986</c:v>
                </c:pt>
                <c:pt idx="2238">
                  <c:v>-67.061000000000007</c:v>
                </c:pt>
                <c:pt idx="2239">
                  <c:v>-67.212999999999994</c:v>
                </c:pt>
                <c:pt idx="2240">
                  <c:v>-67.121999999999986</c:v>
                </c:pt>
                <c:pt idx="2241">
                  <c:v>-67.121999999999986</c:v>
                </c:pt>
                <c:pt idx="2242">
                  <c:v>-67.090999999999994</c:v>
                </c:pt>
                <c:pt idx="2243">
                  <c:v>-67.183000000000007</c:v>
                </c:pt>
                <c:pt idx="2244">
                  <c:v>-67.366</c:v>
                </c:pt>
                <c:pt idx="2245">
                  <c:v>-67.366</c:v>
                </c:pt>
                <c:pt idx="2246">
                  <c:v>-67.274000000000001</c:v>
                </c:pt>
                <c:pt idx="2247">
                  <c:v>-67.334999999999994</c:v>
                </c:pt>
                <c:pt idx="2248">
                  <c:v>-67.488</c:v>
                </c:pt>
                <c:pt idx="2249">
                  <c:v>-67.519000000000005</c:v>
                </c:pt>
                <c:pt idx="2250">
                  <c:v>-67.244</c:v>
                </c:pt>
                <c:pt idx="2251">
                  <c:v>-67.274000000000001</c:v>
                </c:pt>
                <c:pt idx="2252">
                  <c:v>-67.183000000000007</c:v>
                </c:pt>
                <c:pt idx="2253">
                  <c:v>-67.183000000000007</c:v>
                </c:pt>
                <c:pt idx="2254">
                  <c:v>-67.121999999999986</c:v>
                </c:pt>
                <c:pt idx="2255">
                  <c:v>-67</c:v>
                </c:pt>
                <c:pt idx="2256">
                  <c:v>-67.090999999999994</c:v>
                </c:pt>
                <c:pt idx="2257">
                  <c:v>-67.274000000000001</c:v>
                </c:pt>
                <c:pt idx="2258">
                  <c:v>-67.396000000000001</c:v>
                </c:pt>
                <c:pt idx="2259">
                  <c:v>-67.366</c:v>
                </c:pt>
                <c:pt idx="2260">
                  <c:v>-67.334999999999994</c:v>
                </c:pt>
                <c:pt idx="2261">
                  <c:v>-67.488</c:v>
                </c:pt>
                <c:pt idx="2262">
                  <c:v>-67.61</c:v>
                </c:pt>
                <c:pt idx="2263">
                  <c:v>-67.488</c:v>
                </c:pt>
                <c:pt idx="2264">
                  <c:v>-67.305000000000007</c:v>
                </c:pt>
                <c:pt idx="2265">
                  <c:v>-67.183000000000007</c:v>
                </c:pt>
                <c:pt idx="2266">
                  <c:v>-67.334999999999994</c:v>
                </c:pt>
                <c:pt idx="2267">
                  <c:v>-67.305000000000007</c:v>
                </c:pt>
                <c:pt idx="2268">
                  <c:v>-67.212999999999994</c:v>
                </c:pt>
                <c:pt idx="2269">
                  <c:v>-67.244</c:v>
                </c:pt>
                <c:pt idx="2270">
                  <c:v>-67.212999999999994</c:v>
                </c:pt>
                <c:pt idx="2271">
                  <c:v>-67.488</c:v>
                </c:pt>
                <c:pt idx="2272">
                  <c:v>-67.519000000000005</c:v>
                </c:pt>
                <c:pt idx="2273">
                  <c:v>-67.427000000000007</c:v>
                </c:pt>
                <c:pt idx="2274">
                  <c:v>-67.549000000000007</c:v>
                </c:pt>
                <c:pt idx="2275">
                  <c:v>-67.427000000000007</c:v>
                </c:pt>
                <c:pt idx="2276">
                  <c:v>-67.58</c:v>
                </c:pt>
                <c:pt idx="2277">
                  <c:v>-67.519000000000005</c:v>
                </c:pt>
                <c:pt idx="2278">
                  <c:v>-67.274000000000001</c:v>
                </c:pt>
                <c:pt idx="2279">
                  <c:v>-67.427000000000007</c:v>
                </c:pt>
                <c:pt idx="2280">
                  <c:v>-67.366</c:v>
                </c:pt>
                <c:pt idx="2281">
                  <c:v>-67.58</c:v>
                </c:pt>
                <c:pt idx="2282">
                  <c:v>-67.488</c:v>
                </c:pt>
                <c:pt idx="2283">
                  <c:v>-67.457999999999998</c:v>
                </c:pt>
                <c:pt idx="2284">
                  <c:v>-67.58</c:v>
                </c:pt>
                <c:pt idx="2285">
                  <c:v>-67.61</c:v>
                </c:pt>
                <c:pt idx="2286">
                  <c:v>-67.61</c:v>
                </c:pt>
                <c:pt idx="2287">
                  <c:v>-67.549000000000007</c:v>
                </c:pt>
                <c:pt idx="2288">
                  <c:v>-67.427000000000007</c:v>
                </c:pt>
                <c:pt idx="2289">
                  <c:v>-67.641000000000005</c:v>
                </c:pt>
                <c:pt idx="2290">
                  <c:v>-67.58</c:v>
                </c:pt>
                <c:pt idx="2291">
                  <c:v>-67.549000000000007</c:v>
                </c:pt>
                <c:pt idx="2292">
                  <c:v>-67.457999999999998</c:v>
                </c:pt>
                <c:pt idx="2293">
                  <c:v>-67.427000000000007</c:v>
                </c:pt>
                <c:pt idx="2294">
                  <c:v>-67.549000000000007</c:v>
                </c:pt>
                <c:pt idx="2295">
                  <c:v>-67.61</c:v>
                </c:pt>
                <c:pt idx="2296">
                  <c:v>-67.61</c:v>
                </c:pt>
                <c:pt idx="2297">
                  <c:v>-67.731999999999999</c:v>
                </c:pt>
                <c:pt idx="2298">
                  <c:v>-67.731999999999999</c:v>
                </c:pt>
                <c:pt idx="2299">
                  <c:v>-67.853999999999999</c:v>
                </c:pt>
                <c:pt idx="2300">
                  <c:v>-67.731999999999999</c:v>
                </c:pt>
                <c:pt idx="2301">
                  <c:v>-67.641000000000005</c:v>
                </c:pt>
                <c:pt idx="2302">
                  <c:v>-67.671000000000006</c:v>
                </c:pt>
                <c:pt idx="2303">
                  <c:v>-67.641000000000005</c:v>
                </c:pt>
                <c:pt idx="2304">
                  <c:v>-67.641000000000005</c:v>
                </c:pt>
                <c:pt idx="2305">
                  <c:v>-67.549000000000007</c:v>
                </c:pt>
                <c:pt idx="2306">
                  <c:v>-67.457999999999998</c:v>
                </c:pt>
                <c:pt idx="2307">
                  <c:v>-67.519000000000005</c:v>
                </c:pt>
                <c:pt idx="2308">
                  <c:v>-67.58</c:v>
                </c:pt>
                <c:pt idx="2309">
                  <c:v>-67.549000000000007</c:v>
                </c:pt>
                <c:pt idx="2310">
                  <c:v>-67.519000000000005</c:v>
                </c:pt>
                <c:pt idx="2311">
                  <c:v>-67.58</c:v>
                </c:pt>
                <c:pt idx="2312">
                  <c:v>-67.671000000000006</c:v>
                </c:pt>
                <c:pt idx="2313">
                  <c:v>-67.641000000000005</c:v>
                </c:pt>
                <c:pt idx="2314">
                  <c:v>-67.671000000000006</c:v>
                </c:pt>
                <c:pt idx="2315">
                  <c:v>-67.549000000000007</c:v>
                </c:pt>
                <c:pt idx="2316">
                  <c:v>-67.641000000000005</c:v>
                </c:pt>
                <c:pt idx="2317">
                  <c:v>-67.701999999999998</c:v>
                </c:pt>
                <c:pt idx="2318">
                  <c:v>-67.61</c:v>
                </c:pt>
                <c:pt idx="2319">
                  <c:v>-67.457999999999998</c:v>
                </c:pt>
                <c:pt idx="2320">
                  <c:v>-67.396000000000001</c:v>
                </c:pt>
                <c:pt idx="2321">
                  <c:v>-67.244</c:v>
                </c:pt>
                <c:pt idx="2322">
                  <c:v>-67.212999999999994</c:v>
                </c:pt>
                <c:pt idx="2323">
                  <c:v>-67.090999999999994</c:v>
                </c:pt>
                <c:pt idx="2324">
                  <c:v>-67.03</c:v>
                </c:pt>
                <c:pt idx="2325">
                  <c:v>-67.061000000000007</c:v>
                </c:pt>
                <c:pt idx="2326">
                  <c:v>-67.121999999999986</c:v>
                </c:pt>
                <c:pt idx="2327">
                  <c:v>-67.244</c:v>
                </c:pt>
                <c:pt idx="2328">
                  <c:v>-67.212999999999994</c:v>
                </c:pt>
                <c:pt idx="2329">
                  <c:v>-67.212999999999994</c:v>
                </c:pt>
                <c:pt idx="2330">
                  <c:v>-67.274000000000001</c:v>
                </c:pt>
                <c:pt idx="2331">
                  <c:v>-67.334999999999994</c:v>
                </c:pt>
                <c:pt idx="2332">
                  <c:v>-67.549000000000007</c:v>
                </c:pt>
                <c:pt idx="2333">
                  <c:v>-67.151999999999987</c:v>
                </c:pt>
                <c:pt idx="2334">
                  <c:v>-67.121999999999986</c:v>
                </c:pt>
                <c:pt idx="2335">
                  <c:v>-67.061000000000007</c:v>
                </c:pt>
                <c:pt idx="2336">
                  <c:v>-67.151999999999987</c:v>
                </c:pt>
                <c:pt idx="2337">
                  <c:v>-67.121999999999986</c:v>
                </c:pt>
                <c:pt idx="2338">
                  <c:v>-66.938999999999993</c:v>
                </c:pt>
                <c:pt idx="2339">
                  <c:v>-66.938999999999993</c:v>
                </c:pt>
                <c:pt idx="2340">
                  <c:v>-67.151999999999987</c:v>
                </c:pt>
                <c:pt idx="2341">
                  <c:v>-67.244</c:v>
                </c:pt>
                <c:pt idx="2342">
                  <c:v>-67.396000000000001</c:v>
                </c:pt>
                <c:pt idx="2343">
                  <c:v>-67.305000000000007</c:v>
                </c:pt>
                <c:pt idx="2344">
                  <c:v>-67.366</c:v>
                </c:pt>
                <c:pt idx="2345">
                  <c:v>-67.58</c:v>
                </c:pt>
                <c:pt idx="2346">
                  <c:v>-67.457999999999998</c:v>
                </c:pt>
                <c:pt idx="2347">
                  <c:v>-67.305000000000007</c:v>
                </c:pt>
                <c:pt idx="2348">
                  <c:v>-67.090999999999994</c:v>
                </c:pt>
                <c:pt idx="2349">
                  <c:v>-67.244</c:v>
                </c:pt>
                <c:pt idx="2350">
                  <c:v>-67.305000000000007</c:v>
                </c:pt>
                <c:pt idx="2351">
                  <c:v>-67.151999999999987</c:v>
                </c:pt>
                <c:pt idx="2352">
                  <c:v>-67.183000000000007</c:v>
                </c:pt>
                <c:pt idx="2353">
                  <c:v>-67.183000000000007</c:v>
                </c:pt>
                <c:pt idx="2354">
                  <c:v>-67.334999999999994</c:v>
                </c:pt>
                <c:pt idx="2355">
                  <c:v>-67.366</c:v>
                </c:pt>
                <c:pt idx="2356">
                  <c:v>-66.968999999999994</c:v>
                </c:pt>
                <c:pt idx="2357">
                  <c:v>-67.090999999999994</c:v>
                </c:pt>
                <c:pt idx="2358">
                  <c:v>-67.061000000000007</c:v>
                </c:pt>
                <c:pt idx="2359">
                  <c:v>-67.03</c:v>
                </c:pt>
                <c:pt idx="2360">
                  <c:v>-66.968999999999994</c:v>
                </c:pt>
                <c:pt idx="2361">
                  <c:v>-66.756</c:v>
                </c:pt>
                <c:pt idx="2362">
                  <c:v>-66.846999999999994</c:v>
                </c:pt>
                <c:pt idx="2363">
                  <c:v>-66.968999999999994</c:v>
                </c:pt>
                <c:pt idx="2364">
                  <c:v>-67</c:v>
                </c:pt>
                <c:pt idx="2365">
                  <c:v>-67.03</c:v>
                </c:pt>
                <c:pt idx="2366">
                  <c:v>-66.846999999999994</c:v>
                </c:pt>
                <c:pt idx="2367">
                  <c:v>-66.968999999999994</c:v>
                </c:pt>
                <c:pt idx="2368">
                  <c:v>-67.090999999999994</c:v>
                </c:pt>
                <c:pt idx="2369">
                  <c:v>-67.03</c:v>
                </c:pt>
                <c:pt idx="2370">
                  <c:v>-67.03</c:v>
                </c:pt>
                <c:pt idx="2371">
                  <c:v>-66.968999999999994</c:v>
                </c:pt>
                <c:pt idx="2372">
                  <c:v>-67.090999999999994</c:v>
                </c:pt>
                <c:pt idx="2373">
                  <c:v>-67.183000000000007</c:v>
                </c:pt>
                <c:pt idx="2374">
                  <c:v>-67.121999999999986</c:v>
                </c:pt>
                <c:pt idx="2375">
                  <c:v>-67.03</c:v>
                </c:pt>
                <c:pt idx="2376">
                  <c:v>-66.968999999999994</c:v>
                </c:pt>
                <c:pt idx="2377">
                  <c:v>-67.151999999999987</c:v>
                </c:pt>
                <c:pt idx="2378">
                  <c:v>-67.212999999999994</c:v>
                </c:pt>
                <c:pt idx="2379">
                  <c:v>-67.151999999999987</c:v>
                </c:pt>
                <c:pt idx="2380">
                  <c:v>-67.334999999999994</c:v>
                </c:pt>
                <c:pt idx="2381">
                  <c:v>-67.366</c:v>
                </c:pt>
                <c:pt idx="2382">
                  <c:v>-67.488</c:v>
                </c:pt>
                <c:pt idx="2383">
                  <c:v>-67.457999999999998</c:v>
                </c:pt>
                <c:pt idx="2384">
                  <c:v>-67.396000000000001</c:v>
                </c:pt>
                <c:pt idx="2385">
                  <c:v>-67.488</c:v>
                </c:pt>
                <c:pt idx="2386">
                  <c:v>-67.457999999999998</c:v>
                </c:pt>
                <c:pt idx="2387">
                  <c:v>-67.457999999999998</c:v>
                </c:pt>
                <c:pt idx="2388">
                  <c:v>-67.366</c:v>
                </c:pt>
                <c:pt idx="2389">
                  <c:v>-67.244</c:v>
                </c:pt>
                <c:pt idx="2390">
                  <c:v>-67.366</c:v>
                </c:pt>
                <c:pt idx="2391">
                  <c:v>-67.488</c:v>
                </c:pt>
                <c:pt idx="2392">
                  <c:v>-67.457999999999998</c:v>
                </c:pt>
                <c:pt idx="2393">
                  <c:v>-67.427000000000007</c:v>
                </c:pt>
                <c:pt idx="2394">
                  <c:v>-67.488</c:v>
                </c:pt>
                <c:pt idx="2395">
                  <c:v>-67.671000000000006</c:v>
                </c:pt>
                <c:pt idx="2396">
                  <c:v>-67.671000000000006</c:v>
                </c:pt>
                <c:pt idx="2397">
                  <c:v>-67.549000000000007</c:v>
                </c:pt>
                <c:pt idx="2398">
                  <c:v>-67.549000000000007</c:v>
                </c:pt>
                <c:pt idx="2399">
                  <c:v>-67.457999999999998</c:v>
                </c:pt>
                <c:pt idx="2400">
                  <c:v>-67.641000000000005</c:v>
                </c:pt>
                <c:pt idx="2401">
                  <c:v>-67.519000000000005</c:v>
                </c:pt>
                <c:pt idx="2402">
                  <c:v>-67.396000000000001</c:v>
                </c:pt>
                <c:pt idx="2403">
                  <c:v>-67.427000000000007</c:v>
                </c:pt>
                <c:pt idx="2404">
                  <c:v>-67.427000000000007</c:v>
                </c:pt>
                <c:pt idx="2405">
                  <c:v>-67.488</c:v>
                </c:pt>
                <c:pt idx="2406">
                  <c:v>-67.488</c:v>
                </c:pt>
                <c:pt idx="2407">
                  <c:v>-67.366</c:v>
                </c:pt>
                <c:pt idx="2408">
                  <c:v>-67.58</c:v>
                </c:pt>
                <c:pt idx="2409">
                  <c:v>-67.58</c:v>
                </c:pt>
                <c:pt idx="2410">
                  <c:v>-67.58</c:v>
                </c:pt>
                <c:pt idx="2411">
                  <c:v>-67.549000000000007</c:v>
                </c:pt>
                <c:pt idx="2412">
                  <c:v>-67.519000000000005</c:v>
                </c:pt>
                <c:pt idx="2413">
                  <c:v>-67.701999999999998</c:v>
                </c:pt>
                <c:pt idx="2414">
                  <c:v>-67.701999999999998</c:v>
                </c:pt>
                <c:pt idx="2415">
                  <c:v>-67.731999999999999</c:v>
                </c:pt>
                <c:pt idx="2416">
                  <c:v>-67.701999999999998</c:v>
                </c:pt>
                <c:pt idx="2417">
                  <c:v>-67.61</c:v>
                </c:pt>
                <c:pt idx="2418">
                  <c:v>-67.731999999999999</c:v>
                </c:pt>
                <c:pt idx="2419">
                  <c:v>-67.701999999999998</c:v>
                </c:pt>
                <c:pt idx="2420">
                  <c:v>-67.58</c:v>
                </c:pt>
                <c:pt idx="2421">
                  <c:v>-67.519000000000005</c:v>
                </c:pt>
                <c:pt idx="2422">
                  <c:v>-67.58</c:v>
                </c:pt>
                <c:pt idx="2423">
                  <c:v>-67.731999999999999</c:v>
                </c:pt>
                <c:pt idx="2424">
                  <c:v>-67.671000000000006</c:v>
                </c:pt>
                <c:pt idx="2425">
                  <c:v>-67.763000000000005</c:v>
                </c:pt>
                <c:pt idx="2426">
                  <c:v>-67.793000000000006</c:v>
                </c:pt>
                <c:pt idx="2427">
                  <c:v>-67.915000000000006</c:v>
                </c:pt>
                <c:pt idx="2428">
                  <c:v>-68.067999999999998</c:v>
                </c:pt>
                <c:pt idx="2429">
                  <c:v>-67.945999999999998</c:v>
                </c:pt>
                <c:pt idx="2430">
                  <c:v>-67.731999999999999</c:v>
                </c:pt>
                <c:pt idx="2431">
                  <c:v>-67.763000000000005</c:v>
                </c:pt>
                <c:pt idx="2432">
                  <c:v>-67.58</c:v>
                </c:pt>
                <c:pt idx="2433">
                  <c:v>-67.671000000000006</c:v>
                </c:pt>
                <c:pt idx="2434">
                  <c:v>-67.427000000000007</c:v>
                </c:pt>
                <c:pt idx="2435">
                  <c:v>-67.488</c:v>
                </c:pt>
                <c:pt idx="2436">
                  <c:v>-67.61</c:v>
                </c:pt>
                <c:pt idx="2437">
                  <c:v>-67.671000000000006</c:v>
                </c:pt>
                <c:pt idx="2438">
                  <c:v>-67.823999999999998</c:v>
                </c:pt>
                <c:pt idx="2439">
                  <c:v>-67.701999999999998</c:v>
                </c:pt>
                <c:pt idx="2440">
                  <c:v>-67.823999999999998</c:v>
                </c:pt>
                <c:pt idx="2441">
                  <c:v>-67.945999999999998</c:v>
                </c:pt>
                <c:pt idx="2442">
                  <c:v>-68.007000000000005</c:v>
                </c:pt>
                <c:pt idx="2443">
                  <c:v>-67.945999999999998</c:v>
                </c:pt>
                <c:pt idx="2444">
                  <c:v>-67.731999999999999</c:v>
                </c:pt>
                <c:pt idx="2445">
                  <c:v>-67.641000000000005</c:v>
                </c:pt>
                <c:pt idx="2446">
                  <c:v>-67.61</c:v>
                </c:pt>
                <c:pt idx="2447">
                  <c:v>-67.488</c:v>
                </c:pt>
                <c:pt idx="2448">
                  <c:v>-67.334999999999994</c:v>
                </c:pt>
                <c:pt idx="2449">
                  <c:v>-67.212999999999994</c:v>
                </c:pt>
                <c:pt idx="2450">
                  <c:v>-67.396000000000001</c:v>
                </c:pt>
                <c:pt idx="2451">
                  <c:v>-67.549000000000007</c:v>
                </c:pt>
                <c:pt idx="2452">
                  <c:v>-67.488</c:v>
                </c:pt>
                <c:pt idx="2453">
                  <c:v>-67.519000000000005</c:v>
                </c:pt>
                <c:pt idx="2454">
                  <c:v>-67.457999999999998</c:v>
                </c:pt>
                <c:pt idx="2455">
                  <c:v>-67.671000000000006</c:v>
                </c:pt>
                <c:pt idx="2456">
                  <c:v>-67.701999999999998</c:v>
                </c:pt>
                <c:pt idx="2457">
                  <c:v>-67.519000000000005</c:v>
                </c:pt>
                <c:pt idx="2458">
                  <c:v>-67.427000000000007</c:v>
                </c:pt>
                <c:pt idx="2459">
                  <c:v>-67.427000000000007</c:v>
                </c:pt>
                <c:pt idx="2460">
                  <c:v>-67.519000000000005</c:v>
                </c:pt>
                <c:pt idx="2461">
                  <c:v>-67.58</c:v>
                </c:pt>
                <c:pt idx="2462">
                  <c:v>-67.457999999999998</c:v>
                </c:pt>
                <c:pt idx="2463">
                  <c:v>-67.61</c:v>
                </c:pt>
                <c:pt idx="2464">
                  <c:v>-67.731999999999999</c:v>
                </c:pt>
                <c:pt idx="2465">
                  <c:v>-67.793000000000006</c:v>
                </c:pt>
                <c:pt idx="2466">
                  <c:v>-67.701999999999998</c:v>
                </c:pt>
                <c:pt idx="2467">
                  <c:v>-67.519000000000005</c:v>
                </c:pt>
                <c:pt idx="2468">
                  <c:v>-67.549000000000007</c:v>
                </c:pt>
                <c:pt idx="2469">
                  <c:v>-67.58</c:v>
                </c:pt>
                <c:pt idx="2470">
                  <c:v>-67.519000000000005</c:v>
                </c:pt>
                <c:pt idx="2471">
                  <c:v>-67.366</c:v>
                </c:pt>
                <c:pt idx="2472">
                  <c:v>-67.244</c:v>
                </c:pt>
                <c:pt idx="2473">
                  <c:v>-67.305000000000007</c:v>
                </c:pt>
                <c:pt idx="2474">
                  <c:v>-67.366</c:v>
                </c:pt>
                <c:pt idx="2475">
                  <c:v>-67.305000000000007</c:v>
                </c:pt>
                <c:pt idx="2476">
                  <c:v>-67.274000000000001</c:v>
                </c:pt>
                <c:pt idx="2477">
                  <c:v>-67.183000000000007</c:v>
                </c:pt>
                <c:pt idx="2478">
                  <c:v>-67.396000000000001</c:v>
                </c:pt>
                <c:pt idx="2479">
                  <c:v>-67.274000000000001</c:v>
                </c:pt>
                <c:pt idx="2480">
                  <c:v>-67.244</c:v>
                </c:pt>
                <c:pt idx="2481">
                  <c:v>-67.183000000000007</c:v>
                </c:pt>
                <c:pt idx="2482">
                  <c:v>-67.151999999999987</c:v>
                </c:pt>
                <c:pt idx="2483">
                  <c:v>-67.274000000000001</c:v>
                </c:pt>
                <c:pt idx="2484">
                  <c:v>-67.183000000000007</c:v>
                </c:pt>
                <c:pt idx="2485">
                  <c:v>-66.786000000000001</c:v>
                </c:pt>
                <c:pt idx="2486">
                  <c:v>-66.45</c:v>
                </c:pt>
                <c:pt idx="2487">
                  <c:v>-66.388999999999996</c:v>
                </c:pt>
                <c:pt idx="2488">
                  <c:v>-66.480999999999995</c:v>
                </c:pt>
                <c:pt idx="2489">
                  <c:v>-66.510999999999996</c:v>
                </c:pt>
                <c:pt idx="2490">
                  <c:v>-66.45</c:v>
                </c:pt>
                <c:pt idx="2491">
                  <c:v>-66.634</c:v>
                </c:pt>
                <c:pt idx="2492">
                  <c:v>-66.756</c:v>
                </c:pt>
                <c:pt idx="2493">
                  <c:v>-66.786000000000001</c:v>
                </c:pt>
                <c:pt idx="2494">
                  <c:v>-66.846999999999994</c:v>
                </c:pt>
                <c:pt idx="2495">
                  <c:v>-66.816999999999993</c:v>
                </c:pt>
                <c:pt idx="2496">
                  <c:v>-66.938999999999993</c:v>
                </c:pt>
                <c:pt idx="2497">
                  <c:v>-67.090999999999994</c:v>
                </c:pt>
                <c:pt idx="2498">
                  <c:v>-67.061000000000007</c:v>
                </c:pt>
                <c:pt idx="2499">
                  <c:v>-66.938999999999993</c:v>
                </c:pt>
                <c:pt idx="2500">
                  <c:v>-66.846999999999994</c:v>
                </c:pt>
                <c:pt idx="2501">
                  <c:v>-67.121999999999986</c:v>
                </c:pt>
                <c:pt idx="2502">
                  <c:v>-67.061000000000007</c:v>
                </c:pt>
                <c:pt idx="2503">
                  <c:v>-66.968999999999994</c:v>
                </c:pt>
                <c:pt idx="2504">
                  <c:v>-66.938999999999993</c:v>
                </c:pt>
                <c:pt idx="2505">
                  <c:v>-67.03</c:v>
                </c:pt>
                <c:pt idx="2506">
                  <c:v>-67.151999999999987</c:v>
                </c:pt>
                <c:pt idx="2507">
                  <c:v>-67.151999999999987</c:v>
                </c:pt>
                <c:pt idx="2508">
                  <c:v>-67.121999999999986</c:v>
                </c:pt>
                <c:pt idx="2509">
                  <c:v>-67.305000000000007</c:v>
                </c:pt>
                <c:pt idx="2510">
                  <c:v>-67.212999999999994</c:v>
                </c:pt>
                <c:pt idx="2511">
                  <c:v>-67.488</c:v>
                </c:pt>
                <c:pt idx="2512">
                  <c:v>-67.427000000000007</c:v>
                </c:pt>
                <c:pt idx="2513">
                  <c:v>-67.334999999999994</c:v>
                </c:pt>
                <c:pt idx="2514">
                  <c:v>-67.334999999999994</c:v>
                </c:pt>
                <c:pt idx="2515">
                  <c:v>-67.366</c:v>
                </c:pt>
                <c:pt idx="2516">
                  <c:v>-67.427000000000007</c:v>
                </c:pt>
                <c:pt idx="2517">
                  <c:v>-67.274000000000001</c:v>
                </c:pt>
                <c:pt idx="2518">
                  <c:v>-67.183000000000007</c:v>
                </c:pt>
                <c:pt idx="2519">
                  <c:v>-67.457999999999998</c:v>
                </c:pt>
                <c:pt idx="2520">
                  <c:v>-67.427000000000007</c:v>
                </c:pt>
                <c:pt idx="2521">
                  <c:v>-67.549000000000007</c:v>
                </c:pt>
                <c:pt idx="2522">
                  <c:v>-67.58</c:v>
                </c:pt>
                <c:pt idx="2523">
                  <c:v>-67.58</c:v>
                </c:pt>
                <c:pt idx="2524">
                  <c:v>-67.823999999999998</c:v>
                </c:pt>
                <c:pt idx="2525">
                  <c:v>-67.885000000000005</c:v>
                </c:pt>
                <c:pt idx="2526">
                  <c:v>-67.915000000000006</c:v>
                </c:pt>
                <c:pt idx="2527">
                  <c:v>-67.793000000000006</c:v>
                </c:pt>
                <c:pt idx="2528">
                  <c:v>-67.671000000000006</c:v>
                </c:pt>
                <c:pt idx="2529">
                  <c:v>-67.701999999999998</c:v>
                </c:pt>
                <c:pt idx="2530">
                  <c:v>-67.671000000000006</c:v>
                </c:pt>
                <c:pt idx="2531">
                  <c:v>-67.427000000000007</c:v>
                </c:pt>
                <c:pt idx="2532">
                  <c:v>-67.212999999999994</c:v>
                </c:pt>
                <c:pt idx="2533">
                  <c:v>-67.212999999999994</c:v>
                </c:pt>
                <c:pt idx="2534">
                  <c:v>-67.334999999999994</c:v>
                </c:pt>
                <c:pt idx="2535">
                  <c:v>-67.366</c:v>
                </c:pt>
                <c:pt idx="2536">
                  <c:v>-67.396000000000001</c:v>
                </c:pt>
                <c:pt idx="2537">
                  <c:v>-67.334999999999994</c:v>
                </c:pt>
                <c:pt idx="2538">
                  <c:v>-67.427000000000007</c:v>
                </c:pt>
                <c:pt idx="2539">
                  <c:v>-67.701999999999998</c:v>
                </c:pt>
                <c:pt idx="2540">
                  <c:v>-67.641000000000005</c:v>
                </c:pt>
                <c:pt idx="2541">
                  <c:v>-67.549000000000007</c:v>
                </c:pt>
                <c:pt idx="2542">
                  <c:v>-67.519000000000005</c:v>
                </c:pt>
                <c:pt idx="2543">
                  <c:v>-67.488</c:v>
                </c:pt>
                <c:pt idx="2544">
                  <c:v>-67.58</c:v>
                </c:pt>
                <c:pt idx="2545">
                  <c:v>-67.396000000000001</c:v>
                </c:pt>
                <c:pt idx="2546">
                  <c:v>-67.457999999999998</c:v>
                </c:pt>
                <c:pt idx="2547">
                  <c:v>-67.61</c:v>
                </c:pt>
                <c:pt idx="2548">
                  <c:v>-67.61</c:v>
                </c:pt>
                <c:pt idx="2549">
                  <c:v>-67.793000000000006</c:v>
                </c:pt>
                <c:pt idx="2550">
                  <c:v>-67.763000000000005</c:v>
                </c:pt>
                <c:pt idx="2551">
                  <c:v>-67.731999999999999</c:v>
                </c:pt>
                <c:pt idx="2552">
                  <c:v>-67.915000000000006</c:v>
                </c:pt>
                <c:pt idx="2553">
                  <c:v>-67.885000000000005</c:v>
                </c:pt>
                <c:pt idx="2554">
                  <c:v>-67.823999999999998</c:v>
                </c:pt>
                <c:pt idx="2555">
                  <c:v>-67.641000000000005</c:v>
                </c:pt>
                <c:pt idx="2556">
                  <c:v>-67.58</c:v>
                </c:pt>
                <c:pt idx="2557">
                  <c:v>-67.641000000000005</c:v>
                </c:pt>
                <c:pt idx="2558">
                  <c:v>-67.58</c:v>
                </c:pt>
                <c:pt idx="2559">
                  <c:v>-67.671000000000006</c:v>
                </c:pt>
                <c:pt idx="2560">
                  <c:v>-67.549000000000007</c:v>
                </c:pt>
                <c:pt idx="2561">
                  <c:v>-67.701999999999998</c:v>
                </c:pt>
                <c:pt idx="2562">
                  <c:v>-67.853999999999999</c:v>
                </c:pt>
                <c:pt idx="2563">
                  <c:v>-67.731999999999999</c:v>
                </c:pt>
                <c:pt idx="2564">
                  <c:v>-67.823999999999998</c:v>
                </c:pt>
                <c:pt idx="2565">
                  <c:v>-67.731999999999999</c:v>
                </c:pt>
                <c:pt idx="2566">
                  <c:v>-67.823999999999998</c:v>
                </c:pt>
                <c:pt idx="2567">
                  <c:v>-67.885000000000005</c:v>
                </c:pt>
                <c:pt idx="2568">
                  <c:v>-67.701999999999998</c:v>
                </c:pt>
                <c:pt idx="2569">
                  <c:v>-67.519000000000005</c:v>
                </c:pt>
                <c:pt idx="2570">
                  <c:v>-67.488</c:v>
                </c:pt>
                <c:pt idx="2571">
                  <c:v>-67.61</c:v>
                </c:pt>
                <c:pt idx="2572">
                  <c:v>-67.58</c:v>
                </c:pt>
                <c:pt idx="2573">
                  <c:v>-67.457999999999998</c:v>
                </c:pt>
                <c:pt idx="2574">
                  <c:v>-67.366</c:v>
                </c:pt>
                <c:pt idx="2575">
                  <c:v>-67.183000000000007</c:v>
                </c:pt>
                <c:pt idx="2576">
                  <c:v>-66.938999999999993</c:v>
                </c:pt>
                <c:pt idx="2577">
                  <c:v>-66.877999999999986</c:v>
                </c:pt>
                <c:pt idx="2578">
                  <c:v>-66.664000000000001</c:v>
                </c:pt>
                <c:pt idx="2579">
                  <c:v>-66.756</c:v>
                </c:pt>
                <c:pt idx="2580">
                  <c:v>-66.634</c:v>
                </c:pt>
                <c:pt idx="2581">
                  <c:v>-66.480999999999995</c:v>
                </c:pt>
                <c:pt idx="2582">
                  <c:v>-66.327999999999975</c:v>
                </c:pt>
                <c:pt idx="2583">
                  <c:v>-66.298000000000002</c:v>
                </c:pt>
                <c:pt idx="2584">
                  <c:v>-66.35899999999998</c:v>
                </c:pt>
                <c:pt idx="2585">
                  <c:v>-66.510999999999996</c:v>
                </c:pt>
                <c:pt idx="2586">
                  <c:v>-66.388999999999996</c:v>
                </c:pt>
                <c:pt idx="2587">
                  <c:v>-66.480999999999995</c:v>
                </c:pt>
                <c:pt idx="2588">
                  <c:v>-66.35899999999998</c:v>
                </c:pt>
                <c:pt idx="2589">
                  <c:v>-66.542000000000002</c:v>
                </c:pt>
                <c:pt idx="2590">
                  <c:v>-66.45</c:v>
                </c:pt>
                <c:pt idx="2591">
                  <c:v>-66.35899999999998</c:v>
                </c:pt>
                <c:pt idx="2592">
                  <c:v>-66.42</c:v>
                </c:pt>
                <c:pt idx="2593">
                  <c:v>-66.42</c:v>
                </c:pt>
                <c:pt idx="2594">
                  <c:v>-66.572999999999979</c:v>
                </c:pt>
                <c:pt idx="2595">
                  <c:v>-66.572999999999979</c:v>
                </c:pt>
                <c:pt idx="2596">
                  <c:v>-66.45</c:v>
                </c:pt>
                <c:pt idx="2597">
                  <c:v>-66.45</c:v>
                </c:pt>
                <c:pt idx="2598">
                  <c:v>-66.510999999999996</c:v>
                </c:pt>
                <c:pt idx="2599">
                  <c:v>-66.510999999999996</c:v>
                </c:pt>
                <c:pt idx="2600">
                  <c:v>-66.388999999999996</c:v>
                </c:pt>
                <c:pt idx="2601">
                  <c:v>-66.327999999999975</c:v>
                </c:pt>
                <c:pt idx="2602">
                  <c:v>-66.42</c:v>
                </c:pt>
                <c:pt idx="2603">
                  <c:v>-66.542000000000002</c:v>
                </c:pt>
                <c:pt idx="2604">
                  <c:v>-66.542000000000002</c:v>
                </c:pt>
                <c:pt idx="2605">
                  <c:v>-66.572999999999979</c:v>
                </c:pt>
                <c:pt idx="2606">
                  <c:v>-66.664000000000001</c:v>
                </c:pt>
                <c:pt idx="2607">
                  <c:v>-66.756</c:v>
                </c:pt>
                <c:pt idx="2608">
                  <c:v>-66.968999999999994</c:v>
                </c:pt>
                <c:pt idx="2609">
                  <c:v>-66.786000000000001</c:v>
                </c:pt>
                <c:pt idx="2610">
                  <c:v>-66.510999999999996</c:v>
                </c:pt>
                <c:pt idx="2611">
                  <c:v>-66.298000000000002</c:v>
                </c:pt>
                <c:pt idx="2612">
                  <c:v>-66.35899999999998</c:v>
                </c:pt>
                <c:pt idx="2613">
                  <c:v>-66.327999999999975</c:v>
                </c:pt>
                <c:pt idx="2614">
                  <c:v>-66.298000000000002</c:v>
                </c:pt>
                <c:pt idx="2615">
                  <c:v>-66.175999999999945</c:v>
                </c:pt>
                <c:pt idx="2616">
                  <c:v>-66.175999999999945</c:v>
                </c:pt>
                <c:pt idx="2617">
                  <c:v>-66.388999999999996</c:v>
                </c:pt>
                <c:pt idx="2618">
                  <c:v>-66.35899999999998</c:v>
                </c:pt>
                <c:pt idx="2619">
                  <c:v>-66.388999999999996</c:v>
                </c:pt>
                <c:pt idx="2620">
                  <c:v>-66.542000000000002</c:v>
                </c:pt>
                <c:pt idx="2621">
                  <c:v>-66.084000000000003</c:v>
                </c:pt>
                <c:pt idx="2622">
                  <c:v>-66.114999999999995</c:v>
                </c:pt>
                <c:pt idx="2623">
                  <c:v>-66.054000000000002</c:v>
                </c:pt>
                <c:pt idx="2624">
                  <c:v>-65.932000000000002</c:v>
                </c:pt>
                <c:pt idx="2625">
                  <c:v>-65.84</c:v>
                </c:pt>
                <c:pt idx="2626">
                  <c:v>-65.778999999999996</c:v>
                </c:pt>
                <c:pt idx="2627">
                  <c:v>-65.900999999999996</c:v>
                </c:pt>
                <c:pt idx="2628">
                  <c:v>-65.718000000000004</c:v>
                </c:pt>
                <c:pt idx="2629">
                  <c:v>-65.748999999999995</c:v>
                </c:pt>
                <c:pt idx="2630">
                  <c:v>-65.870999999999995</c:v>
                </c:pt>
                <c:pt idx="2631">
                  <c:v>-65.900999999999996</c:v>
                </c:pt>
                <c:pt idx="2632">
                  <c:v>-66.022999999999996</c:v>
                </c:pt>
                <c:pt idx="2633">
                  <c:v>-65.84</c:v>
                </c:pt>
                <c:pt idx="2634">
                  <c:v>-65.687999999999974</c:v>
                </c:pt>
                <c:pt idx="2635">
                  <c:v>-65.718000000000004</c:v>
                </c:pt>
                <c:pt idx="2636">
                  <c:v>-65.748999999999995</c:v>
                </c:pt>
                <c:pt idx="2637">
                  <c:v>-65.748999999999995</c:v>
                </c:pt>
                <c:pt idx="2638">
                  <c:v>-65.748999999999995</c:v>
                </c:pt>
                <c:pt idx="2639">
                  <c:v>-65.625999999999976</c:v>
                </c:pt>
                <c:pt idx="2640">
                  <c:v>-65.870999999999995</c:v>
                </c:pt>
                <c:pt idx="2641">
                  <c:v>-65.81</c:v>
                </c:pt>
                <c:pt idx="2642">
                  <c:v>-65.81</c:v>
                </c:pt>
                <c:pt idx="2643">
                  <c:v>-65.932000000000002</c:v>
                </c:pt>
                <c:pt idx="2644">
                  <c:v>-65.992999999999995</c:v>
                </c:pt>
                <c:pt idx="2645">
                  <c:v>-66.206000000000003</c:v>
                </c:pt>
                <c:pt idx="2646">
                  <c:v>-66.298000000000002</c:v>
                </c:pt>
                <c:pt idx="2647">
                  <c:v>-66.298000000000002</c:v>
                </c:pt>
                <c:pt idx="2648">
                  <c:v>-66.480999999999995</c:v>
                </c:pt>
                <c:pt idx="2649">
                  <c:v>-66.510999999999996</c:v>
                </c:pt>
                <c:pt idx="2650">
                  <c:v>-66.634</c:v>
                </c:pt>
                <c:pt idx="2651">
                  <c:v>-66.542000000000002</c:v>
                </c:pt>
                <c:pt idx="2652">
                  <c:v>-66.572999999999979</c:v>
                </c:pt>
                <c:pt idx="2653">
                  <c:v>-66.542000000000002</c:v>
                </c:pt>
                <c:pt idx="2654">
                  <c:v>-66.60299999999998</c:v>
                </c:pt>
                <c:pt idx="2655">
                  <c:v>-66.634</c:v>
                </c:pt>
                <c:pt idx="2656">
                  <c:v>-66.634</c:v>
                </c:pt>
                <c:pt idx="2657">
                  <c:v>-66.634</c:v>
                </c:pt>
                <c:pt idx="2658">
                  <c:v>-66.756</c:v>
                </c:pt>
                <c:pt idx="2659">
                  <c:v>-66.816999999999993</c:v>
                </c:pt>
                <c:pt idx="2660">
                  <c:v>-66.877999999999986</c:v>
                </c:pt>
                <c:pt idx="2661">
                  <c:v>-66.938999999999993</c:v>
                </c:pt>
                <c:pt idx="2662">
                  <c:v>-66.968999999999994</c:v>
                </c:pt>
                <c:pt idx="2663">
                  <c:v>-67.090999999999994</c:v>
                </c:pt>
                <c:pt idx="2664">
                  <c:v>-66.938999999999993</c:v>
                </c:pt>
                <c:pt idx="2665">
                  <c:v>-67.121999999999986</c:v>
                </c:pt>
                <c:pt idx="2666">
                  <c:v>-67</c:v>
                </c:pt>
                <c:pt idx="2667">
                  <c:v>-67.061000000000007</c:v>
                </c:pt>
                <c:pt idx="2668">
                  <c:v>-67.212999999999994</c:v>
                </c:pt>
                <c:pt idx="2669">
                  <c:v>-67.121999999999986</c:v>
                </c:pt>
                <c:pt idx="2670">
                  <c:v>-67.274000000000001</c:v>
                </c:pt>
                <c:pt idx="2671">
                  <c:v>-67.183000000000007</c:v>
                </c:pt>
                <c:pt idx="2672">
                  <c:v>-67.396000000000001</c:v>
                </c:pt>
                <c:pt idx="2673">
                  <c:v>-67.457999999999998</c:v>
                </c:pt>
                <c:pt idx="2674">
                  <c:v>-67.244</c:v>
                </c:pt>
                <c:pt idx="2675">
                  <c:v>-67.396000000000001</c:v>
                </c:pt>
                <c:pt idx="2676">
                  <c:v>-67.396000000000001</c:v>
                </c:pt>
                <c:pt idx="2677">
                  <c:v>-67.366</c:v>
                </c:pt>
                <c:pt idx="2678">
                  <c:v>-67.427000000000007</c:v>
                </c:pt>
                <c:pt idx="2679">
                  <c:v>-67.212999999999994</c:v>
                </c:pt>
                <c:pt idx="2680">
                  <c:v>-67.183000000000007</c:v>
                </c:pt>
                <c:pt idx="2681">
                  <c:v>-67.274000000000001</c:v>
                </c:pt>
                <c:pt idx="2682">
                  <c:v>-67.334999999999994</c:v>
                </c:pt>
                <c:pt idx="2683">
                  <c:v>-67.334999999999994</c:v>
                </c:pt>
                <c:pt idx="2684">
                  <c:v>-67.212999999999994</c:v>
                </c:pt>
                <c:pt idx="2685">
                  <c:v>-67.427000000000007</c:v>
                </c:pt>
                <c:pt idx="2686">
                  <c:v>-67.61</c:v>
                </c:pt>
                <c:pt idx="2687">
                  <c:v>-67.457999999999998</c:v>
                </c:pt>
                <c:pt idx="2688">
                  <c:v>-67.488</c:v>
                </c:pt>
                <c:pt idx="2689">
                  <c:v>-67.366</c:v>
                </c:pt>
                <c:pt idx="2690">
                  <c:v>-67.519000000000005</c:v>
                </c:pt>
                <c:pt idx="2691">
                  <c:v>-67.457999999999998</c:v>
                </c:pt>
                <c:pt idx="2692">
                  <c:v>-67.366</c:v>
                </c:pt>
                <c:pt idx="2693">
                  <c:v>-67.396000000000001</c:v>
                </c:pt>
                <c:pt idx="2694">
                  <c:v>-67.334999999999994</c:v>
                </c:pt>
                <c:pt idx="2695">
                  <c:v>-67.427000000000007</c:v>
                </c:pt>
                <c:pt idx="2696">
                  <c:v>-67.305000000000007</c:v>
                </c:pt>
                <c:pt idx="2697">
                  <c:v>-67.090999999999994</c:v>
                </c:pt>
                <c:pt idx="2698">
                  <c:v>-67.061000000000007</c:v>
                </c:pt>
                <c:pt idx="2699">
                  <c:v>-67.151999999999987</c:v>
                </c:pt>
                <c:pt idx="2700">
                  <c:v>-67.305000000000007</c:v>
                </c:pt>
                <c:pt idx="2701">
                  <c:v>-67.334999999999994</c:v>
                </c:pt>
                <c:pt idx="2702">
                  <c:v>-67.151999999999987</c:v>
                </c:pt>
                <c:pt idx="2703">
                  <c:v>-67.305000000000007</c:v>
                </c:pt>
                <c:pt idx="2704">
                  <c:v>-67.457999999999998</c:v>
                </c:pt>
                <c:pt idx="2705">
                  <c:v>-67.61</c:v>
                </c:pt>
                <c:pt idx="2706">
                  <c:v>-67.519000000000005</c:v>
                </c:pt>
                <c:pt idx="2707">
                  <c:v>-67.366</c:v>
                </c:pt>
                <c:pt idx="2708">
                  <c:v>-67.488</c:v>
                </c:pt>
                <c:pt idx="2709">
                  <c:v>-67.488</c:v>
                </c:pt>
                <c:pt idx="2710">
                  <c:v>-67.457999999999998</c:v>
                </c:pt>
                <c:pt idx="2711">
                  <c:v>-67.488</c:v>
                </c:pt>
                <c:pt idx="2712">
                  <c:v>-67.334999999999994</c:v>
                </c:pt>
                <c:pt idx="2713">
                  <c:v>-67.457999999999998</c:v>
                </c:pt>
                <c:pt idx="2714">
                  <c:v>-67.488</c:v>
                </c:pt>
                <c:pt idx="2715">
                  <c:v>-67.549000000000007</c:v>
                </c:pt>
                <c:pt idx="2716">
                  <c:v>-67.671000000000006</c:v>
                </c:pt>
                <c:pt idx="2717">
                  <c:v>-67.671000000000006</c:v>
                </c:pt>
                <c:pt idx="2718">
                  <c:v>-67.915000000000006</c:v>
                </c:pt>
                <c:pt idx="2719">
                  <c:v>-67.885000000000005</c:v>
                </c:pt>
                <c:pt idx="2720">
                  <c:v>-67.793000000000006</c:v>
                </c:pt>
                <c:pt idx="2721">
                  <c:v>-67.915000000000006</c:v>
                </c:pt>
                <c:pt idx="2722">
                  <c:v>-67.731999999999999</c:v>
                </c:pt>
                <c:pt idx="2723">
                  <c:v>-67.885000000000005</c:v>
                </c:pt>
                <c:pt idx="2724">
                  <c:v>-67.701999999999998</c:v>
                </c:pt>
                <c:pt idx="2725">
                  <c:v>-67.671000000000006</c:v>
                </c:pt>
                <c:pt idx="2726">
                  <c:v>-67.641000000000005</c:v>
                </c:pt>
                <c:pt idx="2727">
                  <c:v>-67.61</c:v>
                </c:pt>
                <c:pt idx="2728">
                  <c:v>-67.731999999999999</c:v>
                </c:pt>
                <c:pt idx="2729">
                  <c:v>-67.731999999999999</c:v>
                </c:pt>
                <c:pt idx="2730">
                  <c:v>-67.731999999999999</c:v>
                </c:pt>
                <c:pt idx="2731">
                  <c:v>-67.885000000000005</c:v>
                </c:pt>
                <c:pt idx="2732">
                  <c:v>-67.915000000000006</c:v>
                </c:pt>
                <c:pt idx="2733">
                  <c:v>-67.945999999999998</c:v>
                </c:pt>
                <c:pt idx="2734">
                  <c:v>-67.731999999999999</c:v>
                </c:pt>
                <c:pt idx="2735">
                  <c:v>-67.61</c:v>
                </c:pt>
                <c:pt idx="2736">
                  <c:v>-67.427000000000007</c:v>
                </c:pt>
                <c:pt idx="2737">
                  <c:v>-67.305000000000007</c:v>
                </c:pt>
                <c:pt idx="2738">
                  <c:v>-67.244</c:v>
                </c:pt>
                <c:pt idx="2739">
                  <c:v>-67.244</c:v>
                </c:pt>
                <c:pt idx="2740">
                  <c:v>-67.183000000000007</c:v>
                </c:pt>
                <c:pt idx="2741">
                  <c:v>-67.334999999999994</c:v>
                </c:pt>
                <c:pt idx="2742">
                  <c:v>-67.334999999999994</c:v>
                </c:pt>
                <c:pt idx="2743">
                  <c:v>-67.427000000000007</c:v>
                </c:pt>
                <c:pt idx="2744">
                  <c:v>-67.457999999999998</c:v>
                </c:pt>
                <c:pt idx="2745">
                  <c:v>-67.519000000000005</c:v>
                </c:pt>
                <c:pt idx="2746">
                  <c:v>-67.701999999999998</c:v>
                </c:pt>
                <c:pt idx="2747">
                  <c:v>-67.641000000000005</c:v>
                </c:pt>
                <c:pt idx="2748">
                  <c:v>-67.58</c:v>
                </c:pt>
                <c:pt idx="2749">
                  <c:v>-67.671000000000006</c:v>
                </c:pt>
                <c:pt idx="2750">
                  <c:v>-67.549000000000007</c:v>
                </c:pt>
                <c:pt idx="2751">
                  <c:v>-67.731999999999999</c:v>
                </c:pt>
                <c:pt idx="2752">
                  <c:v>-67.641000000000005</c:v>
                </c:pt>
                <c:pt idx="2753">
                  <c:v>-67.793000000000006</c:v>
                </c:pt>
                <c:pt idx="2754">
                  <c:v>-67.823999999999998</c:v>
                </c:pt>
                <c:pt idx="2755">
                  <c:v>-67.915000000000006</c:v>
                </c:pt>
                <c:pt idx="2756">
                  <c:v>-68.007000000000005</c:v>
                </c:pt>
                <c:pt idx="2757">
                  <c:v>-67.853999999999999</c:v>
                </c:pt>
                <c:pt idx="2758">
                  <c:v>-67.915000000000006</c:v>
                </c:pt>
                <c:pt idx="2759">
                  <c:v>-68.007000000000005</c:v>
                </c:pt>
                <c:pt idx="2760">
                  <c:v>-68.037000000000006</c:v>
                </c:pt>
                <c:pt idx="2761">
                  <c:v>-67.945999999999998</c:v>
                </c:pt>
                <c:pt idx="2762">
                  <c:v>-67.793000000000006</c:v>
                </c:pt>
                <c:pt idx="2763">
                  <c:v>-67.823999999999998</c:v>
                </c:pt>
                <c:pt idx="2764">
                  <c:v>-67.975999999999999</c:v>
                </c:pt>
                <c:pt idx="2765">
                  <c:v>-67.915000000000006</c:v>
                </c:pt>
                <c:pt idx="2766">
                  <c:v>-67.885000000000005</c:v>
                </c:pt>
                <c:pt idx="2767">
                  <c:v>-67.885000000000005</c:v>
                </c:pt>
                <c:pt idx="2768">
                  <c:v>-67.945999999999998</c:v>
                </c:pt>
                <c:pt idx="2769">
                  <c:v>-68.128999999999976</c:v>
                </c:pt>
                <c:pt idx="2770">
                  <c:v>-68.128999999999976</c:v>
                </c:pt>
                <c:pt idx="2771">
                  <c:v>-68.097999999999999</c:v>
                </c:pt>
                <c:pt idx="2772">
                  <c:v>-68.037000000000006</c:v>
                </c:pt>
                <c:pt idx="2773">
                  <c:v>-68.128999999999976</c:v>
                </c:pt>
                <c:pt idx="2774">
                  <c:v>-68.159000000000006</c:v>
                </c:pt>
                <c:pt idx="2775">
                  <c:v>-68.067999999999998</c:v>
                </c:pt>
                <c:pt idx="2776">
                  <c:v>-68.007000000000005</c:v>
                </c:pt>
                <c:pt idx="2777">
                  <c:v>-67.945999999999998</c:v>
                </c:pt>
                <c:pt idx="2778">
                  <c:v>-68.037000000000006</c:v>
                </c:pt>
                <c:pt idx="2779">
                  <c:v>-68.007000000000005</c:v>
                </c:pt>
                <c:pt idx="2780">
                  <c:v>-67.915000000000006</c:v>
                </c:pt>
                <c:pt idx="2781">
                  <c:v>-67.853999999999999</c:v>
                </c:pt>
                <c:pt idx="2782">
                  <c:v>-67.975999999999999</c:v>
                </c:pt>
                <c:pt idx="2783">
                  <c:v>-68.067999999999998</c:v>
                </c:pt>
                <c:pt idx="2784">
                  <c:v>-68.128999999999976</c:v>
                </c:pt>
                <c:pt idx="2785">
                  <c:v>-67.945999999999998</c:v>
                </c:pt>
                <c:pt idx="2786">
                  <c:v>-68.097999999999999</c:v>
                </c:pt>
                <c:pt idx="2787">
                  <c:v>-68.19</c:v>
                </c:pt>
                <c:pt idx="2788">
                  <c:v>-68.22</c:v>
                </c:pt>
                <c:pt idx="2789">
                  <c:v>-68.19</c:v>
                </c:pt>
                <c:pt idx="2790">
                  <c:v>-68.007000000000005</c:v>
                </c:pt>
                <c:pt idx="2791">
                  <c:v>-68.007000000000005</c:v>
                </c:pt>
                <c:pt idx="2792">
                  <c:v>-68.007000000000005</c:v>
                </c:pt>
                <c:pt idx="2793">
                  <c:v>-67.793000000000006</c:v>
                </c:pt>
                <c:pt idx="2794">
                  <c:v>-67.763000000000005</c:v>
                </c:pt>
                <c:pt idx="2795">
                  <c:v>-67.671000000000006</c:v>
                </c:pt>
                <c:pt idx="2796">
                  <c:v>-67.671000000000006</c:v>
                </c:pt>
                <c:pt idx="2797">
                  <c:v>-67.823999999999998</c:v>
                </c:pt>
                <c:pt idx="2798">
                  <c:v>-67.763000000000005</c:v>
                </c:pt>
                <c:pt idx="2799">
                  <c:v>-67.885000000000005</c:v>
                </c:pt>
                <c:pt idx="2800">
                  <c:v>-67.975999999999999</c:v>
                </c:pt>
                <c:pt idx="2801">
                  <c:v>-68.037000000000006</c:v>
                </c:pt>
                <c:pt idx="2802">
                  <c:v>-68.007000000000005</c:v>
                </c:pt>
                <c:pt idx="2803">
                  <c:v>-67.823999999999998</c:v>
                </c:pt>
                <c:pt idx="2804">
                  <c:v>-67.823999999999998</c:v>
                </c:pt>
                <c:pt idx="2805">
                  <c:v>-67.701999999999998</c:v>
                </c:pt>
                <c:pt idx="2806">
                  <c:v>-67.701999999999998</c:v>
                </c:pt>
                <c:pt idx="2807">
                  <c:v>-67.731999999999999</c:v>
                </c:pt>
                <c:pt idx="2808">
                  <c:v>-67.58</c:v>
                </c:pt>
                <c:pt idx="2809">
                  <c:v>-67.641000000000005</c:v>
                </c:pt>
                <c:pt idx="2810">
                  <c:v>-67.61</c:v>
                </c:pt>
                <c:pt idx="2811">
                  <c:v>-67.731999999999999</c:v>
                </c:pt>
                <c:pt idx="2812">
                  <c:v>-67.793000000000006</c:v>
                </c:pt>
                <c:pt idx="2813">
                  <c:v>-67.731999999999999</c:v>
                </c:pt>
                <c:pt idx="2814">
                  <c:v>-67.915000000000006</c:v>
                </c:pt>
                <c:pt idx="2815">
                  <c:v>-67.915000000000006</c:v>
                </c:pt>
                <c:pt idx="2816">
                  <c:v>-67.975999999999999</c:v>
                </c:pt>
                <c:pt idx="2817">
                  <c:v>-68.037000000000006</c:v>
                </c:pt>
                <c:pt idx="2818">
                  <c:v>-68.097999999999999</c:v>
                </c:pt>
                <c:pt idx="2819">
                  <c:v>-68.067999999999998</c:v>
                </c:pt>
                <c:pt idx="2820">
                  <c:v>-67.975999999999999</c:v>
                </c:pt>
                <c:pt idx="2821">
                  <c:v>-67.915000000000006</c:v>
                </c:pt>
                <c:pt idx="2822">
                  <c:v>-67.915000000000006</c:v>
                </c:pt>
                <c:pt idx="2823">
                  <c:v>-67.915000000000006</c:v>
                </c:pt>
                <c:pt idx="2824">
                  <c:v>-68.007000000000005</c:v>
                </c:pt>
                <c:pt idx="2825">
                  <c:v>-68.067999999999998</c:v>
                </c:pt>
                <c:pt idx="2826">
                  <c:v>-68.007000000000005</c:v>
                </c:pt>
                <c:pt idx="2827">
                  <c:v>-68.128999999999976</c:v>
                </c:pt>
                <c:pt idx="2828">
                  <c:v>-68.159000000000006</c:v>
                </c:pt>
                <c:pt idx="2829">
                  <c:v>-68.22</c:v>
                </c:pt>
                <c:pt idx="2830">
                  <c:v>-67.975999999999999</c:v>
                </c:pt>
                <c:pt idx="2831">
                  <c:v>-67.915000000000006</c:v>
                </c:pt>
                <c:pt idx="2832">
                  <c:v>-68.037000000000006</c:v>
                </c:pt>
                <c:pt idx="2833">
                  <c:v>-67.823999999999998</c:v>
                </c:pt>
                <c:pt idx="2834">
                  <c:v>-67.915000000000006</c:v>
                </c:pt>
                <c:pt idx="2835">
                  <c:v>-67.823999999999998</c:v>
                </c:pt>
                <c:pt idx="2836">
                  <c:v>-67.793000000000006</c:v>
                </c:pt>
                <c:pt idx="2837">
                  <c:v>-68.007000000000005</c:v>
                </c:pt>
                <c:pt idx="2838">
                  <c:v>-68.007000000000005</c:v>
                </c:pt>
                <c:pt idx="2839">
                  <c:v>-68.159000000000006</c:v>
                </c:pt>
                <c:pt idx="2840">
                  <c:v>-68.097999999999999</c:v>
                </c:pt>
                <c:pt idx="2841">
                  <c:v>-68.067999999999998</c:v>
                </c:pt>
                <c:pt idx="2842">
                  <c:v>-68.159000000000006</c:v>
                </c:pt>
                <c:pt idx="2843">
                  <c:v>-68.159000000000006</c:v>
                </c:pt>
                <c:pt idx="2844">
                  <c:v>-68.037000000000006</c:v>
                </c:pt>
                <c:pt idx="2845">
                  <c:v>-67.975999999999999</c:v>
                </c:pt>
                <c:pt idx="2846">
                  <c:v>-67.975999999999999</c:v>
                </c:pt>
                <c:pt idx="2847">
                  <c:v>-68.007000000000005</c:v>
                </c:pt>
                <c:pt idx="2848">
                  <c:v>-67.945999999999998</c:v>
                </c:pt>
                <c:pt idx="2849">
                  <c:v>-67.915000000000006</c:v>
                </c:pt>
                <c:pt idx="2850">
                  <c:v>-67.853999999999999</c:v>
                </c:pt>
                <c:pt idx="2851">
                  <c:v>-67.885000000000005</c:v>
                </c:pt>
                <c:pt idx="2852">
                  <c:v>-68.128999999999976</c:v>
                </c:pt>
                <c:pt idx="2853">
                  <c:v>-68.037000000000006</c:v>
                </c:pt>
                <c:pt idx="2854">
                  <c:v>-67.671000000000006</c:v>
                </c:pt>
                <c:pt idx="2855">
                  <c:v>-67.701999999999998</c:v>
                </c:pt>
                <c:pt idx="2856">
                  <c:v>-67.641000000000005</c:v>
                </c:pt>
                <c:pt idx="2857">
                  <c:v>-67.731999999999999</c:v>
                </c:pt>
                <c:pt idx="2858">
                  <c:v>-67.549000000000007</c:v>
                </c:pt>
                <c:pt idx="2859">
                  <c:v>-67.488</c:v>
                </c:pt>
                <c:pt idx="2860">
                  <c:v>-67.519000000000005</c:v>
                </c:pt>
                <c:pt idx="2861">
                  <c:v>-67.58</c:v>
                </c:pt>
                <c:pt idx="2862">
                  <c:v>-67.641000000000005</c:v>
                </c:pt>
                <c:pt idx="2863">
                  <c:v>-67.549000000000007</c:v>
                </c:pt>
                <c:pt idx="2864">
                  <c:v>-67.61</c:v>
                </c:pt>
                <c:pt idx="2865">
                  <c:v>-67.731999999999999</c:v>
                </c:pt>
                <c:pt idx="2866">
                  <c:v>-67.885000000000005</c:v>
                </c:pt>
                <c:pt idx="2867">
                  <c:v>-67.915000000000006</c:v>
                </c:pt>
                <c:pt idx="2868">
                  <c:v>-67.793000000000006</c:v>
                </c:pt>
                <c:pt idx="2869">
                  <c:v>-67.823999999999998</c:v>
                </c:pt>
                <c:pt idx="2870">
                  <c:v>-68.007000000000005</c:v>
                </c:pt>
                <c:pt idx="2871">
                  <c:v>-67.915000000000006</c:v>
                </c:pt>
                <c:pt idx="2872">
                  <c:v>-67.915000000000006</c:v>
                </c:pt>
                <c:pt idx="2873">
                  <c:v>-67.853999999999999</c:v>
                </c:pt>
                <c:pt idx="2874">
                  <c:v>-67.823999999999998</c:v>
                </c:pt>
                <c:pt idx="2875">
                  <c:v>-67.853999999999999</c:v>
                </c:pt>
                <c:pt idx="2876">
                  <c:v>-67.763000000000005</c:v>
                </c:pt>
                <c:pt idx="2877">
                  <c:v>-67.731999999999999</c:v>
                </c:pt>
                <c:pt idx="2878">
                  <c:v>-67.61</c:v>
                </c:pt>
                <c:pt idx="2879">
                  <c:v>-67.641000000000005</c:v>
                </c:pt>
                <c:pt idx="2880">
                  <c:v>-67.701999999999998</c:v>
                </c:pt>
                <c:pt idx="2881">
                  <c:v>-67.641000000000005</c:v>
                </c:pt>
                <c:pt idx="2882">
                  <c:v>-67.671000000000006</c:v>
                </c:pt>
                <c:pt idx="2883">
                  <c:v>-67.763000000000005</c:v>
                </c:pt>
                <c:pt idx="2884">
                  <c:v>-67.853999999999999</c:v>
                </c:pt>
                <c:pt idx="2885">
                  <c:v>-67.885000000000005</c:v>
                </c:pt>
                <c:pt idx="2886">
                  <c:v>-67.763000000000005</c:v>
                </c:pt>
                <c:pt idx="2887">
                  <c:v>-67.823999999999998</c:v>
                </c:pt>
                <c:pt idx="2888">
                  <c:v>-67.853999999999999</c:v>
                </c:pt>
                <c:pt idx="2889">
                  <c:v>-67.793000000000006</c:v>
                </c:pt>
                <c:pt idx="2890">
                  <c:v>-67.701999999999998</c:v>
                </c:pt>
                <c:pt idx="2891">
                  <c:v>-67.519000000000005</c:v>
                </c:pt>
                <c:pt idx="2892">
                  <c:v>-67.519000000000005</c:v>
                </c:pt>
                <c:pt idx="2893">
                  <c:v>-67.58</c:v>
                </c:pt>
                <c:pt idx="2894">
                  <c:v>-67.549000000000007</c:v>
                </c:pt>
                <c:pt idx="2895">
                  <c:v>-67.61</c:v>
                </c:pt>
                <c:pt idx="2896">
                  <c:v>-67.61</c:v>
                </c:pt>
                <c:pt idx="2897">
                  <c:v>-67.793000000000006</c:v>
                </c:pt>
                <c:pt idx="2898">
                  <c:v>-67.945999999999998</c:v>
                </c:pt>
                <c:pt idx="2899">
                  <c:v>-67.853999999999999</c:v>
                </c:pt>
                <c:pt idx="2900">
                  <c:v>-67.915000000000006</c:v>
                </c:pt>
                <c:pt idx="2901">
                  <c:v>-67.975999999999999</c:v>
                </c:pt>
                <c:pt idx="2902">
                  <c:v>-68.007000000000005</c:v>
                </c:pt>
                <c:pt idx="2903">
                  <c:v>-67.885000000000005</c:v>
                </c:pt>
                <c:pt idx="2904">
                  <c:v>-67.701999999999998</c:v>
                </c:pt>
                <c:pt idx="2905">
                  <c:v>-67.701999999999998</c:v>
                </c:pt>
                <c:pt idx="2906">
                  <c:v>-67.701999999999998</c:v>
                </c:pt>
                <c:pt idx="2907">
                  <c:v>-67.763000000000005</c:v>
                </c:pt>
                <c:pt idx="2908">
                  <c:v>-67.823999999999998</c:v>
                </c:pt>
                <c:pt idx="2909">
                  <c:v>-67.701999999999998</c:v>
                </c:pt>
                <c:pt idx="2910">
                  <c:v>-67.885000000000005</c:v>
                </c:pt>
                <c:pt idx="2911">
                  <c:v>-68.037000000000006</c:v>
                </c:pt>
                <c:pt idx="2912">
                  <c:v>-67.975999999999999</c:v>
                </c:pt>
                <c:pt idx="2913">
                  <c:v>-67.945999999999998</c:v>
                </c:pt>
                <c:pt idx="2914">
                  <c:v>-67.853999999999999</c:v>
                </c:pt>
                <c:pt idx="2915">
                  <c:v>-68.007000000000005</c:v>
                </c:pt>
                <c:pt idx="2916">
                  <c:v>-67.975999999999999</c:v>
                </c:pt>
                <c:pt idx="2917">
                  <c:v>-67.885000000000005</c:v>
                </c:pt>
                <c:pt idx="2918">
                  <c:v>-67.885000000000005</c:v>
                </c:pt>
                <c:pt idx="2919">
                  <c:v>-67.793000000000006</c:v>
                </c:pt>
                <c:pt idx="2920">
                  <c:v>-68.007000000000005</c:v>
                </c:pt>
                <c:pt idx="2921">
                  <c:v>-68.037000000000006</c:v>
                </c:pt>
                <c:pt idx="2922">
                  <c:v>-68.128999999999976</c:v>
                </c:pt>
                <c:pt idx="2923">
                  <c:v>-68.128999999999976</c:v>
                </c:pt>
                <c:pt idx="2924">
                  <c:v>-68.097999999999999</c:v>
                </c:pt>
                <c:pt idx="2925">
                  <c:v>-68.159000000000006</c:v>
                </c:pt>
                <c:pt idx="2926">
                  <c:v>-68.097999999999999</c:v>
                </c:pt>
                <c:pt idx="2927">
                  <c:v>-68.007000000000005</c:v>
                </c:pt>
                <c:pt idx="2928">
                  <c:v>-67.975999999999999</c:v>
                </c:pt>
                <c:pt idx="2929">
                  <c:v>-67.945999999999998</c:v>
                </c:pt>
                <c:pt idx="2930">
                  <c:v>-68.007000000000005</c:v>
                </c:pt>
                <c:pt idx="2931">
                  <c:v>-67.915000000000006</c:v>
                </c:pt>
                <c:pt idx="2932">
                  <c:v>-67.885000000000005</c:v>
                </c:pt>
                <c:pt idx="2933">
                  <c:v>-67.945999999999998</c:v>
                </c:pt>
                <c:pt idx="2934">
                  <c:v>-67.823999999999998</c:v>
                </c:pt>
                <c:pt idx="2935">
                  <c:v>-67.853999999999999</c:v>
                </c:pt>
                <c:pt idx="2936">
                  <c:v>-67.823999999999998</c:v>
                </c:pt>
                <c:pt idx="2937">
                  <c:v>-67.61</c:v>
                </c:pt>
                <c:pt idx="2938">
                  <c:v>-67.763000000000005</c:v>
                </c:pt>
                <c:pt idx="2939">
                  <c:v>-67.853999999999999</c:v>
                </c:pt>
                <c:pt idx="2940">
                  <c:v>-67.885000000000005</c:v>
                </c:pt>
                <c:pt idx="2941">
                  <c:v>-67.793000000000006</c:v>
                </c:pt>
                <c:pt idx="2942">
                  <c:v>-67.793000000000006</c:v>
                </c:pt>
                <c:pt idx="2943">
                  <c:v>-67.823999999999998</c:v>
                </c:pt>
                <c:pt idx="2944">
                  <c:v>-67.823999999999998</c:v>
                </c:pt>
                <c:pt idx="2945">
                  <c:v>-67.853999999999999</c:v>
                </c:pt>
                <c:pt idx="2946">
                  <c:v>-67.731999999999999</c:v>
                </c:pt>
                <c:pt idx="2947">
                  <c:v>-67.731999999999999</c:v>
                </c:pt>
                <c:pt idx="2948">
                  <c:v>-67.915000000000006</c:v>
                </c:pt>
                <c:pt idx="2949">
                  <c:v>-67.885000000000005</c:v>
                </c:pt>
                <c:pt idx="2950">
                  <c:v>-67.945999999999998</c:v>
                </c:pt>
                <c:pt idx="2951">
                  <c:v>-67.853999999999999</c:v>
                </c:pt>
                <c:pt idx="2952">
                  <c:v>-67.945999999999998</c:v>
                </c:pt>
                <c:pt idx="2953">
                  <c:v>-68.128999999999976</c:v>
                </c:pt>
                <c:pt idx="2954">
                  <c:v>-68.067999999999998</c:v>
                </c:pt>
                <c:pt idx="2955">
                  <c:v>-68.097999999999999</c:v>
                </c:pt>
                <c:pt idx="2956">
                  <c:v>-68.159000000000006</c:v>
                </c:pt>
                <c:pt idx="2957">
                  <c:v>-68.097999999999999</c:v>
                </c:pt>
                <c:pt idx="2958">
                  <c:v>-68.128999999999976</c:v>
                </c:pt>
                <c:pt idx="2959">
                  <c:v>-68.037000000000006</c:v>
                </c:pt>
                <c:pt idx="2960">
                  <c:v>-67.945999999999998</c:v>
                </c:pt>
                <c:pt idx="2961">
                  <c:v>-67.885000000000005</c:v>
                </c:pt>
                <c:pt idx="2962">
                  <c:v>-67.823999999999998</c:v>
                </c:pt>
                <c:pt idx="2963">
                  <c:v>-67.885000000000005</c:v>
                </c:pt>
                <c:pt idx="2964">
                  <c:v>-67.793000000000006</c:v>
                </c:pt>
                <c:pt idx="2965">
                  <c:v>-67.853999999999999</c:v>
                </c:pt>
                <c:pt idx="2966">
                  <c:v>-68.007000000000005</c:v>
                </c:pt>
                <c:pt idx="2967">
                  <c:v>-68.067999999999998</c:v>
                </c:pt>
                <c:pt idx="2968">
                  <c:v>-68.159000000000006</c:v>
                </c:pt>
                <c:pt idx="2969">
                  <c:v>-68.007000000000005</c:v>
                </c:pt>
                <c:pt idx="2970">
                  <c:v>-68.067999999999998</c:v>
                </c:pt>
                <c:pt idx="2971">
                  <c:v>-68.097999999999999</c:v>
                </c:pt>
                <c:pt idx="2972">
                  <c:v>-67.823999999999998</c:v>
                </c:pt>
                <c:pt idx="2973">
                  <c:v>-67.763000000000005</c:v>
                </c:pt>
                <c:pt idx="2974">
                  <c:v>-67.58</c:v>
                </c:pt>
                <c:pt idx="2975">
                  <c:v>-67.549000000000007</c:v>
                </c:pt>
                <c:pt idx="2976">
                  <c:v>-67.58</c:v>
                </c:pt>
                <c:pt idx="2977">
                  <c:v>-67.396000000000001</c:v>
                </c:pt>
                <c:pt idx="2978">
                  <c:v>-67.58</c:v>
                </c:pt>
                <c:pt idx="2979">
                  <c:v>-67.58</c:v>
                </c:pt>
                <c:pt idx="2980">
                  <c:v>-67.671000000000006</c:v>
                </c:pt>
                <c:pt idx="2981">
                  <c:v>-67.885000000000005</c:v>
                </c:pt>
                <c:pt idx="2982">
                  <c:v>-67.793000000000006</c:v>
                </c:pt>
                <c:pt idx="2983">
                  <c:v>-67.853999999999999</c:v>
                </c:pt>
                <c:pt idx="2984">
                  <c:v>-67.823999999999998</c:v>
                </c:pt>
                <c:pt idx="2985">
                  <c:v>-67.763000000000005</c:v>
                </c:pt>
                <c:pt idx="2986">
                  <c:v>-67.641000000000005</c:v>
                </c:pt>
                <c:pt idx="2987">
                  <c:v>-67.519000000000005</c:v>
                </c:pt>
                <c:pt idx="2988">
                  <c:v>-67.488</c:v>
                </c:pt>
                <c:pt idx="2989">
                  <c:v>-67.212999999999994</c:v>
                </c:pt>
                <c:pt idx="2990">
                  <c:v>-67.121999999999986</c:v>
                </c:pt>
                <c:pt idx="2991">
                  <c:v>-66.908000000000001</c:v>
                </c:pt>
                <c:pt idx="2992">
                  <c:v>-66.756</c:v>
                </c:pt>
                <c:pt idx="2993">
                  <c:v>-66.756</c:v>
                </c:pt>
                <c:pt idx="2994">
                  <c:v>-66.786000000000001</c:v>
                </c:pt>
                <c:pt idx="2995">
                  <c:v>-66.634</c:v>
                </c:pt>
                <c:pt idx="2996">
                  <c:v>-66.60299999999998</c:v>
                </c:pt>
                <c:pt idx="2997">
                  <c:v>-66.42</c:v>
                </c:pt>
                <c:pt idx="2998">
                  <c:v>-66.480999999999995</c:v>
                </c:pt>
                <c:pt idx="2999">
                  <c:v>-66.266999999999996</c:v>
                </c:pt>
                <c:pt idx="3000">
                  <c:v>-66.022999999999996</c:v>
                </c:pt>
                <c:pt idx="3001">
                  <c:v>-65.870999999999995</c:v>
                </c:pt>
                <c:pt idx="3002">
                  <c:v>-65.81</c:v>
                </c:pt>
                <c:pt idx="3003">
                  <c:v>-65.900999999999996</c:v>
                </c:pt>
                <c:pt idx="3004">
                  <c:v>-66.054000000000002</c:v>
                </c:pt>
                <c:pt idx="3005">
                  <c:v>-66.084000000000003</c:v>
                </c:pt>
                <c:pt idx="3006">
                  <c:v>-66.114999999999995</c:v>
                </c:pt>
                <c:pt idx="3007">
                  <c:v>-66.084000000000003</c:v>
                </c:pt>
                <c:pt idx="3008">
                  <c:v>-66.266999999999996</c:v>
                </c:pt>
                <c:pt idx="3009">
                  <c:v>-66.175999999999945</c:v>
                </c:pt>
                <c:pt idx="3010">
                  <c:v>-66.114999999999995</c:v>
                </c:pt>
                <c:pt idx="3011">
                  <c:v>-66.114999999999995</c:v>
                </c:pt>
                <c:pt idx="3012">
                  <c:v>-66.054000000000002</c:v>
                </c:pt>
                <c:pt idx="3013">
                  <c:v>-66.114999999999995</c:v>
                </c:pt>
                <c:pt idx="3014">
                  <c:v>-66.114999999999995</c:v>
                </c:pt>
                <c:pt idx="3015">
                  <c:v>-66.114999999999995</c:v>
                </c:pt>
                <c:pt idx="3016">
                  <c:v>-66.236999999999995</c:v>
                </c:pt>
                <c:pt idx="3017">
                  <c:v>-66.35899999999998</c:v>
                </c:pt>
                <c:pt idx="3018">
                  <c:v>-66.480999999999995</c:v>
                </c:pt>
                <c:pt idx="3019">
                  <c:v>-66.694999999999993</c:v>
                </c:pt>
                <c:pt idx="3020">
                  <c:v>-66.664000000000001</c:v>
                </c:pt>
                <c:pt idx="3021">
                  <c:v>-66.724999999999994</c:v>
                </c:pt>
                <c:pt idx="3022">
                  <c:v>-66.786000000000001</c:v>
                </c:pt>
                <c:pt idx="3023">
                  <c:v>-66.877999999999986</c:v>
                </c:pt>
                <c:pt idx="3024">
                  <c:v>-66.846999999999994</c:v>
                </c:pt>
                <c:pt idx="3025">
                  <c:v>-66.786000000000001</c:v>
                </c:pt>
                <c:pt idx="3026">
                  <c:v>-66.877999999999986</c:v>
                </c:pt>
                <c:pt idx="3027">
                  <c:v>-66.816999999999993</c:v>
                </c:pt>
                <c:pt idx="3028">
                  <c:v>-66.846999999999994</c:v>
                </c:pt>
                <c:pt idx="3029">
                  <c:v>-66.816999999999993</c:v>
                </c:pt>
                <c:pt idx="3030">
                  <c:v>-66.786000000000001</c:v>
                </c:pt>
                <c:pt idx="3031">
                  <c:v>-66.908000000000001</c:v>
                </c:pt>
                <c:pt idx="3032">
                  <c:v>-66.816999999999993</c:v>
                </c:pt>
                <c:pt idx="3033">
                  <c:v>-67</c:v>
                </c:pt>
                <c:pt idx="3034">
                  <c:v>-66.938999999999993</c:v>
                </c:pt>
                <c:pt idx="3035">
                  <c:v>-66.846999999999994</c:v>
                </c:pt>
                <c:pt idx="3036">
                  <c:v>-67.090999999999994</c:v>
                </c:pt>
                <c:pt idx="3037">
                  <c:v>-67.061000000000007</c:v>
                </c:pt>
                <c:pt idx="3038">
                  <c:v>-66.938999999999993</c:v>
                </c:pt>
                <c:pt idx="3039">
                  <c:v>-67.151999999999987</c:v>
                </c:pt>
                <c:pt idx="3040">
                  <c:v>-67.121999999999986</c:v>
                </c:pt>
                <c:pt idx="3041">
                  <c:v>-67.121999999999986</c:v>
                </c:pt>
                <c:pt idx="3042">
                  <c:v>-67</c:v>
                </c:pt>
                <c:pt idx="3043">
                  <c:v>-67.03</c:v>
                </c:pt>
                <c:pt idx="3044">
                  <c:v>-67.03</c:v>
                </c:pt>
                <c:pt idx="3045">
                  <c:v>-66.968999999999994</c:v>
                </c:pt>
                <c:pt idx="3046">
                  <c:v>-66.968999999999994</c:v>
                </c:pt>
                <c:pt idx="3047">
                  <c:v>-66.938999999999993</c:v>
                </c:pt>
                <c:pt idx="3048">
                  <c:v>-66.968999999999994</c:v>
                </c:pt>
                <c:pt idx="3049">
                  <c:v>-67.061000000000007</c:v>
                </c:pt>
                <c:pt idx="3050">
                  <c:v>-67.121999999999986</c:v>
                </c:pt>
                <c:pt idx="3051">
                  <c:v>-67.212999999999994</c:v>
                </c:pt>
                <c:pt idx="3052">
                  <c:v>-67.305000000000007</c:v>
                </c:pt>
                <c:pt idx="3053">
                  <c:v>-67.305000000000007</c:v>
                </c:pt>
                <c:pt idx="3054">
                  <c:v>-67.488</c:v>
                </c:pt>
                <c:pt idx="3055">
                  <c:v>-67.274000000000001</c:v>
                </c:pt>
                <c:pt idx="3056">
                  <c:v>-67.183000000000007</c:v>
                </c:pt>
                <c:pt idx="3057">
                  <c:v>-67.121999999999986</c:v>
                </c:pt>
                <c:pt idx="3058">
                  <c:v>-67.03</c:v>
                </c:pt>
                <c:pt idx="3059">
                  <c:v>-67.121999999999986</c:v>
                </c:pt>
                <c:pt idx="3060">
                  <c:v>-66.968999999999994</c:v>
                </c:pt>
                <c:pt idx="3061">
                  <c:v>-66.968999999999994</c:v>
                </c:pt>
                <c:pt idx="3062">
                  <c:v>-66.968999999999994</c:v>
                </c:pt>
                <c:pt idx="3063">
                  <c:v>-67.183000000000007</c:v>
                </c:pt>
                <c:pt idx="3064">
                  <c:v>-67.396000000000001</c:v>
                </c:pt>
                <c:pt idx="3065">
                  <c:v>-67.274000000000001</c:v>
                </c:pt>
                <c:pt idx="3066">
                  <c:v>-67.305000000000007</c:v>
                </c:pt>
                <c:pt idx="3067">
                  <c:v>-67.457999999999998</c:v>
                </c:pt>
                <c:pt idx="3068">
                  <c:v>-67.549000000000007</c:v>
                </c:pt>
                <c:pt idx="3069">
                  <c:v>-67.488</c:v>
                </c:pt>
                <c:pt idx="3070">
                  <c:v>-67.305000000000007</c:v>
                </c:pt>
                <c:pt idx="3071">
                  <c:v>-67.244</c:v>
                </c:pt>
                <c:pt idx="3072">
                  <c:v>-67.274000000000001</c:v>
                </c:pt>
                <c:pt idx="3073">
                  <c:v>-67.274000000000001</c:v>
                </c:pt>
                <c:pt idx="3074">
                  <c:v>-67.366</c:v>
                </c:pt>
                <c:pt idx="3075">
                  <c:v>-67.305000000000007</c:v>
                </c:pt>
                <c:pt idx="3076">
                  <c:v>-67.366</c:v>
                </c:pt>
                <c:pt idx="3077">
                  <c:v>-67.549000000000007</c:v>
                </c:pt>
                <c:pt idx="3078">
                  <c:v>-67.519000000000005</c:v>
                </c:pt>
                <c:pt idx="3079">
                  <c:v>-67.549000000000007</c:v>
                </c:pt>
                <c:pt idx="3080">
                  <c:v>-67.488</c:v>
                </c:pt>
                <c:pt idx="3081">
                  <c:v>-67.549000000000007</c:v>
                </c:pt>
                <c:pt idx="3082">
                  <c:v>-67.61</c:v>
                </c:pt>
                <c:pt idx="3083">
                  <c:v>-67.488</c:v>
                </c:pt>
                <c:pt idx="3084">
                  <c:v>-67.457999999999998</c:v>
                </c:pt>
                <c:pt idx="3085">
                  <c:v>-67.396000000000001</c:v>
                </c:pt>
                <c:pt idx="3086">
                  <c:v>-67.488</c:v>
                </c:pt>
                <c:pt idx="3087">
                  <c:v>-67.58</c:v>
                </c:pt>
                <c:pt idx="3088">
                  <c:v>-67.519000000000005</c:v>
                </c:pt>
                <c:pt idx="3089">
                  <c:v>-67.58</c:v>
                </c:pt>
                <c:pt idx="3090">
                  <c:v>-67.549000000000007</c:v>
                </c:pt>
                <c:pt idx="3091">
                  <c:v>-67.731999999999999</c:v>
                </c:pt>
                <c:pt idx="3092">
                  <c:v>-67.763000000000005</c:v>
                </c:pt>
                <c:pt idx="3093">
                  <c:v>-67.549000000000007</c:v>
                </c:pt>
                <c:pt idx="3094">
                  <c:v>-67.58</c:v>
                </c:pt>
                <c:pt idx="3095">
                  <c:v>-67.58</c:v>
                </c:pt>
                <c:pt idx="3096">
                  <c:v>-67.61</c:v>
                </c:pt>
                <c:pt idx="3097">
                  <c:v>-67.519000000000005</c:v>
                </c:pt>
                <c:pt idx="3098">
                  <c:v>-67.366</c:v>
                </c:pt>
                <c:pt idx="3099">
                  <c:v>-67.488</c:v>
                </c:pt>
                <c:pt idx="3100">
                  <c:v>-67.58</c:v>
                </c:pt>
                <c:pt idx="3101">
                  <c:v>-67.641000000000005</c:v>
                </c:pt>
                <c:pt idx="3102">
                  <c:v>-67.763000000000005</c:v>
                </c:pt>
                <c:pt idx="3103">
                  <c:v>-67.701999999999998</c:v>
                </c:pt>
                <c:pt idx="3104">
                  <c:v>-67.488</c:v>
                </c:pt>
                <c:pt idx="3105">
                  <c:v>-67.366</c:v>
                </c:pt>
                <c:pt idx="3106">
                  <c:v>-67.305000000000007</c:v>
                </c:pt>
                <c:pt idx="3107">
                  <c:v>-67.183000000000007</c:v>
                </c:pt>
                <c:pt idx="3108">
                  <c:v>-66.968999999999994</c:v>
                </c:pt>
                <c:pt idx="3109">
                  <c:v>-67.03</c:v>
                </c:pt>
                <c:pt idx="3110">
                  <c:v>-67.03</c:v>
                </c:pt>
                <c:pt idx="3111">
                  <c:v>-66.938999999999993</c:v>
                </c:pt>
                <c:pt idx="3112">
                  <c:v>-67.03</c:v>
                </c:pt>
                <c:pt idx="3113">
                  <c:v>-66.938999999999993</c:v>
                </c:pt>
                <c:pt idx="3114">
                  <c:v>-67.061000000000007</c:v>
                </c:pt>
                <c:pt idx="3115">
                  <c:v>-67.03</c:v>
                </c:pt>
                <c:pt idx="3116">
                  <c:v>-67.03</c:v>
                </c:pt>
                <c:pt idx="3117">
                  <c:v>-67.121999999999986</c:v>
                </c:pt>
                <c:pt idx="3118">
                  <c:v>-66.968999999999994</c:v>
                </c:pt>
                <c:pt idx="3119">
                  <c:v>-67.03</c:v>
                </c:pt>
                <c:pt idx="3120">
                  <c:v>-67.061000000000007</c:v>
                </c:pt>
                <c:pt idx="3121">
                  <c:v>-66.877999999999986</c:v>
                </c:pt>
                <c:pt idx="3122">
                  <c:v>-66.877999999999986</c:v>
                </c:pt>
                <c:pt idx="3123">
                  <c:v>-66.877999999999986</c:v>
                </c:pt>
                <c:pt idx="3124">
                  <c:v>-66.816999999999993</c:v>
                </c:pt>
                <c:pt idx="3125">
                  <c:v>-66.786000000000001</c:v>
                </c:pt>
                <c:pt idx="3126">
                  <c:v>-66.664000000000001</c:v>
                </c:pt>
                <c:pt idx="3127">
                  <c:v>-66.816999999999993</c:v>
                </c:pt>
                <c:pt idx="3128">
                  <c:v>-66.786000000000001</c:v>
                </c:pt>
                <c:pt idx="3129">
                  <c:v>-66.786000000000001</c:v>
                </c:pt>
                <c:pt idx="3130">
                  <c:v>-66.877999999999986</c:v>
                </c:pt>
                <c:pt idx="3131">
                  <c:v>-66.846999999999994</c:v>
                </c:pt>
                <c:pt idx="3132">
                  <c:v>-67.121999999999986</c:v>
                </c:pt>
                <c:pt idx="3133">
                  <c:v>-67.244</c:v>
                </c:pt>
                <c:pt idx="3134">
                  <c:v>-67.212999999999994</c:v>
                </c:pt>
                <c:pt idx="3135">
                  <c:v>-67.334999999999994</c:v>
                </c:pt>
                <c:pt idx="3136">
                  <c:v>-67.334999999999994</c:v>
                </c:pt>
                <c:pt idx="3137">
                  <c:v>-67.519000000000005</c:v>
                </c:pt>
                <c:pt idx="3138">
                  <c:v>-67.549000000000007</c:v>
                </c:pt>
                <c:pt idx="3139">
                  <c:v>-67.305000000000007</c:v>
                </c:pt>
                <c:pt idx="3140">
                  <c:v>-67.183000000000007</c:v>
                </c:pt>
                <c:pt idx="3141">
                  <c:v>-67.121999999999986</c:v>
                </c:pt>
                <c:pt idx="3142">
                  <c:v>-67.305000000000007</c:v>
                </c:pt>
                <c:pt idx="3143">
                  <c:v>-67.212999999999994</c:v>
                </c:pt>
                <c:pt idx="3144">
                  <c:v>-67.183000000000007</c:v>
                </c:pt>
                <c:pt idx="3145">
                  <c:v>-67.274000000000001</c:v>
                </c:pt>
                <c:pt idx="3146">
                  <c:v>-67.427000000000007</c:v>
                </c:pt>
                <c:pt idx="3147">
                  <c:v>-67.641000000000005</c:v>
                </c:pt>
                <c:pt idx="3148">
                  <c:v>-67.58</c:v>
                </c:pt>
                <c:pt idx="3149">
                  <c:v>-67.58</c:v>
                </c:pt>
                <c:pt idx="3150">
                  <c:v>-67.641000000000005</c:v>
                </c:pt>
                <c:pt idx="3151">
                  <c:v>-67.731999999999999</c:v>
                </c:pt>
                <c:pt idx="3152">
                  <c:v>-67.763000000000005</c:v>
                </c:pt>
                <c:pt idx="3153">
                  <c:v>-67.427000000000007</c:v>
                </c:pt>
                <c:pt idx="3154">
                  <c:v>-67.396000000000001</c:v>
                </c:pt>
                <c:pt idx="3155">
                  <c:v>-67.427000000000007</c:v>
                </c:pt>
                <c:pt idx="3156">
                  <c:v>-67.396000000000001</c:v>
                </c:pt>
                <c:pt idx="3157">
                  <c:v>-67.427000000000007</c:v>
                </c:pt>
                <c:pt idx="3158">
                  <c:v>-67.334999999999994</c:v>
                </c:pt>
                <c:pt idx="3159">
                  <c:v>-67.334999999999994</c:v>
                </c:pt>
                <c:pt idx="3160">
                  <c:v>-67.641000000000005</c:v>
                </c:pt>
                <c:pt idx="3161">
                  <c:v>-67.488</c:v>
                </c:pt>
                <c:pt idx="3162">
                  <c:v>-67.549000000000007</c:v>
                </c:pt>
                <c:pt idx="3163">
                  <c:v>-67.366</c:v>
                </c:pt>
                <c:pt idx="3164">
                  <c:v>-67.274000000000001</c:v>
                </c:pt>
                <c:pt idx="3165">
                  <c:v>-67.396000000000001</c:v>
                </c:pt>
                <c:pt idx="3166">
                  <c:v>-67.212999999999994</c:v>
                </c:pt>
                <c:pt idx="3167">
                  <c:v>-67.061000000000007</c:v>
                </c:pt>
                <c:pt idx="3168">
                  <c:v>-67.03</c:v>
                </c:pt>
                <c:pt idx="3169">
                  <c:v>-66.968999999999994</c:v>
                </c:pt>
                <c:pt idx="3170">
                  <c:v>-67.090999999999994</c:v>
                </c:pt>
                <c:pt idx="3171">
                  <c:v>-66.877999999999986</c:v>
                </c:pt>
                <c:pt idx="3172">
                  <c:v>-59.247999999999998</c:v>
                </c:pt>
                <c:pt idx="3173">
                  <c:v>-52.167999999999999</c:v>
                </c:pt>
                <c:pt idx="3174">
                  <c:v>-50.673000000000002</c:v>
                </c:pt>
                <c:pt idx="3175">
                  <c:v>-50.124000000000002</c:v>
                </c:pt>
                <c:pt idx="3176">
                  <c:v>-48.841999999999999</c:v>
                </c:pt>
                <c:pt idx="3177">
                  <c:v>-40.572000000000003</c:v>
                </c:pt>
                <c:pt idx="3178">
                  <c:v>-9.0469000000000008</c:v>
                </c:pt>
                <c:pt idx="3179">
                  <c:v>-26.808</c:v>
                </c:pt>
                <c:pt idx="3180">
                  <c:v>-42.585999999999999</c:v>
                </c:pt>
                <c:pt idx="3181">
                  <c:v>-46.460999999999999</c:v>
                </c:pt>
                <c:pt idx="3182">
                  <c:v>-46.064999999999998</c:v>
                </c:pt>
                <c:pt idx="3183">
                  <c:v>-46.582999999999998</c:v>
                </c:pt>
                <c:pt idx="3184">
                  <c:v>-47.438000000000002</c:v>
                </c:pt>
                <c:pt idx="3185">
                  <c:v>-48.079000000000001</c:v>
                </c:pt>
                <c:pt idx="3186">
                  <c:v>-48.445</c:v>
                </c:pt>
                <c:pt idx="3187">
                  <c:v>-48.628</c:v>
                </c:pt>
                <c:pt idx="3188">
                  <c:v>-48.902999999999999</c:v>
                </c:pt>
                <c:pt idx="3189">
                  <c:v>-48.994</c:v>
                </c:pt>
                <c:pt idx="3190">
                  <c:v>-49.116</c:v>
                </c:pt>
                <c:pt idx="3191">
                  <c:v>-49.146999999999998</c:v>
                </c:pt>
                <c:pt idx="3192">
                  <c:v>-49.3</c:v>
                </c:pt>
                <c:pt idx="3193">
                  <c:v>-49.451999999999998</c:v>
                </c:pt>
                <c:pt idx="3194">
                  <c:v>-49.360999999999997</c:v>
                </c:pt>
                <c:pt idx="3195">
                  <c:v>-49.604999999999997</c:v>
                </c:pt>
                <c:pt idx="3196">
                  <c:v>-49.543999999999997</c:v>
                </c:pt>
                <c:pt idx="3197">
                  <c:v>-49.726999999999997</c:v>
                </c:pt>
                <c:pt idx="3198">
                  <c:v>-49.94</c:v>
                </c:pt>
                <c:pt idx="3199">
                  <c:v>-49.878999999999998</c:v>
                </c:pt>
                <c:pt idx="3200">
                  <c:v>-50.093000000000004</c:v>
                </c:pt>
                <c:pt idx="3201">
                  <c:v>-50.124000000000002</c:v>
                </c:pt>
                <c:pt idx="3202">
                  <c:v>-50.154000000000003</c:v>
                </c:pt>
                <c:pt idx="3203">
                  <c:v>-50.337000000000003</c:v>
                </c:pt>
                <c:pt idx="3204">
                  <c:v>-50.337000000000003</c:v>
                </c:pt>
                <c:pt idx="3205">
                  <c:v>-50.429000000000002</c:v>
                </c:pt>
                <c:pt idx="3206">
                  <c:v>-50.52</c:v>
                </c:pt>
                <c:pt idx="3207">
                  <c:v>-50.49</c:v>
                </c:pt>
                <c:pt idx="3208">
                  <c:v>-50.459000000000003</c:v>
                </c:pt>
                <c:pt idx="3209">
                  <c:v>-50.52</c:v>
                </c:pt>
                <c:pt idx="3210">
                  <c:v>-50.612000000000002</c:v>
                </c:pt>
                <c:pt idx="3211">
                  <c:v>-50.764000000000003</c:v>
                </c:pt>
                <c:pt idx="3212">
                  <c:v>-50.734000000000002</c:v>
                </c:pt>
                <c:pt idx="3213">
                  <c:v>-50.703000000000003</c:v>
                </c:pt>
                <c:pt idx="3214">
                  <c:v>-50.703000000000003</c:v>
                </c:pt>
                <c:pt idx="3215">
                  <c:v>-50.856000000000002</c:v>
                </c:pt>
                <c:pt idx="3216">
                  <c:v>-50.978000000000002</c:v>
                </c:pt>
                <c:pt idx="3217">
                  <c:v>-50.886000000000003</c:v>
                </c:pt>
                <c:pt idx="3218">
                  <c:v>-51.009</c:v>
                </c:pt>
                <c:pt idx="3219">
                  <c:v>-51.131</c:v>
                </c:pt>
                <c:pt idx="3220">
                  <c:v>-51.344000000000001</c:v>
                </c:pt>
                <c:pt idx="3221">
                  <c:v>-51.375</c:v>
                </c:pt>
                <c:pt idx="3222">
                  <c:v>-51.161000000000001</c:v>
                </c:pt>
                <c:pt idx="3223">
                  <c:v>-51.222000000000001</c:v>
                </c:pt>
                <c:pt idx="3224">
                  <c:v>-51.192</c:v>
                </c:pt>
                <c:pt idx="3225">
                  <c:v>-51.375</c:v>
                </c:pt>
                <c:pt idx="3226">
                  <c:v>-51.283000000000001</c:v>
                </c:pt>
                <c:pt idx="3227">
                  <c:v>-51.161000000000001</c:v>
                </c:pt>
                <c:pt idx="3228">
                  <c:v>-51.283000000000001</c:v>
                </c:pt>
                <c:pt idx="3229">
                  <c:v>-51.436</c:v>
                </c:pt>
                <c:pt idx="3230">
                  <c:v>-51.558</c:v>
                </c:pt>
                <c:pt idx="3231">
                  <c:v>-51.558</c:v>
                </c:pt>
                <c:pt idx="3232">
                  <c:v>-51.436</c:v>
                </c:pt>
                <c:pt idx="3233">
                  <c:v>-51.71</c:v>
                </c:pt>
                <c:pt idx="3234">
                  <c:v>-51.802</c:v>
                </c:pt>
                <c:pt idx="3235">
                  <c:v>-51.802</c:v>
                </c:pt>
                <c:pt idx="3236">
                  <c:v>-51.619</c:v>
                </c:pt>
                <c:pt idx="3237">
                  <c:v>-51.558</c:v>
                </c:pt>
                <c:pt idx="3238">
                  <c:v>-51.771000000000001</c:v>
                </c:pt>
                <c:pt idx="3239">
                  <c:v>-51.649000000000001</c:v>
                </c:pt>
                <c:pt idx="3240">
                  <c:v>-51.802</c:v>
                </c:pt>
                <c:pt idx="3241">
                  <c:v>-51.802</c:v>
                </c:pt>
                <c:pt idx="3242">
                  <c:v>-51.863</c:v>
                </c:pt>
                <c:pt idx="3243">
                  <c:v>-52.198999999999998</c:v>
                </c:pt>
                <c:pt idx="3244">
                  <c:v>-52.198999999999998</c:v>
                </c:pt>
                <c:pt idx="3245">
                  <c:v>-52.198999999999998</c:v>
                </c:pt>
                <c:pt idx="3246">
                  <c:v>-52.350999999999999</c:v>
                </c:pt>
                <c:pt idx="3247">
                  <c:v>-52.350999999999999</c:v>
                </c:pt>
                <c:pt idx="3248">
                  <c:v>-52.564999999999998</c:v>
                </c:pt>
                <c:pt idx="3249">
                  <c:v>-52.167999999999999</c:v>
                </c:pt>
                <c:pt idx="3250">
                  <c:v>-52.015999999999998</c:v>
                </c:pt>
                <c:pt idx="3251">
                  <c:v>-52.198999999999998</c:v>
                </c:pt>
                <c:pt idx="3252">
                  <c:v>-52.320999999999998</c:v>
                </c:pt>
                <c:pt idx="3253">
                  <c:v>-52.503999999999998</c:v>
                </c:pt>
                <c:pt idx="3254">
                  <c:v>-52.442999999999998</c:v>
                </c:pt>
                <c:pt idx="3255">
                  <c:v>-52.533999999999999</c:v>
                </c:pt>
                <c:pt idx="3256">
                  <c:v>-52.84</c:v>
                </c:pt>
                <c:pt idx="3257">
                  <c:v>-52.962000000000003</c:v>
                </c:pt>
                <c:pt idx="3258">
                  <c:v>-52.930999999999997</c:v>
                </c:pt>
                <c:pt idx="3259">
                  <c:v>-52.747999999999998</c:v>
                </c:pt>
                <c:pt idx="3260">
                  <c:v>-52.747999999999998</c:v>
                </c:pt>
                <c:pt idx="3261">
                  <c:v>-52.930999999999997</c:v>
                </c:pt>
                <c:pt idx="3262">
                  <c:v>-52.87</c:v>
                </c:pt>
                <c:pt idx="3263">
                  <c:v>-52.87</c:v>
                </c:pt>
                <c:pt idx="3264">
                  <c:v>-52.901000000000003</c:v>
                </c:pt>
                <c:pt idx="3265">
                  <c:v>-53.052999999999997</c:v>
                </c:pt>
                <c:pt idx="3266">
                  <c:v>-53.206000000000003</c:v>
                </c:pt>
                <c:pt idx="3267">
                  <c:v>-53.296999999999997</c:v>
                </c:pt>
                <c:pt idx="3268">
                  <c:v>-53.328000000000003</c:v>
                </c:pt>
                <c:pt idx="3269">
                  <c:v>-53.511000000000003</c:v>
                </c:pt>
                <c:pt idx="3270">
                  <c:v>-53.542000000000002</c:v>
                </c:pt>
                <c:pt idx="3271">
                  <c:v>-53.603000000000002</c:v>
                </c:pt>
                <c:pt idx="3272">
                  <c:v>-53.48</c:v>
                </c:pt>
                <c:pt idx="3273">
                  <c:v>-53.389000000000003</c:v>
                </c:pt>
                <c:pt idx="3274">
                  <c:v>-53.48</c:v>
                </c:pt>
                <c:pt idx="3275">
                  <c:v>-53.45</c:v>
                </c:pt>
                <c:pt idx="3276">
                  <c:v>-53.572000000000003</c:v>
                </c:pt>
                <c:pt idx="3277">
                  <c:v>-53.418999999999997</c:v>
                </c:pt>
                <c:pt idx="3278">
                  <c:v>-53.45</c:v>
                </c:pt>
                <c:pt idx="3279">
                  <c:v>-53.206000000000003</c:v>
                </c:pt>
                <c:pt idx="3280">
                  <c:v>-53.145000000000003</c:v>
                </c:pt>
                <c:pt idx="3281">
                  <c:v>-53.052999999999997</c:v>
                </c:pt>
                <c:pt idx="3282">
                  <c:v>-52.87</c:v>
                </c:pt>
                <c:pt idx="3283">
                  <c:v>-53.145000000000003</c:v>
                </c:pt>
                <c:pt idx="3284">
                  <c:v>-53.235999999999997</c:v>
                </c:pt>
                <c:pt idx="3285">
                  <c:v>-53.267000000000003</c:v>
                </c:pt>
                <c:pt idx="3286">
                  <c:v>-53.267000000000003</c:v>
                </c:pt>
                <c:pt idx="3287">
                  <c:v>-53.145000000000003</c:v>
                </c:pt>
                <c:pt idx="3288">
                  <c:v>-53.235999999999997</c:v>
                </c:pt>
                <c:pt idx="3289">
                  <c:v>-53.357999999999997</c:v>
                </c:pt>
                <c:pt idx="3290">
                  <c:v>-53.418999999999997</c:v>
                </c:pt>
                <c:pt idx="3291">
                  <c:v>-53.45</c:v>
                </c:pt>
                <c:pt idx="3292">
                  <c:v>-53.328000000000003</c:v>
                </c:pt>
                <c:pt idx="3293">
                  <c:v>-53.418999999999997</c:v>
                </c:pt>
                <c:pt idx="3294">
                  <c:v>-53.664000000000001</c:v>
                </c:pt>
                <c:pt idx="3295">
                  <c:v>-53.572000000000003</c:v>
                </c:pt>
                <c:pt idx="3296">
                  <c:v>-53.664000000000001</c:v>
                </c:pt>
                <c:pt idx="3297">
                  <c:v>-53.725000000000001</c:v>
                </c:pt>
                <c:pt idx="3298">
                  <c:v>-53.816000000000003</c:v>
                </c:pt>
                <c:pt idx="3299">
                  <c:v>-54.06</c:v>
                </c:pt>
                <c:pt idx="3300">
                  <c:v>-54.091000000000001</c:v>
                </c:pt>
                <c:pt idx="3301">
                  <c:v>-54.152000000000001</c:v>
                </c:pt>
                <c:pt idx="3302">
                  <c:v>-54.274000000000001</c:v>
                </c:pt>
                <c:pt idx="3303">
                  <c:v>-54.548999999999999</c:v>
                </c:pt>
                <c:pt idx="3304">
                  <c:v>-54.64</c:v>
                </c:pt>
                <c:pt idx="3305">
                  <c:v>-54.396000000000001</c:v>
                </c:pt>
                <c:pt idx="3306">
                  <c:v>-54.457000000000001</c:v>
                </c:pt>
                <c:pt idx="3307">
                  <c:v>-54.457000000000001</c:v>
                </c:pt>
                <c:pt idx="3308">
                  <c:v>-54.579000000000001</c:v>
                </c:pt>
                <c:pt idx="3309">
                  <c:v>-54.548999999999999</c:v>
                </c:pt>
                <c:pt idx="3310">
                  <c:v>-54.274000000000001</c:v>
                </c:pt>
                <c:pt idx="3311">
                  <c:v>-54.457000000000001</c:v>
                </c:pt>
                <c:pt idx="3312">
                  <c:v>-54.64</c:v>
                </c:pt>
                <c:pt idx="3313">
                  <c:v>-54.762</c:v>
                </c:pt>
                <c:pt idx="3314">
                  <c:v>-54.884</c:v>
                </c:pt>
                <c:pt idx="3315">
                  <c:v>-54.853999999999999</c:v>
                </c:pt>
                <c:pt idx="3316">
                  <c:v>-54.975999999999999</c:v>
                </c:pt>
                <c:pt idx="3317">
                  <c:v>-55.128</c:v>
                </c:pt>
                <c:pt idx="3318">
                  <c:v>-55.067</c:v>
                </c:pt>
                <c:pt idx="3319">
                  <c:v>-54.945</c:v>
                </c:pt>
                <c:pt idx="3320">
                  <c:v>-54.914999999999999</c:v>
                </c:pt>
                <c:pt idx="3321">
                  <c:v>-55.067</c:v>
                </c:pt>
                <c:pt idx="3322">
                  <c:v>-55.189</c:v>
                </c:pt>
                <c:pt idx="3323">
                  <c:v>-55.22</c:v>
                </c:pt>
                <c:pt idx="3324">
                  <c:v>-55.311999999999998</c:v>
                </c:pt>
                <c:pt idx="3325">
                  <c:v>-55.341999999999999</c:v>
                </c:pt>
                <c:pt idx="3326">
                  <c:v>-55.616999999999997</c:v>
                </c:pt>
                <c:pt idx="3327">
                  <c:v>-55.738999999999997</c:v>
                </c:pt>
                <c:pt idx="3328">
                  <c:v>-55.738999999999997</c:v>
                </c:pt>
                <c:pt idx="3329">
                  <c:v>-55.707999999999998</c:v>
                </c:pt>
                <c:pt idx="3330">
                  <c:v>-55.707999999999998</c:v>
                </c:pt>
                <c:pt idx="3331">
                  <c:v>-55.738999999999997</c:v>
                </c:pt>
                <c:pt idx="3332">
                  <c:v>-55.646999999999998</c:v>
                </c:pt>
                <c:pt idx="3333">
                  <c:v>-55.494999999999997</c:v>
                </c:pt>
                <c:pt idx="3334">
                  <c:v>-55.646999999999998</c:v>
                </c:pt>
                <c:pt idx="3335">
                  <c:v>-55.768999999999998</c:v>
                </c:pt>
                <c:pt idx="3336">
                  <c:v>-55.921999999999997</c:v>
                </c:pt>
                <c:pt idx="3337">
                  <c:v>-56.073999999999998</c:v>
                </c:pt>
                <c:pt idx="3338">
                  <c:v>-56.104999999999997</c:v>
                </c:pt>
                <c:pt idx="3339">
                  <c:v>-56.41</c:v>
                </c:pt>
                <c:pt idx="3340">
                  <c:v>-56.502000000000002</c:v>
                </c:pt>
                <c:pt idx="3341">
                  <c:v>-56.502000000000002</c:v>
                </c:pt>
                <c:pt idx="3342">
                  <c:v>-56.470999999999997</c:v>
                </c:pt>
                <c:pt idx="3343">
                  <c:v>-56.441000000000003</c:v>
                </c:pt>
                <c:pt idx="3344">
                  <c:v>-56.470999999999997</c:v>
                </c:pt>
                <c:pt idx="3345">
                  <c:v>-56.593000000000004</c:v>
                </c:pt>
                <c:pt idx="3346">
                  <c:v>-56.470999999999997</c:v>
                </c:pt>
                <c:pt idx="3347">
                  <c:v>-56.470999999999997</c:v>
                </c:pt>
                <c:pt idx="3348">
                  <c:v>-56.470999999999997</c:v>
                </c:pt>
                <c:pt idx="3349">
                  <c:v>-56.624000000000002</c:v>
                </c:pt>
                <c:pt idx="3350">
                  <c:v>-56.746000000000002</c:v>
                </c:pt>
                <c:pt idx="3351">
                  <c:v>-56.746000000000002</c:v>
                </c:pt>
                <c:pt idx="3352">
                  <c:v>-56.837000000000003</c:v>
                </c:pt>
                <c:pt idx="3353">
                  <c:v>-56.898000000000003</c:v>
                </c:pt>
                <c:pt idx="3354">
                  <c:v>-57.051000000000002</c:v>
                </c:pt>
                <c:pt idx="3355">
                  <c:v>-57.051000000000002</c:v>
                </c:pt>
                <c:pt idx="3356">
                  <c:v>-57.021000000000001</c:v>
                </c:pt>
                <c:pt idx="3357">
                  <c:v>-57.173000000000002</c:v>
                </c:pt>
                <c:pt idx="3358">
                  <c:v>-57.143000000000001</c:v>
                </c:pt>
                <c:pt idx="3359">
                  <c:v>-57.326000000000001</c:v>
                </c:pt>
                <c:pt idx="3360">
                  <c:v>-57.234000000000002</c:v>
                </c:pt>
                <c:pt idx="3361">
                  <c:v>-57.295000000000002</c:v>
                </c:pt>
                <c:pt idx="3362">
                  <c:v>-57.356000000000002</c:v>
                </c:pt>
                <c:pt idx="3363">
                  <c:v>-57.417000000000002</c:v>
                </c:pt>
                <c:pt idx="3364">
                  <c:v>-57.448</c:v>
                </c:pt>
                <c:pt idx="3365">
                  <c:v>-57.326000000000001</c:v>
                </c:pt>
                <c:pt idx="3366">
                  <c:v>-57.387</c:v>
                </c:pt>
                <c:pt idx="3367">
                  <c:v>-57.6</c:v>
                </c:pt>
                <c:pt idx="3368">
                  <c:v>-57.692</c:v>
                </c:pt>
                <c:pt idx="3369">
                  <c:v>-57.753</c:v>
                </c:pt>
                <c:pt idx="3370">
                  <c:v>-57.844000000000001</c:v>
                </c:pt>
                <c:pt idx="3371">
                  <c:v>-57.814</c:v>
                </c:pt>
                <c:pt idx="3372">
                  <c:v>-58.119</c:v>
                </c:pt>
                <c:pt idx="3373">
                  <c:v>-58.027999999999999</c:v>
                </c:pt>
                <c:pt idx="3374">
                  <c:v>-58.027999999999999</c:v>
                </c:pt>
                <c:pt idx="3375">
                  <c:v>-57.936</c:v>
                </c:pt>
                <c:pt idx="3376">
                  <c:v>-57.814</c:v>
                </c:pt>
                <c:pt idx="3377">
                  <c:v>-57.997</c:v>
                </c:pt>
                <c:pt idx="3378">
                  <c:v>-57.905999999999999</c:v>
                </c:pt>
                <c:pt idx="3379">
                  <c:v>-57.844000000000001</c:v>
                </c:pt>
                <c:pt idx="3380">
                  <c:v>-57.936</c:v>
                </c:pt>
                <c:pt idx="3381">
                  <c:v>-58.058</c:v>
                </c:pt>
                <c:pt idx="3382">
                  <c:v>-58.332999999999998</c:v>
                </c:pt>
                <c:pt idx="3383">
                  <c:v>-58.363</c:v>
                </c:pt>
                <c:pt idx="3384">
                  <c:v>-58.332999999999998</c:v>
                </c:pt>
                <c:pt idx="3385">
                  <c:v>-58.423999999999999</c:v>
                </c:pt>
                <c:pt idx="3386">
                  <c:v>-58.484999999999999</c:v>
                </c:pt>
                <c:pt idx="3387">
                  <c:v>-58.698999999999998</c:v>
                </c:pt>
                <c:pt idx="3388">
                  <c:v>-58.454999999999998</c:v>
                </c:pt>
                <c:pt idx="3389">
                  <c:v>-58.241</c:v>
                </c:pt>
                <c:pt idx="3390">
                  <c:v>-58.088999999999999</c:v>
                </c:pt>
                <c:pt idx="3391">
                  <c:v>-58.119</c:v>
                </c:pt>
                <c:pt idx="3392">
                  <c:v>-58.119</c:v>
                </c:pt>
                <c:pt idx="3393">
                  <c:v>-57.997</c:v>
                </c:pt>
                <c:pt idx="3394">
                  <c:v>-58.088999999999999</c:v>
                </c:pt>
                <c:pt idx="3395">
                  <c:v>-58.302</c:v>
                </c:pt>
                <c:pt idx="3396">
                  <c:v>-58.484999999999999</c:v>
                </c:pt>
                <c:pt idx="3397">
                  <c:v>-58.790999999999997</c:v>
                </c:pt>
                <c:pt idx="3398">
                  <c:v>-58.728999999999999</c:v>
                </c:pt>
                <c:pt idx="3399">
                  <c:v>-58.942999999999998</c:v>
                </c:pt>
                <c:pt idx="3400">
                  <c:v>-58.942999999999998</c:v>
                </c:pt>
                <c:pt idx="3401">
                  <c:v>-58.881999999999998</c:v>
                </c:pt>
                <c:pt idx="3402">
                  <c:v>-58.881999999999998</c:v>
                </c:pt>
                <c:pt idx="3403">
                  <c:v>-58.728999999999999</c:v>
                </c:pt>
                <c:pt idx="3404">
                  <c:v>-58.820999999999998</c:v>
                </c:pt>
                <c:pt idx="3405">
                  <c:v>-58.973999999999997</c:v>
                </c:pt>
                <c:pt idx="3406">
                  <c:v>-58.851999999999997</c:v>
                </c:pt>
                <c:pt idx="3407">
                  <c:v>-59.003999999999998</c:v>
                </c:pt>
                <c:pt idx="3408">
                  <c:v>-59.095999999999997</c:v>
                </c:pt>
                <c:pt idx="3409">
                  <c:v>-59.218000000000004</c:v>
                </c:pt>
                <c:pt idx="3410">
                  <c:v>-59.462000000000003</c:v>
                </c:pt>
                <c:pt idx="3411">
                  <c:v>-59.34</c:v>
                </c:pt>
                <c:pt idx="3412">
                  <c:v>-59.37</c:v>
                </c:pt>
                <c:pt idx="3413">
                  <c:v>-59.523000000000003</c:v>
                </c:pt>
                <c:pt idx="3414">
                  <c:v>-59.523000000000003</c:v>
                </c:pt>
                <c:pt idx="3415">
                  <c:v>-59.523000000000003</c:v>
                </c:pt>
                <c:pt idx="3416">
                  <c:v>-58.851999999999997</c:v>
                </c:pt>
                <c:pt idx="3417">
                  <c:v>-58.698999999999998</c:v>
                </c:pt>
                <c:pt idx="3418">
                  <c:v>-58.545999999999999</c:v>
                </c:pt>
                <c:pt idx="3419">
                  <c:v>-58.454999999999998</c:v>
                </c:pt>
                <c:pt idx="3420">
                  <c:v>-58.423999999999999</c:v>
                </c:pt>
                <c:pt idx="3421">
                  <c:v>-58.393999999999998</c:v>
                </c:pt>
                <c:pt idx="3422">
                  <c:v>-58.545999999999999</c:v>
                </c:pt>
                <c:pt idx="3423">
                  <c:v>-58.515999999999998</c:v>
                </c:pt>
                <c:pt idx="3424">
                  <c:v>-58.454999999999998</c:v>
                </c:pt>
                <c:pt idx="3425">
                  <c:v>-58.484999999999999</c:v>
                </c:pt>
                <c:pt idx="3426">
                  <c:v>-58.393999999999998</c:v>
                </c:pt>
                <c:pt idx="3427">
                  <c:v>-58.576999999999998</c:v>
                </c:pt>
                <c:pt idx="3428">
                  <c:v>-58.576999999999998</c:v>
                </c:pt>
                <c:pt idx="3429">
                  <c:v>-58.545999999999999</c:v>
                </c:pt>
                <c:pt idx="3430">
                  <c:v>-58.698999999999998</c:v>
                </c:pt>
                <c:pt idx="3431">
                  <c:v>-58.667999999999999</c:v>
                </c:pt>
                <c:pt idx="3432">
                  <c:v>-58.912999999999997</c:v>
                </c:pt>
                <c:pt idx="3433">
                  <c:v>-59.034999999999997</c:v>
                </c:pt>
                <c:pt idx="3434">
                  <c:v>-58.973999999999997</c:v>
                </c:pt>
                <c:pt idx="3435">
                  <c:v>-59.156999999999996</c:v>
                </c:pt>
                <c:pt idx="3436">
                  <c:v>-59.247999999999998</c:v>
                </c:pt>
                <c:pt idx="3437">
                  <c:v>-59.247999999999998</c:v>
                </c:pt>
                <c:pt idx="3438">
                  <c:v>-59.37</c:v>
                </c:pt>
                <c:pt idx="3439">
                  <c:v>-59.308999999999997</c:v>
                </c:pt>
                <c:pt idx="3440">
                  <c:v>-59.462000000000003</c:v>
                </c:pt>
                <c:pt idx="3441">
                  <c:v>-59.462000000000003</c:v>
                </c:pt>
                <c:pt idx="3442">
                  <c:v>-59.523000000000003</c:v>
                </c:pt>
                <c:pt idx="3443">
                  <c:v>-59.430999999999997</c:v>
                </c:pt>
                <c:pt idx="3444">
                  <c:v>-59.34</c:v>
                </c:pt>
                <c:pt idx="3445">
                  <c:v>-59.523000000000003</c:v>
                </c:pt>
                <c:pt idx="3446">
                  <c:v>-59.584000000000003</c:v>
                </c:pt>
                <c:pt idx="3447">
                  <c:v>-59.615000000000002</c:v>
                </c:pt>
                <c:pt idx="3448">
                  <c:v>-59.615000000000002</c:v>
                </c:pt>
                <c:pt idx="3449">
                  <c:v>-59.645000000000003</c:v>
                </c:pt>
                <c:pt idx="3450">
                  <c:v>-59.981000000000002</c:v>
                </c:pt>
                <c:pt idx="3451">
                  <c:v>-59.95</c:v>
                </c:pt>
                <c:pt idx="3452">
                  <c:v>-60.072000000000003</c:v>
                </c:pt>
                <c:pt idx="3453">
                  <c:v>-60.225000000000001</c:v>
                </c:pt>
                <c:pt idx="3454">
                  <c:v>-60.194000000000003</c:v>
                </c:pt>
                <c:pt idx="3455">
                  <c:v>-60.286000000000001</c:v>
                </c:pt>
                <c:pt idx="3456">
                  <c:v>-60.377000000000002</c:v>
                </c:pt>
                <c:pt idx="3457">
                  <c:v>-60.164000000000001</c:v>
                </c:pt>
                <c:pt idx="3458">
                  <c:v>-60.072000000000003</c:v>
                </c:pt>
                <c:pt idx="3459">
                  <c:v>-60.011000000000003</c:v>
                </c:pt>
                <c:pt idx="3460">
                  <c:v>-60.164000000000001</c:v>
                </c:pt>
                <c:pt idx="3461">
                  <c:v>-60.164000000000001</c:v>
                </c:pt>
                <c:pt idx="3462">
                  <c:v>-60.072000000000003</c:v>
                </c:pt>
                <c:pt idx="3463">
                  <c:v>-60.225000000000001</c:v>
                </c:pt>
                <c:pt idx="3464">
                  <c:v>-60.225000000000001</c:v>
                </c:pt>
                <c:pt idx="3465">
                  <c:v>-60.408000000000001</c:v>
                </c:pt>
                <c:pt idx="3466">
                  <c:v>-60.5</c:v>
                </c:pt>
                <c:pt idx="3467">
                  <c:v>-60.53</c:v>
                </c:pt>
                <c:pt idx="3468">
                  <c:v>-60.591000000000001</c:v>
                </c:pt>
                <c:pt idx="3469">
                  <c:v>-60.805</c:v>
                </c:pt>
                <c:pt idx="3470">
                  <c:v>-60.927</c:v>
                </c:pt>
                <c:pt idx="3471">
                  <c:v>-60.805</c:v>
                </c:pt>
                <c:pt idx="3472">
                  <c:v>-60.5</c:v>
                </c:pt>
                <c:pt idx="3473">
                  <c:v>-60.53</c:v>
                </c:pt>
                <c:pt idx="3474">
                  <c:v>-60.408000000000001</c:v>
                </c:pt>
                <c:pt idx="3475">
                  <c:v>-60.377000000000002</c:v>
                </c:pt>
                <c:pt idx="3476">
                  <c:v>-60.133000000000003</c:v>
                </c:pt>
                <c:pt idx="3477">
                  <c:v>-59.95</c:v>
                </c:pt>
                <c:pt idx="3478">
                  <c:v>-60.042000000000002</c:v>
                </c:pt>
                <c:pt idx="3479">
                  <c:v>-60.133000000000003</c:v>
                </c:pt>
                <c:pt idx="3480">
                  <c:v>-60.225000000000001</c:v>
                </c:pt>
                <c:pt idx="3481">
                  <c:v>-60.164000000000001</c:v>
                </c:pt>
                <c:pt idx="3482">
                  <c:v>-60.255000000000003</c:v>
                </c:pt>
                <c:pt idx="3483">
                  <c:v>-60.53</c:v>
                </c:pt>
                <c:pt idx="3484">
                  <c:v>-60.591000000000001</c:v>
                </c:pt>
                <c:pt idx="3485">
                  <c:v>-60.591000000000001</c:v>
                </c:pt>
                <c:pt idx="3486">
                  <c:v>-60.377000000000002</c:v>
                </c:pt>
                <c:pt idx="3487">
                  <c:v>-60.347000000000001</c:v>
                </c:pt>
                <c:pt idx="3488">
                  <c:v>-60.5</c:v>
                </c:pt>
                <c:pt idx="3489">
                  <c:v>-60.5</c:v>
                </c:pt>
                <c:pt idx="3490">
                  <c:v>-60.5</c:v>
                </c:pt>
                <c:pt idx="3491">
                  <c:v>-60.469000000000001</c:v>
                </c:pt>
                <c:pt idx="3492">
                  <c:v>-60.561</c:v>
                </c:pt>
                <c:pt idx="3493">
                  <c:v>-60.744</c:v>
                </c:pt>
                <c:pt idx="3494">
                  <c:v>-60.744</c:v>
                </c:pt>
                <c:pt idx="3495">
                  <c:v>-60.713000000000001</c:v>
                </c:pt>
                <c:pt idx="3496">
                  <c:v>-60.469000000000001</c:v>
                </c:pt>
                <c:pt idx="3497">
                  <c:v>-60.5</c:v>
                </c:pt>
                <c:pt idx="3498">
                  <c:v>-60.53</c:v>
                </c:pt>
                <c:pt idx="3499">
                  <c:v>-60.438000000000002</c:v>
                </c:pt>
                <c:pt idx="3500">
                  <c:v>-60.225000000000001</c:v>
                </c:pt>
                <c:pt idx="3501">
                  <c:v>-60.286000000000001</c:v>
                </c:pt>
                <c:pt idx="3502">
                  <c:v>-60.347000000000001</c:v>
                </c:pt>
                <c:pt idx="3503">
                  <c:v>-60.377000000000002</c:v>
                </c:pt>
                <c:pt idx="3504">
                  <c:v>-60.377000000000002</c:v>
                </c:pt>
                <c:pt idx="3505">
                  <c:v>-60.469000000000001</c:v>
                </c:pt>
                <c:pt idx="3506">
                  <c:v>-60.622</c:v>
                </c:pt>
                <c:pt idx="3507">
                  <c:v>-60.713000000000001</c:v>
                </c:pt>
                <c:pt idx="3508">
                  <c:v>-60.835000000000001</c:v>
                </c:pt>
                <c:pt idx="3509">
                  <c:v>-60.835000000000001</c:v>
                </c:pt>
                <c:pt idx="3510">
                  <c:v>-60.988</c:v>
                </c:pt>
                <c:pt idx="3511">
                  <c:v>-61.170999999999999</c:v>
                </c:pt>
                <c:pt idx="3512">
                  <c:v>-61.11</c:v>
                </c:pt>
                <c:pt idx="3513">
                  <c:v>-61.018000000000001</c:v>
                </c:pt>
                <c:pt idx="3514">
                  <c:v>-60.896000000000001</c:v>
                </c:pt>
                <c:pt idx="3515">
                  <c:v>-60.866</c:v>
                </c:pt>
                <c:pt idx="3516">
                  <c:v>-61.11</c:v>
                </c:pt>
                <c:pt idx="3517">
                  <c:v>-60.957000000000001</c:v>
                </c:pt>
                <c:pt idx="3518">
                  <c:v>-61.018000000000001</c:v>
                </c:pt>
                <c:pt idx="3519">
                  <c:v>-61.231999999999999</c:v>
                </c:pt>
                <c:pt idx="3520">
                  <c:v>-61.323</c:v>
                </c:pt>
                <c:pt idx="3521">
                  <c:v>-61.445999999999998</c:v>
                </c:pt>
                <c:pt idx="3522">
                  <c:v>-61.384999999999998</c:v>
                </c:pt>
                <c:pt idx="3523">
                  <c:v>-61.506999999999998</c:v>
                </c:pt>
                <c:pt idx="3524">
                  <c:v>-61.567999999999998</c:v>
                </c:pt>
                <c:pt idx="3525">
                  <c:v>-61.536999999999999</c:v>
                </c:pt>
                <c:pt idx="3526">
                  <c:v>-61.628999999999998</c:v>
                </c:pt>
                <c:pt idx="3527">
                  <c:v>-61.506999999999998</c:v>
                </c:pt>
                <c:pt idx="3528">
                  <c:v>-61.597999999999999</c:v>
                </c:pt>
                <c:pt idx="3529">
                  <c:v>-61.69</c:v>
                </c:pt>
                <c:pt idx="3530">
                  <c:v>-61.811999999999998</c:v>
                </c:pt>
                <c:pt idx="3531">
                  <c:v>-61.902999999999999</c:v>
                </c:pt>
                <c:pt idx="3532">
                  <c:v>-61.902999999999999</c:v>
                </c:pt>
                <c:pt idx="3533">
                  <c:v>-62.085999999999999</c:v>
                </c:pt>
                <c:pt idx="3534">
                  <c:v>-62.116999999999997</c:v>
                </c:pt>
                <c:pt idx="3535">
                  <c:v>-62.27</c:v>
                </c:pt>
                <c:pt idx="3536">
                  <c:v>-62.27</c:v>
                </c:pt>
                <c:pt idx="3537">
                  <c:v>-62.207999999999998</c:v>
                </c:pt>
                <c:pt idx="3538">
                  <c:v>-62.331000000000003</c:v>
                </c:pt>
                <c:pt idx="3539">
                  <c:v>-62.392000000000003</c:v>
                </c:pt>
                <c:pt idx="3540">
                  <c:v>-62.238999999999997</c:v>
                </c:pt>
                <c:pt idx="3541">
                  <c:v>-62.360999999999997</c:v>
                </c:pt>
                <c:pt idx="3542">
                  <c:v>-62.27</c:v>
                </c:pt>
                <c:pt idx="3543">
                  <c:v>-62.453000000000003</c:v>
                </c:pt>
                <c:pt idx="3544">
                  <c:v>-62.575000000000003</c:v>
                </c:pt>
                <c:pt idx="3545">
                  <c:v>-62.392000000000003</c:v>
                </c:pt>
                <c:pt idx="3546">
                  <c:v>-62.665999999999997</c:v>
                </c:pt>
                <c:pt idx="3547">
                  <c:v>-62.665999999999997</c:v>
                </c:pt>
                <c:pt idx="3548">
                  <c:v>-62.88</c:v>
                </c:pt>
                <c:pt idx="3549">
                  <c:v>-62.91</c:v>
                </c:pt>
                <c:pt idx="3550">
                  <c:v>-62.91</c:v>
                </c:pt>
                <c:pt idx="3551">
                  <c:v>-63.002000000000002</c:v>
                </c:pt>
                <c:pt idx="3552">
                  <c:v>-63.063000000000002</c:v>
                </c:pt>
                <c:pt idx="3553">
                  <c:v>-63.185000000000002</c:v>
                </c:pt>
                <c:pt idx="3554">
                  <c:v>-63.094000000000001</c:v>
                </c:pt>
                <c:pt idx="3555">
                  <c:v>-62.787999999999997</c:v>
                </c:pt>
                <c:pt idx="3556">
                  <c:v>-62.758000000000003</c:v>
                </c:pt>
                <c:pt idx="3557">
                  <c:v>-62.636000000000003</c:v>
                </c:pt>
                <c:pt idx="3558">
                  <c:v>-62.575000000000003</c:v>
                </c:pt>
                <c:pt idx="3559">
                  <c:v>-62.360999999999997</c:v>
                </c:pt>
                <c:pt idx="3560">
                  <c:v>-62.331000000000003</c:v>
                </c:pt>
                <c:pt idx="3561">
                  <c:v>-62.421999999999997</c:v>
                </c:pt>
                <c:pt idx="3562">
                  <c:v>-62.421999999999997</c:v>
                </c:pt>
                <c:pt idx="3563">
                  <c:v>-62.514000000000003</c:v>
                </c:pt>
                <c:pt idx="3564">
                  <c:v>-62.636000000000003</c:v>
                </c:pt>
                <c:pt idx="3565">
                  <c:v>-62.636000000000003</c:v>
                </c:pt>
                <c:pt idx="3566">
                  <c:v>-62.970999999999997</c:v>
                </c:pt>
                <c:pt idx="3567">
                  <c:v>-63.031999999999996</c:v>
                </c:pt>
                <c:pt idx="3568">
                  <c:v>-63.124000000000002</c:v>
                </c:pt>
                <c:pt idx="3569">
                  <c:v>-63.002000000000002</c:v>
                </c:pt>
                <c:pt idx="3570">
                  <c:v>-63.031999999999996</c:v>
                </c:pt>
                <c:pt idx="3571">
                  <c:v>-63.155000000000001</c:v>
                </c:pt>
                <c:pt idx="3572">
                  <c:v>-63.094000000000001</c:v>
                </c:pt>
                <c:pt idx="3573">
                  <c:v>-62.970999999999997</c:v>
                </c:pt>
                <c:pt idx="3574">
                  <c:v>-62.970999999999997</c:v>
                </c:pt>
                <c:pt idx="3575">
                  <c:v>-63.063000000000002</c:v>
                </c:pt>
                <c:pt idx="3576">
                  <c:v>-63.307000000000002</c:v>
                </c:pt>
                <c:pt idx="3577">
                  <c:v>-63.277000000000001</c:v>
                </c:pt>
                <c:pt idx="3578">
                  <c:v>-63.307000000000002</c:v>
                </c:pt>
                <c:pt idx="3579">
                  <c:v>-63.429000000000002</c:v>
                </c:pt>
                <c:pt idx="3580">
                  <c:v>-63.551000000000002</c:v>
                </c:pt>
                <c:pt idx="3581">
                  <c:v>-63.704000000000001</c:v>
                </c:pt>
                <c:pt idx="3582">
                  <c:v>-63.643000000000001</c:v>
                </c:pt>
                <c:pt idx="3583">
                  <c:v>-63.521000000000001</c:v>
                </c:pt>
                <c:pt idx="3584">
                  <c:v>-63.612000000000002</c:v>
                </c:pt>
                <c:pt idx="3585">
                  <c:v>-63.49</c:v>
                </c:pt>
                <c:pt idx="3586">
                  <c:v>-63.673000000000002</c:v>
                </c:pt>
                <c:pt idx="3587">
                  <c:v>-63.521000000000001</c:v>
                </c:pt>
                <c:pt idx="3588">
                  <c:v>-63.521000000000001</c:v>
                </c:pt>
                <c:pt idx="3589">
                  <c:v>-63.612000000000002</c:v>
                </c:pt>
                <c:pt idx="3590">
                  <c:v>-63.765000000000001</c:v>
                </c:pt>
                <c:pt idx="3591">
                  <c:v>-63.856000000000002</c:v>
                </c:pt>
                <c:pt idx="3592">
                  <c:v>-63.795000000000002</c:v>
                </c:pt>
                <c:pt idx="3593">
                  <c:v>-63.856000000000002</c:v>
                </c:pt>
                <c:pt idx="3594">
                  <c:v>-63.978999999999999</c:v>
                </c:pt>
                <c:pt idx="3595">
                  <c:v>-64.009</c:v>
                </c:pt>
                <c:pt idx="3596">
                  <c:v>-64.009</c:v>
                </c:pt>
                <c:pt idx="3597">
                  <c:v>-63.948</c:v>
                </c:pt>
                <c:pt idx="3598">
                  <c:v>-63.887</c:v>
                </c:pt>
                <c:pt idx="3599">
                  <c:v>-64.009</c:v>
                </c:pt>
                <c:pt idx="3600">
                  <c:v>-64.040000000000006</c:v>
                </c:pt>
                <c:pt idx="3601">
                  <c:v>-64.040000000000006</c:v>
                </c:pt>
                <c:pt idx="3602">
                  <c:v>-63.948</c:v>
                </c:pt>
                <c:pt idx="3603">
                  <c:v>-64.009</c:v>
                </c:pt>
                <c:pt idx="3604">
                  <c:v>-64.069999999999993</c:v>
                </c:pt>
                <c:pt idx="3605">
                  <c:v>-64.069999999999993</c:v>
                </c:pt>
                <c:pt idx="3606">
                  <c:v>-64.009</c:v>
                </c:pt>
                <c:pt idx="3607">
                  <c:v>-64.131</c:v>
                </c:pt>
                <c:pt idx="3608">
                  <c:v>-64.131</c:v>
                </c:pt>
                <c:pt idx="3609">
                  <c:v>-64.191999999999993</c:v>
                </c:pt>
                <c:pt idx="3610">
                  <c:v>-64.040000000000006</c:v>
                </c:pt>
                <c:pt idx="3611">
                  <c:v>-63.948</c:v>
                </c:pt>
                <c:pt idx="3612">
                  <c:v>-64.131</c:v>
                </c:pt>
                <c:pt idx="3613">
                  <c:v>-64.222999999999999</c:v>
                </c:pt>
                <c:pt idx="3614">
                  <c:v>-64.284000000000006</c:v>
                </c:pt>
                <c:pt idx="3615">
                  <c:v>-64.313999999999993</c:v>
                </c:pt>
                <c:pt idx="3616">
                  <c:v>-64.466999999999999</c:v>
                </c:pt>
                <c:pt idx="3617">
                  <c:v>-64.588999999999999</c:v>
                </c:pt>
                <c:pt idx="3618">
                  <c:v>-64.558000000000007</c:v>
                </c:pt>
                <c:pt idx="3619">
                  <c:v>-64.558000000000007</c:v>
                </c:pt>
                <c:pt idx="3620">
                  <c:v>-64.436000000000007</c:v>
                </c:pt>
                <c:pt idx="3621">
                  <c:v>-64.588999999999999</c:v>
                </c:pt>
                <c:pt idx="3622">
                  <c:v>-64.680000000000007</c:v>
                </c:pt>
                <c:pt idx="3623">
                  <c:v>-64.558000000000007</c:v>
                </c:pt>
                <c:pt idx="3624">
                  <c:v>-64.406000000000006</c:v>
                </c:pt>
                <c:pt idx="3625">
                  <c:v>-64.131</c:v>
                </c:pt>
                <c:pt idx="3626">
                  <c:v>-64.191999999999993</c:v>
                </c:pt>
                <c:pt idx="3627">
                  <c:v>-64.162000000000006</c:v>
                </c:pt>
                <c:pt idx="3628">
                  <c:v>-64.131</c:v>
                </c:pt>
                <c:pt idx="3629">
                  <c:v>-64.284000000000006</c:v>
                </c:pt>
                <c:pt idx="3630">
                  <c:v>-64.406000000000006</c:v>
                </c:pt>
                <c:pt idx="3631">
                  <c:v>-64.588999999999999</c:v>
                </c:pt>
                <c:pt idx="3632">
                  <c:v>-64.588999999999999</c:v>
                </c:pt>
                <c:pt idx="3633">
                  <c:v>-64.466999999999999</c:v>
                </c:pt>
                <c:pt idx="3634">
                  <c:v>-64.253</c:v>
                </c:pt>
                <c:pt idx="3635">
                  <c:v>-64.222999999999999</c:v>
                </c:pt>
                <c:pt idx="3636">
                  <c:v>-64.191999999999993</c:v>
                </c:pt>
                <c:pt idx="3637">
                  <c:v>-64.100999999999999</c:v>
                </c:pt>
                <c:pt idx="3638">
                  <c:v>-63.826000000000001</c:v>
                </c:pt>
                <c:pt idx="3639">
                  <c:v>-63.887</c:v>
                </c:pt>
                <c:pt idx="3640">
                  <c:v>-63.887</c:v>
                </c:pt>
                <c:pt idx="3641">
                  <c:v>-63.887</c:v>
                </c:pt>
                <c:pt idx="3642">
                  <c:v>-63.826000000000001</c:v>
                </c:pt>
                <c:pt idx="3643">
                  <c:v>-63.704000000000001</c:v>
                </c:pt>
                <c:pt idx="3644">
                  <c:v>-63.887</c:v>
                </c:pt>
                <c:pt idx="3645">
                  <c:v>-63.948</c:v>
                </c:pt>
                <c:pt idx="3646">
                  <c:v>-63.948</c:v>
                </c:pt>
                <c:pt idx="3647">
                  <c:v>-64.009</c:v>
                </c:pt>
                <c:pt idx="3648">
                  <c:v>-64.009</c:v>
                </c:pt>
                <c:pt idx="3649">
                  <c:v>-64.222999999999999</c:v>
                </c:pt>
                <c:pt idx="3650">
                  <c:v>-64.284000000000006</c:v>
                </c:pt>
                <c:pt idx="3651">
                  <c:v>-64.222999999999999</c:v>
                </c:pt>
                <c:pt idx="3652">
                  <c:v>-64.131</c:v>
                </c:pt>
                <c:pt idx="3653">
                  <c:v>-64.040000000000006</c:v>
                </c:pt>
                <c:pt idx="3654">
                  <c:v>-64.162000000000006</c:v>
                </c:pt>
                <c:pt idx="3655">
                  <c:v>-64.162000000000006</c:v>
                </c:pt>
                <c:pt idx="3656">
                  <c:v>-64.040000000000006</c:v>
                </c:pt>
                <c:pt idx="3657">
                  <c:v>-64.131</c:v>
                </c:pt>
                <c:pt idx="3658">
                  <c:v>-64.131</c:v>
                </c:pt>
                <c:pt idx="3659">
                  <c:v>-64.284000000000006</c:v>
                </c:pt>
                <c:pt idx="3660">
                  <c:v>-64.406000000000006</c:v>
                </c:pt>
                <c:pt idx="3661">
                  <c:v>-64.374999999999986</c:v>
                </c:pt>
                <c:pt idx="3662">
                  <c:v>-64.528000000000006</c:v>
                </c:pt>
                <c:pt idx="3663">
                  <c:v>-64.619</c:v>
                </c:pt>
                <c:pt idx="3664">
                  <c:v>-64.802000000000007</c:v>
                </c:pt>
                <c:pt idx="3665">
                  <c:v>-64.772000000000006</c:v>
                </c:pt>
                <c:pt idx="3666">
                  <c:v>-64.650000000000006</c:v>
                </c:pt>
                <c:pt idx="3667">
                  <c:v>-64.528000000000006</c:v>
                </c:pt>
                <c:pt idx="3668">
                  <c:v>-64.436000000000007</c:v>
                </c:pt>
                <c:pt idx="3669">
                  <c:v>-64.344999999999999</c:v>
                </c:pt>
                <c:pt idx="3670">
                  <c:v>-64.222999999999999</c:v>
                </c:pt>
                <c:pt idx="3671">
                  <c:v>-64.131</c:v>
                </c:pt>
                <c:pt idx="3672">
                  <c:v>-64.313999999999993</c:v>
                </c:pt>
                <c:pt idx="3673">
                  <c:v>-64.466999999999999</c:v>
                </c:pt>
                <c:pt idx="3674">
                  <c:v>-64.497</c:v>
                </c:pt>
                <c:pt idx="3675">
                  <c:v>-64.650000000000006</c:v>
                </c:pt>
                <c:pt idx="3676">
                  <c:v>-64.528000000000006</c:v>
                </c:pt>
                <c:pt idx="3677">
                  <c:v>-64.832999999999998</c:v>
                </c:pt>
                <c:pt idx="3678">
                  <c:v>-64.802000000000007</c:v>
                </c:pt>
                <c:pt idx="3679">
                  <c:v>-64.772000000000006</c:v>
                </c:pt>
                <c:pt idx="3680">
                  <c:v>-64.680000000000007</c:v>
                </c:pt>
                <c:pt idx="3681">
                  <c:v>-64.558000000000007</c:v>
                </c:pt>
                <c:pt idx="3682">
                  <c:v>-64.710999999999999</c:v>
                </c:pt>
                <c:pt idx="3683">
                  <c:v>-64.650000000000006</c:v>
                </c:pt>
                <c:pt idx="3684">
                  <c:v>-64.619</c:v>
                </c:pt>
                <c:pt idx="3685">
                  <c:v>-64.528000000000006</c:v>
                </c:pt>
                <c:pt idx="3686">
                  <c:v>-64.497</c:v>
                </c:pt>
                <c:pt idx="3687">
                  <c:v>-64.710999999999999</c:v>
                </c:pt>
                <c:pt idx="3688">
                  <c:v>-64.710999999999999</c:v>
                </c:pt>
                <c:pt idx="3689">
                  <c:v>-64.741</c:v>
                </c:pt>
                <c:pt idx="3690">
                  <c:v>-64.832999999999998</c:v>
                </c:pt>
                <c:pt idx="3691">
                  <c:v>-64.954999999999998</c:v>
                </c:pt>
                <c:pt idx="3692">
                  <c:v>-65.138000000000005</c:v>
                </c:pt>
                <c:pt idx="3693">
                  <c:v>-65.016000000000005</c:v>
                </c:pt>
                <c:pt idx="3694">
                  <c:v>-64.802000000000007</c:v>
                </c:pt>
                <c:pt idx="3695">
                  <c:v>-64.954999999999998</c:v>
                </c:pt>
                <c:pt idx="3696">
                  <c:v>-65.016000000000005</c:v>
                </c:pt>
                <c:pt idx="3697">
                  <c:v>-64.986000000000004</c:v>
                </c:pt>
                <c:pt idx="3698">
                  <c:v>-64.986000000000004</c:v>
                </c:pt>
                <c:pt idx="3699">
                  <c:v>-64.986000000000004</c:v>
                </c:pt>
                <c:pt idx="3700">
                  <c:v>-65.23</c:v>
                </c:pt>
                <c:pt idx="3701">
                  <c:v>-65.23</c:v>
                </c:pt>
                <c:pt idx="3702">
                  <c:v>-65.290999999999997</c:v>
                </c:pt>
                <c:pt idx="3703">
                  <c:v>-65.23</c:v>
                </c:pt>
                <c:pt idx="3704">
                  <c:v>-65.23</c:v>
                </c:pt>
                <c:pt idx="3705">
                  <c:v>-65.351999999999975</c:v>
                </c:pt>
                <c:pt idx="3706">
                  <c:v>-65.168999999999997</c:v>
                </c:pt>
                <c:pt idx="3707">
                  <c:v>-65.23</c:v>
                </c:pt>
                <c:pt idx="3708">
                  <c:v>-65.046999999999997</c:v>
                </c:pt>
                <c:pt idx="3709">
                  <c:v>-65.076999999999998</c:v>
                </c:pt>
                <c:pt idx="3710">
                  <c:v>-65.290999999999997</c:v>
                </c:pt>
                <c:pt idx="3711">
                  <c:v>-65.107999999999976</c:v>
                </c:pt>
                <c:pt idx="3712">
                  <c:v>-65.198999999999998</c:v>
                </c:pt>
                <c:pt idx="3713">
                  <c:v>-65.320999999999998</c:v>
                </c:pt>
                <c:pt idx="3714">
                  <c:v>-65.504000000000005</c:v>
                </c:pt>
                <c:pt idx="3715">
                  <c:v>-65.504000000000005</c:v>
                </c:pt>
                <c:pt idx="3716">
                  <c:v>-65.290999999999997</c:v>
                </c:pt>
                <c:pt idx="3717">
                  <c:v>-65.320999999999998</c:v>
                </c:pt>
                <c:pt idx="3718">
                  <c:v>-65.320999999999998</c:v>
                </c:pt>
                <c:pt idx="3719">
                  <c:v>-65.320999999999998</c:v>
                </c:pt>
                <c:pt idx="3720">
                  <c:v>-65.382000000000005</c:v>
                </c:pt>
                <c:pt idx="3721">
                  <c:v>-65.138000000000005</c:v>
                </c:pt>
                <c:pt idx="3722">
                  <c:v>-65.23</c:v>
                </c:pt>
                <c:pt idx="3723">
                  <c:v>-65.260000000000005</c:v>
                </c:pt>
                <c:pt idx="3724">
                  <c:v>-65.23</c:v>
                </c:pt>
                <c:pt idx="3725">
                  <c:v>-65.198999999999998</c:v>
                </c:pt>
                <c:pt idx="3726">
                  <c:v>-65.107999999999976</c:v>
                </c:pt>
                <c:pt idx="3727">
                  <c:v>-65.260000000000005</c:v>
                </c:pt>
                <c:pt idx="3728">
                  <c:v>-65.320999999999998</c:v>
                </c:pt>
                <c:pt idx="3729">
                  <c:v>-65.260000000000005</c:v>
                </c:pt>
                <c:pt idx="3730">
                  <c:v>-65.260000000000005</c:v>
                </c:pt>
                <c:pt idx="3731">
                  <c:v>-65.198999999999998</c:v>
                </c:pt>
                <c:pt idx="3732">
                  <c:v>-65.23</c:v>
                </c:pt>
                <c:pt idx="3733">
                  <c:v>-65.351999999999975</c:v>
                </c:pt>
                <c:pt idx="3734">
                  <c:v>-65.320999999999998</c:v>
                </c:pt>
                <c:pt idx="3735">
                  <c:v>-65.320999999999998</c:v>
                </c:pt>
                <c:pt idx="3736">
                  <c:v>-65.23</c:v>
                </c:pt>
                <c:pt idx="3737">
                  <c:v>-65.290999999999997</c:v>
                </c:pt>
                <c:pt idx="3738">
                  <c:v>-65.320999999999998</c:v>
                </c:pt>
                <c:pt idx="3739">
                  <c:v>-65.138000000000005</c:v>
                </c:pt>
                <c:pt idx="3740">
                  <c:v>-65.138000000000005</c:v>
                </c:pt>
                <c:pt idx="3741">
                  <c:v>-65.290999999999997</c:v>
                </c:pt>
                <c:pt idx="3742">
                  <c:v>-65.412999999999997</c:v>
                </c:pt>
                <c:pt idx="3743">
                  <c:v>-65.412999999999997</c:v>
                </c:pt>
                <c:pt idx="3744">
                  <c:v>-65.412999999999997</c:v>
                </c:pt>
                <c:pt idx="3745">
                  <c:v>-65.474000000000004</c:v>
                </c:pt>
                <c:pt idx="3746">
                  <c:v>-65.656999999999996</c:v>
                </c:pt>
                <c:pt idx="3747">
                  <c:v>-65.656999999999996</c:v>
                </c:pt>
                <c:pt idx="3748">
                  <c:v>-65.564999999999998</c:v>
                </c:pt>
                <c:pt idx="3749">
                  <c:v>-65.320999999999998</c:v>
                </c:pt>
                <c:pt idx="3750">
                  <c:v>-65.290999999999997</c:v>
                </c:pt>
                <c:pt idx="3751">
                  <c:v>-65.320999999999998</c:v>
                </c:pt>
                <c:pt idx="3752">
                  <c:v>-65.198999999999998</c:v>
                </c:pt>
                <c:pt idx="3753">
                  <c:v>-65.198999999999998</c:v>
                </c:pt>
                <c:pt idx="3754">
                  <c:v>-65.107999999999976</c:v>
                </c:pt>
                <c:pt idx="3755">
                  <c:v>-65.290999999999997</c:v>
                </c:pt>
                <c:pt idx="3756">
                  <c:v>-65.260000000000005</c:v>
                </c:pt>
                <c:pt idx="3757">
                  <c:v>-64.864000000000004</c:v>
                </c:pt>
                <c:pt idx="3758">
                  <c:v>-64.710999999999999</c:v>
                </c:pt>
                <c:pt idx="3759">
                  <c:v>-64.436000000000007</c:v>
                </c:pt>
                <c:pt idx="3760">
                  <c:v>-64.528000000000006</c:v>
                </c:pt>
                <c:pt idx="3761">
                  <c:v>-64.436000000000007</c:v>
                </c:pt>
                <c:pt idx="3762">
                  <c:v>-64.222999999999999</c:v>
                </c:pt>
                <c:pt idx="3763">
                  <c:v>-64.069999999999993</c:v>
                </c:pt>
                <c:pt idx="3764">
                  <c:v>-63.704000000000001</c:v>
                </c:pt>
                <c:pt idx="3765">
                  <c:v>-63.551000000000002</c:v>
                </c:pt>
                <c:pt idx="3766">
                  <c:v>-63.246000000000002</c:v>
                </c:pt>
                <c:pt idx="3767">
                  <c:v>-62.970999999999997</c:v>
                </c:pt>
                <c:pt idx="3768">
                  <c:v>-62.848999999999997</c:v>
                </c:pt>
                <c:pt idx="3769">
                  <c:v>-62.787999999999997</c:v>
                </c:pt>
                <c:pt idx="3770">
                  <c:v>-62.726999999999997</c:v>
                </c:pt>
                <c:pt idx="3771">
                  <c:v>-62.514000000000003</c:v>
                </c:pt>
                <c:pt idx="3772">
                  <c:v>-62.392000000000003</c:v>
                </c:pt>
                <c:pt idx="3773">
                  <c:v>-62.085999999999999</c:v>
                </c:pt>
                <c:pt idx="3774">
                  <c:v>-55.402999999999999</c:v>
                </c:pt>
                <c:pt idx="3775">
                  <c:v>-51.649000000000001</c:v>
                </c:pt>
                <c:pt idx="3776">
                  <c:v>-50.764000000000003</c:v>
                </c:pt>
                <c:pt idx="3777">
                  <c:v>-50.459000000000003</c:v>
                </c:pt>
                <c:pt idx="3778">
                  <c:v>-50.52</c:v>
                </c:pt>
                <c:pt idx="3779">
                  <c:v>-50.551000000000002</c:v>
                </c:pt>
                <c:pt idx="3780">
                  <c:v>-50.52</c:v>
                </c:pt>
                <c:pt idx="3781">
                  <c:v>-50.642000000000003</c:v>
                </c:pt>
                <c:pt idx="3782">
                  <c:v>-50.673000000000002</c:v>
                </c:pt>
                <c:pt idx="3783">
                  <c:v>-50.948</c:v>
                </c:pt>
                <c:pt idx="3784">
                  <c:v>-51.039000000000001</c:v>
                </c:pt>
                <c:pt idx="3785">
                  <c:v>-51.039000000000001</c:v>
                </c:pt>
                <c:pt idx="3786">
                  <c:v>-51.039000000000001</c:v>
                </c:pt>
                <c:pt idx="3787">
                  <c:v>-51.009</c:v>
                </c:pt>
                <c:pt idx="3788">
                  <c:v>-51.222000000000001</c:v>
                </c:pt>
                <c:pt idx="3789">
                  <c:v>-51.039000000000001</c:v>
                </c:pt>
                <c:pt idx="3790">
                  <c:v>-51.009</c:v>
                </c:pt>
                <c:pt idx="3791">
                  <c:v>-51.131</c:v>
                </c:pt>
                <c:pt idx="3792">
                  <c:v>-51.192</c:v>
                </c:pt>
                <c:pt idx="3793">
                  <c:v>-51.436</c:v>
                </c:pt>
                <c:pt idx="3794">
                  <c:v>-51.283000000000001</c:v>
                </c:pt>
                <c:pt idx="3795">
                  <c:v>-51.375</c:v>
                </c:pt>
                <c:pt idx="3796">
                  <c:v>-51.71</c:v>
                </c:pt>
                <c:pt idx="3797">
                  <c:v>-51.863</c:v>
                </c:pt>
                <c:pt idx="3798">
                  <c:v>-51.984999999999999</c:v>
                </c:pt>
                <c:pt idx="3799">
                  <c:v>-51.893999999999998</c:v>
                </c:pt>
                <c:pt idx="3800">
                  <c:v>-51.923999999999999</c:v>
                </c:pt>
                <c:pt idx="3801">
                  <c:v>-52.106999999999999</c:v>
                </c:pt>
                <c:pt idx="3802">
                  <c:v>-52.167999999999999</c:v>
                </c:pt>
                <c:pt idx="3803">
                  <c:v>-52.167999999999999</c:v>
                </c:pt>
                <c:pt idx="3804">
                  <c:v>-52.015999999999998</c:v>
                </c:pt>
                <c:pt idx="3805">
                  <c:v>-51.984999999999999</c:v>
                </c:pt>
                <c:pt idx="3806">
                  <c:v>-52.26</c:v>
                </c:pt>
                <c:pt idx="3807">
                  <c:v>-52.29</c:v>
                </c:pt>
                <c:pt idx="3808">
                  <c:v>-52.198999999999998</c:v>
                </c:pt>
                <c:pt idx="3809">
                  <c:v>-52.137999999999998</c:v>
                </c:pt>
                <c:pt idx="3810">
                  <c:v>-52.228999999999999</c:v>
                </c:pt>
                <c:pt idx="3811">
                  <c:v>-52.533999999999999</c:v>
                </c:pt>
                <c:pt idx="3812">
                  <c:v>-52.533999999999999</c:v>
                </c:pt>
                <c:pt idx="3813">
                  <c:v>-52.503999999999998</c:v>
                </c:pt>
                <c:pt idx="3814">
                  <c:v>-52.655999999999999</c:v>
                </c:pt>
                <c:pt idx="3815">
                  <c:v>-52.747999999999998</c:v>
                </c:pt>
                <c:pt idx="3816">
                  <c:v>-53.023000000000003</c:v>
                </c:pt>
                <c:pt idx="3817">
                  <c:v>-52.962000000000003</c:v>
                </c:pt>
                <c:pt idx="3818">
                  <c:v>-52.962000000000003</c:v>
                </c:pt>
                <c:pt idx="3819">
                  <c:v>-53.052999999999997</c:v>
                </c:pt>
                <c:pt idx="3820">
                  <c:v>-53.145000000000003</c:v>
                </c:pt>
                <c:pt idx="3821">
                  <c:v>-53.174999999999997</c:v>
                </c:pt>
                <c:pt idx="3822">
                  <c:v>-53.113999999999997</c:v>
                </c:pt>
                <c:pt idx="3823">
                  <c:v>-53.084000000000003</c:v>
                </c:pt>
                <c:pt idx="3824">
                  <c:v>-53.296999999999997</c:v>
                </c:pt>
                <c:pt idx="3825">
                  <c:v>-53.357999999999997</c:v>
                </c:pt>
                <c:pt idx="3826">
                  <c:v>-53.418999999999997</c:v>
                </c:pt>
                <c:pt idx="3827">
                  <c:v>-53.633000000000003</c:v>
                </c:pt>
                <c:pt idx="3828">
                  <c:v>-53.755000000000003</c:v>
                </c:pt>
                <c:pt idx="3829">
                  <c:v>-53.877000000000002</c:v>
                </c:pt>
                <c:pt idx="3830">
                  <c:v>-53.999000000000002</c:v>
                </c:pt>
                <c:pt idx="3831">
                  <c:v>-54.152000000000001</c:v>
                </c:pt>
                <c:pt idx="3832">
                  <c:v>-54.213000000000001</c:v>
                </c:pt>
                <c:pt idx="3833">
                  <c:v>-54.03</c:v>
                </c:pt>
                <c:pt idx="3834">
                  <c:v>-54.182000000000002</c:v>
                </c:pt>
                <c:pt idx="3835">
                  <c:v>-54.091000000000001</c:v>
                </c:pt>
                <c:pt idx="3836">
                  <c:v>-54.091000000000001</c:v>
                </c:pt>
                <c:pt idx="3837">
                  <c:v>-53.999000000000002</c:v>
                </c:pt>
                <c:pt idx="3838">
                  <c:v>-54.182000000000002</c:v>
                </c:pt>
                <c:pt idx="3839">
                  <c:v>-54.304000000000002</c:v>
                </c:pt>
                <c:pt idx="3840">
                  <c:v>-54.335000000000001</c:v>
                </c:pt>
                <c:pt idx="3841">
                  <c:v>-54.457000000000001</c:v>
                </c:pt>
                <c:pt idx="3842">
                  <c:v>-54.518000000000001</c:v>
                </c:pt>
                <c:pt idx="3843">
                  <c:v>-54.731999999999999</c:v>
                </c:pt>
                <c:pt idx="3844">
                  <c:v>-54.823</c:v>
                </c:pt>
                <c:pt idx="3845">
                  <c:v>-54.731999999999999</c:v>
                </c:pt>
                <c:pt idx="3846">
                  <c:v>-54.853999999999999</c:v>
                </c:pt>
                <c:pt idx="3847">
                  <c:v>-54.731999999999999</c:v>
                </c:pt>
                <c:pt idx="3848">
                  <c:v>-54.762</c:v>
                </c:pt>
                <c:pt idx="3849">
                  <c:v>-54.61</c:v>
                </c:pt>
                <c:pt idx="3850">
                  <c:v>-54.579000000000001</c:v>
                </c:pt>
                <c:pt idx="3851">
                  <c:v>-54.670999999999999</c:v>
                </c:pt>
                <c:pt idx="3852">
                  <c:v>-54.823</c:v>
                </c:pt>
                <c:pt idx="3853">
                  <c:v>-54.884</c:v>
                </c:pt>
                <c:pt idx="3854">
                  <c:v>-55.067</c:v>
                </c:pt>
                <c:pt idx="3855">
                  <c:v>-55.006</c:v>
                </c:pt>
                <c:pt idx="3856">
                  <c:v>-55.128</c:v>
                </c:pt>
                <c:pt idx="3857">
                  <c:v>-55.341999999999999</c:v>
                </c:pt>
                <c:pt idx="3858">
                  <c:v>-55.25</c:v>
                </c:pt>
                <c:pt idx="3859">
                  <c:v>-55.25</c:v>
                </c:pt>
                <c:pt idx="3860">
                  <c:v>-55.25</c:v>
                </c:pt>
                <c:pt idx="3861">
                  <c:v>-55.311999999999998</c:v>
                </c:pt>
                <c:pt idx="3862">
                  <c:v>-55.402999999999999</c:v>
                </c:pt>
                <c:pt idx="3863">
                  <c:v>-55.433999999999997</c:v>
                </c:pt>
                <c:pt idx="3864">
                  <c:v>-55.616999999999997</c:v>
                </c:pt>
                <c:pt idx="3865">
                  <c:v>-55.768999999999998</c:v>
                </c:pt>
                <c:pt idx="3866">
                  <c:v>-56.012999999999998</c:v>
                </c:pt>
                <c:pt idx="3867">
                  <c:v>-56.134999999999998</c:v>
                </c:pt>
                <c:pt idx="3868">
                  <c:v>-56.043999999999997</c:v>
                </c:pt>
                <c:pt idx="3869">
                  <c:v>-56.226999999999997</c:v>
                </c:pt>
                <c:pt idx="3870">
                  <c:v>-56.287999999999997</c:v>
                </c:pt>
                <c:pt idx="3871">
                  <c:v>-56.348999999999997</c:v>
                </c:pt>
                <c:pt idx="3872">
                  <c:v>-56.319000000000003</c:v>
                </c:pt>
                <c:pt idx="3873">
                  <c:v>-56.258000000000003</c:v>
                </c:pt>
                <c:pt idx="3874">
                  <c:v>-56.287999999999997</c:v>
                </c:pt>
                <c:pt idx="3875">
                  <c:v>-56.319000000000003</c:v>
                </c:pt>
                <c:pt idx="3876">
                  <c:v>-56.38</c:v>
                </c:pt>
                <c:pt idx="3877">
                  <c:v>-56.348999999999997</c:v>
                </c:pt>
                <c:pt idx="3878">
                  <c:v>-56.348999999999997</c:v>
                </c:pt>
                <c:pt idx="3879">
                  <c:v>-56.624000000000002</c:v>
                </c:pt>
                <c:pt idx="3880">
                  <c:v>-56.868000000000002</c:v>
                </c:pt>
                <c:pt idx="3881">
                  <c:v>-57.021000000000001</c:v>
                </c:pt>
                <c:pt idx="3882">
                  <c:v>-57.051000000000002</c:v>
                </c:pt>
                <c:pt idx="3883">
                  <c:v>-57.051000000000002</c:v>
                </c:pt>
                <c:pt idx="3884">
                  <c:v>-57.173000000000002</c:v>
                </c:pt>
                <c:pt idx="3885">
                  <c:v>-57.112000000000002</c:v>
                </c:pt>
                <c:pt idx="3886">
                  <c:v>-57.082000000000001</c:v>
                </c:pt>
                <c:pt idx="3887">
                  <c:v>-57.051000000000002</c:v>
                </c:pt>
                <c:pt idx="3888">
                  <c:v>-57.051000000000002</c:v>
                </c:pt>
                <c:pt idx="3889">
                  <c:v>-57.143000000000001</c:v>
                </c:pt>
                <c:pt idx="3890">
                  <c:v>-57.295000000000002</c:v>
                </c:pt>
                <c:pt idx="3891">
                  <c:v>-57.173000000000002</c:v>
                </c:pt>
                <c:pt idx="3892">
                  <c:v>-57.051000000000002</c:v>
                </c:pt>
                <c:pt idx="3893">
                  <c:v>-57.112000000000002</c:v>
                </c:pt>
                <c:pt idx="3894">
                  <c:v>-57.295000000000002</c:v>
                </c:pt>
                <c:pt idx="3895">
                  <c:v>-57.326000000000001</c:v>
                </c:pt>
                <c:pt idx="3896">
                  <c:v>-57.173000000000002</c:v>
                </c:pt>
                <c:pt idx="3897">
                  <c:v>-57.143000000000001</c:v>
                </c:pt>
                <c:pt idx="3898">
                  <c:v>-57.234000000000002</c:v>
                </c:pt>
                <c:pt idx="3899">
                  <c:v>-57.387</c:v>
                </c:pt>
                <c:pt idx="3900">
                  <c:v>-57.478000000000002</c:v>
                </c:pt>
                <c:pt idx="3901">
                  <c:v>-57.478000000000002</c:v>
                </c:pt>
                <c:pt idx="3902">
                  <c:v>-57.6</c:v>
                </c:pt>
                <c:pt idx="3903">
                  <c:v>-57.6</c:v>
                </c:pt>
                <c:pt idx="3904">
                  <c:v>-57.692</c:v>
                </c:pt>
                <c:pt idx="3905">
                  <c:v>-57.6</c:v>
                </c:pt>
                <c:pt idx="3906">
                  <c:v>-57.509</c:v>
                </c:pt>
                <c:pt idx="3907">
                  <c:v>-57.57</c:v>
                </c:pt>
                <c:pt idx="3908">
                  <c:v>-57.631</c:v>
                </c:pt>
                <c:pt idx="3909">
                  <c:v>-57.509</c:v>
                </c:pt>
                <c:pt idx="3910">
                  <c:v>-57.631</c:v>
                </c:pt>
                <c:pt idx="3911">
                  <c:v>-57.753</c:v>
                </c:pt>
                <c:pt idx="3912">
                  <c:v>-57.936</c:v>
                </c:pt>
                <c:pt idx="3913">
                  <c:v>-58.027999999999999</c:v>
                </c:pt>
                <c:pt idx="3914">
                  <c:v>-58.027999999999999</c:v>
                </c:pt>
                <c:pt idx="3915">
                  <c:v>-57.997</c:v>
                </c:pt>
                <c:pt idx="3916">
                  <c:v>-57.844000000000001</c:v>
                </c:pt>
                <c:pt idx="3917">
                  <c:v>-58.058</c:v>
                </c:pt>
                <c:pt idx="3918">
                  <c:v>-57.875</c:v>
                </c:pt>
                <c:pt idx="3919">
                  <c:v>-57.783000000000001</c:v>
                </c:pt>
                <c:pt idx="3920">
                  <c:v>-57.905999999999999</c:v>
                </c:pt>
                <c:pt idx="3921">
                  <c:v>-57.875</c:v>
                </c:pt>
                <c:pt idx="3922">
                  <c:v>-58.15</c:v>
                </c:pt>
                <c:pt idx="3923">
                  <c:v>-58.027999999999999</c:v>
                </c:pt>
                <c:pt idx="3924">
                  <c:v>-58.241</c:v>
                </c:pt>
                <c:pt idx="3925">
                  <c:v>-58.454999999999998</c:v>
                </c:pt>
                <c:pt idx="3926">
                  <c:v>-58.515999999999998</c:v>
                </c:pt>
                <c:pt idx="3927">
                  <c:v>-58.698999999999998</c:v>
                </c:pt>
                <c:pt idx="3928">
                  <c:v>-58.667999999999999</c:v>
                </c:pt>
                <c:pt idx="3929">
                  <c:v>-58.76</c:v>
                </c:pt>
                <c:pt idx="3930">
                  <c:v>-58.790999999999997</c:v>
                </c:pt>
                <c:pt idx="3931">
                  <c:v>-58.76</c:v>
                </c:pt>
                <c:pt idx="3932">
                  <c:v>-58.881999999999998</c:v>
                </c:pt>
                <c:pt idx="3933">
                  <c:v>-58.820999999999998</c:v>
                </c:pt>
                <c:pt idx="3934">
                  <c:v>-58.851999999999997</c:v>
                </c:pt>
                <c:pt idx="3935">
                  <c:v>-59.034999999999997</c:v>
                </c:pt>
                <c:pt idx="3936">
                  <c:v>-58.973999999999997</c:v>
                </c:pt>
                <c:pt idx="3937">
                  <c:v>-59.095999999999997</c:v>
                </c:pt>
                <c:pt idx="3938">
                  <c:v>-59.186999999999998</c:v>
                </c:pt>
                <c:pt idx="3939">
                  <c:v>-59.279000000000003</c:v>
                </c:pt>
                <c:pt idx="3940">
                  <c:v>-59.491999999999997</c:v>
                </c:pt>
                <c:pt idx="3941">
                  <c:v>-59.401000000000003</c:v>
                </c:pt>
                <c:pt idx="3942">
                  <c:v>-59.430999999999997</c:v>
                </c:pt>
                <c:pt idx="3943">
                  <c:v>-59.462000000000003</c:v>
                </c:pt>
                <c:pt idx="3944">
                  <c:v>-59.401000000000003</c:v>
                </c:pt>
                <c:pt idx="3945">
                  <c:v>-59.584000000000003</c:v>
                </c:pt>
                <c:pt idx="3946">
                  <c:v>-59.491999999999997</c:v>
                </c:pt>
                <c:pt idx="3947">
                  <c:v>-59.523000000000003</c:v>
                </c:pt>
                <c:pt idx="3948">
                  <c:v>-59.645000000000003</c:v>
                </c:pt>
                <c:pt idx="3949">
                  <c:v>-59.706000000000003</c:v>
                </c:pt>
                <c:pt idx="3950">
                  <c:v>-59.828000000000003</c:v>
                </c:pt>
                <c:pt idx="3951">
                  <c:v>-59.645000000000003</c:v>
                </c:pt>
                <c:pt idx="3952">
                  <c:v>-59.645000000000003</c:v>
                </c:pt>
                <c:pt idx="3953">
                  <c:v>-59.737000000000002</c:v>
                </c:pt>
                <c:pt idx="3954">
                  <c:v>-59.676000000000002</c:v>
                </c:pt>
                <c:pt idx="3955">
                  <c:v>-59.676000000000002</c:v>
                </c:pt>
                <c:pt idx="3956">
                  <c:v>-59.584000000000003</c:v>
                </c:pt>
                <c:pt idx="3957">
                  <c:v>-59.584000000000003</c:v>
                </c:pt>
                <c:pt idx="3958">
                  <c:v>-59.552999999999997</c:v>
                </c:pt>
                <c:pt idx="3959">
                  <c:v>-59.584000000000003</c:v>
                </c:pt>
                <c:pt idx="3960">
                  <c:v>-59.584000000000003</c:v>
                </c:pt>
                <c:pt idx="3961">
                  <c:v>-59.615000000000002</c:v>
                </c:pt>
                <c:pt idx="3962">
                  <c:v>-59.859000000000002</c:v>
                </c:pt>
                <c:pt idx="3963">
                  <c:v>-60.011000000000003</c:v>
                </c:pt>
                <c:pt idx="3964">
                  <c:v>-59.859000000000002</c:v>
                </c:pt>
                <c:pt idx="3965">
                  <c:v>-59.767000000000003</c:v>
                </c:pt>
                <c:pt idx="3966">
                  <c:v>-59.737000000000002</c:v>
                </c:pt>
                <c:pt idx="3967">
                  <c:v>-59.706000000000003</c:v>
                </c:pt>
                <c:pt idx="3968">
                  <c:v>-59.676000000000002</c:v>
                </c:pt>
                <c:pt idx="3969">
                  <c:v>-59.584000000000003</c:v>
                </c:pt>
                <c:pt idx="3970">
                  <c:v>-59.523000000000003</c:v>
                </c:pt>
                <c:pt idx="3971">
                  <c:v>-59.523000000000003</c:v>
                </c:pt>
                <c:pt idx="3972">
                  <c:v>-59.645000000000003</c:v>
                </c:pt>
                <c:pt idx="3973">
                  <c:v>-59.706000000000003</c:v>
                </c:pt>
                <c:pt idx="3974">
                  <c:v>-59.737000000000002</c:v>
                </c:pt>
                <c:pt idx="3975">
                  <c:v>-59.798000000000002</c:v>
                </c:pt>
                <c:pt idx="3976">
                  <c:v>-60.011000000000003</c:v>
                </c:pt>
                <c:pt idx="3977">
                  <c:v>-60.164000000000001</c:v>
                </c:pt>
                <c:pt idx="3978">
                  <c:v>-60.164000000000001</c:v>
                </c:pt>
                <c:pt idx="3979">
                  <c:v>-60.133000000000003</c:v>
                </c:pt>
                <c:pt idx="3980">
                  <c:v>-60.255000000000003</c:v>
                </c:pt>
                <c:pt idx="3981">
                  <c:v>-60.347000000000001</c:v>
                </c:pt>
                <c:pt idx="3982">
                  <c:v>-60.316000000000003</c:v>
                </c:pt>
                <c:pt idx="3983">
                  <c:v>-60.316000000000003</c:v>
                </c:pt>
                <c:pt idx="3984">
                  <c:v>-60.225000000000001</c:v>
                </c:pt>
                <c:pt idx="3985">
                  <c:v>-60.438000000000002</c:v>
                </c:pt>
                <c:pt idx="3986">
                  <c:v>-60.438000000000002</c:v>
                </c:pt>
                <c:pt idx="3987">
                  <c:v>-60.377000000000002</c:v>
                </c:pt>
                <c:pt idx="3988">
                  <c:v>-60.561</c:v>
                </c:pt>
                <c:pt idx="3989">
                  <c:v>-60.591000000000001</c:v>
                </c:pt>
                <c:pt idx="3990">
                  <c:v>-60.774000000000001</c:v>
                </c:pt>
                <c:pt idx="3991">
                  <c:v>-60.988</c:v>
                </c:pt>
                <c:pt idx="3992">
                  <c:v>-60.927</c:v>
                </c:pt>
                <c:pt idx="3993">
                  <c:v>-61.018000000000001</c:v>
                </c:pt>
                <c:pt idx="3994">
                  <c:v>-61.018000000000001</c:v>
                </c:pt>
                <c:pt idx="3995">
                  <c:v>-61.048999999999999</c:v>
                </c:pt>
                <c:pt idx="3996">
                  <c:v>-61.048999999999999</c:v>
                </c:pt>
                <c:pt idx="3997">
                  <c:v>-60.896000000000001</c:v>
                </c:pt>
                <c:pt idx="3998">
                  <c:v>-60.988</c:v>
                </c:pt>
                <c:pt idx="3999">
                  <c:v>-60.927</c:v>
                </c:pt>
                <c:pt idx="4000">
                  <c:v>-60.988</c:v>
                </c:pt>
                <c:pt idx="4001">
                  <c:v>-61.079000000000001</c:v>
                </c:pt>
                <c:pt idx="4002">
                  <c:v>-60.988</c:v>
                </c:pt>
                <c:pt idx="4003">
                  <c:v>-61.079000000000001</c:v>
                </c:pt>
                <c:pt idx="4004">
                  <c:v>-61.079000000000001</c:v>
                </c:pt>
                <c:pt idx="4005">
                  <c:v>-61.170999999999999</c:v>
                </c:pt>
                <c:pt idx="4006">
                  <c:v>-61.262</c:v>
                </c:pt>
                <c:pt idx="4007">
                  <c:v>-61.201000000000001</c:v>
                </c:pt>
                <c:pt idx="4008">
                  <c:v>-61.414999999999999</c:v>
                </c:pt>
                <c:pt idx="4009">
                  <c:v>-61.536999999999999</c:v>
                </c:pt>
                <c:pt idx="4010">
                  <c:v>-61.597999999999999</c:v>
                </c:pt>
                <c:pt idx="4011">
                  <c:v>-61.628999999999998</c:v>
                </c:pt>
                <c:pt idx="4012">
                  <c:v>-61.628999999999998</c:v>
                </c:pt>
                <c:pt idx="4013">
                  <c:v>-61.69</c:v>
                </c:pt>
                <c:pt idx="4014">
                  <c:v>-61.567999999999998</c:v>
                </c:pt>
                <c:pt idx="4015">
                  <c:v>-61.597999999999999</c:v>
                </c:pt>
                <c:pt idx="4016">
                  <c:v>-61.658999999999999</c:v>
                </c:pt>
                <c:pt idx="4017">
                  <c:v>-61.475999999999999</c:v>
                </c:pt>
                <c:pt idx="4018">
                  <c:v>-61.72</c:v>
                </c:pt>
                <c:pt idx="4019">
                  <c:v>-61.658999999999999</c:v>
                </c:pt>
                <c:pt idx="4020">
                  <c:v>-61.597999999999999</c:v>
                </c:pt>
                <c:pt idx="4021">
                  <c:v>-61.72</c:v>
                </c:pt>
                <c:pt idx="4022">
                  <c:v>-61.780999999999999</c:v>
                </c:pt>
                <c:pt idx="4023">
                  <c:v>-62.055999999999997</c:v>
                </c:pt>
                <c:pt idx="4024">
                  <c:v>-62.085999999999999</c:v>
                </c:pt>
                <c:pt idx="4025">
                  <c:v>-62.146999999999998</c:v>
                </c:pt>
                <c:pt idx="4026">
                  <c:v>-62.055999999999997</c:v>
                </c:pt>
                <c:pt idx="4027">
                  <c:v>-61.69</c:v>
                </c:pt>
                <c:pt idx="4028">
                  <c:v>-61.506999999999998</c:v>
                </c:pt>
                <c:pt idx="4029">
                  <c:v>-61.231999999999999</c:v>
                </c:pt>
                <c:pt idx="4030">
                  <c:v>-61.14</c:v>
                </c:pt>
                <c:pt idx="4031">
                  <c:v>-61.231999999999999</c:v>
                </c:pt>
                <c:pt idx="4032">
                  <c:v>-61.170999999999999</c:v>
                </c:pt>
                <c:pt idx="4033">
                  <c:v>-61.201000000000001</c:v>
                </c:pt>
                <c:pt idx="4034">
                  <c:v>-61.262</c:v>
                </c:pt>
                <c:pt idx="4035">
                  <c:v>-61.292999999999999</c:v>
                </c:pt>
                <c:pt idx="4036">
                  <c:v>-61.475999999999999</c:v>
                </c:pt>
                <c:pt idx="4037">
                  <c:v>-61.506999999999998</c:v>
                </c:pt>
                <c:pt idx="4038">
                  <c:v>-61.567999999999998</c:v>
                </c:pt>
                <c:pt idx="4039">
                  <c:v>-61.567999999999998</c:v>
                </c:pt>
                <c:pt idx="4040">
                  <c:v>-61.628999999999998</c:v>
                </c:pt>
                <c:pt idx="4041">
                  <c:v>-61.567999999999998</c:v>
                </c:pt>
                <c:pt idx="4042">
                  <c:v>-61.506999999999998</c:v>
                </c:pt>
                <c:pt idx="4043">
                  <c:v>-61.475999999999999</c:v>
                </c:pt>
                <c:pt idx="4044">
                  <c:v>-61.445999999999998</c:v>
                </c:pt>
                <c:pt idx="4045">
                  <c:v>-61.445999999999998</c:v>
                </c:pt>
                <c:pt idx="4046">
                  <c:v>-61.567999999999998</c:v>
                </c:pt>
                <c:pt idx="4047">
                  <c:v>-61.475999999999999</c:v>
                </c:pt>
                <c:pt idx="4048">
                  <c:v>-61.69</c:v>
                </c:pt>
                <c:pt idx="4049">
                  <c:v>-61.811999999999998</c:v>
                </c:pt>
                <c:pt idx="4050">
                  <c:v>-61.994999999999997</c:v>
                </c:pt>
                <c:pt idx="4051">
                  <c:v>-62.116999999999997</c:v>
                </c:pt>
                <c:pt idx="4052">
                  <c:v>-62.085999999999999</c:v>
                </c:pt>
                <c:pt idx="4053">
                  <c:v>-62.238999999999997</c:v>
                </c:pt>
                <c:pt idx="4054">
                  <c:v>-62.360999999999997</c:v>
                </c:pt>
                <c:pt idx="4055">
                  <c:v>-62.238999999999997</c:v>
                </c:pt>
                <c:pt idx="4056">
                  <c:v>-62.207999999999998</c:v>
                </c:pt>
                <c:pt idx="4057">
                  <c:v>-62.116999999999997</c:v>
                </c:pt>
                <c:pt idx="4058">
                  <c:v>-62.207999999999998</c:v>
                </c:pt>
                <c:pt idx="4059">
                  <c:v>-62.392000000000003</c:v>
                </c:pt>
                <c:pt idx="4060">
                  <c:v>-62.27</c:v>
                </c:pt>
                <c:pt idx="4061">
                  <c:v>-62.421999999999997</c:v>
                </c:pt>
                <c:pt idx="4062">
                  <c:v>-62.360999999999997</c:v>
                </c:pt>
                <c:pt idx="4063">
                  <c:v>-62.543999999999997</c:v>
                </c:pt>
                <c:pt idx="4064">
                  <c:v>-62.697000000000003</c:v>
                </c:pt>
                <c:pt idx="4065">
                  <c:v>-62.604999999999997</c:v>
                </c:pt>
                <c:pt idx="4066">
                  <c:v>-62.514000000000003</c:v>
                </c:pt>
                <c:pt idx="4067">
                  <c:v>-62.514000000000003</c:v>
                </c:pt>
                <c:pt idx="4068">
                  <c:v>-62.604999999999997</c:v>
                </c:pt>
                <c:pt idx="4069">
                  <c:v>-62.514000000000003</c:v>
                </c:pt>
                <c:pt idx="4070">
                  <c:v>-62.360999999999997</c:v>
                </c:pt>
                <c:pt idx="4071">
                  <c:v>-62.392000000000003</c:v>
                </c:pt>
                <c:pt idx="4072">
                  <c:v>-62.360999999999997</c:v>
                </c:pt>
                <c:pt idx="4073">
                  <c:v>-62.482999999999997</c:v>
                </c:pt>
                <c:pt idx="4074">
                  <c:v>-62.604999999999997</c:v>
                </c:pt>
                <c:pt idx="4075">
                  <c:v>-62.543999999999997</c:v>
                </c:pt>
                <c:pt idx="4076">
                  <c:v>-62.697000000000003</c:v>
                </c:pt>
                <c:pt idx="4077">
                  <c:v>-62.819000000000003</c:v>
                </c:pt>
                <c:pt idx="4078">
                  <c:v>-62.787999999999997</c:v>
                </c:pt>
                <c:pt idx="4079">
                  <c:v>-62.758000000000003</c:v>
                </c:pt>
                <c:pt idx="4080">
                  <c:v>-62.604999999999997</c:v>
                </c:pt>
                <c:pt idx="4081">
                  <c:v>-62.697000000000003</c:v>
                </c:pt>
                <c:pt idx="4082">
                  <c:v>-62.787999999999997</c:v>
                </c:pt>
                <c:pt idx="4083">
                  <c:v>-62.636000000000003</c:v>
                </c:pt>
                <c:pt idx="4084">
                  <c:v>-62.697000000000003</c:v>
                </c:pt>
                <c:pt idx="4085">
                  <c:v>-62.697000000000003</c:v>
                </c:pt>
                <c:pt idx="4086">
                  <c:v>-62.819000000000003</c:v>
                </c:pt>
                <c:pt idx="4087">
                  <c:v>-62.941000000000003</c:v>
                </c:pt>
                <c:pt idx="4088">
                  <c:v>-62.91</c:v>
                </c:pt>
                <c:pt idx="4089">
                  <c:v>-63.031999999999996</c:v>
                </c:pt>
                <c:pt idx="4090">
                  <c:v>-62.970999999999997</c:v>
                </c:pt>
                <c:pt idx="4091">
                  <c:v>-63.094000000000001</c:v>
                </c:pt>
                <c:pt idx="4092">
                  <c:v>-63.063000000000002</c:v>
                </c:pt>
                <c:pt idx="4093">
                  <c:v>-62.970999999999997</c:v>
                </c:pt>
                <c:pt idx="4094">
                  <c:v>-62.941000000000003</c:v>
                </c:pt>
                <c:pt idx="4095">
                  <c:v>-62.941000000000003</c:v>
                </c:pt>
                <c:pt idx="4096">
                  <c:v>-63.031999999999996</c:v>
                </c:pt>
                <c:pt idx="4097">
                  <c:v>-63.063000000000002</c:v>
                </c:pt>
                <c:pt idx="4098">
                  <c:v>-62.970999999999997</c:v>
                </c:pt>
                <c:pt idx="4099">
                  <c:v>-63.063000000000002</c:v>
                </c:pt>
                <c:pt idx="4100">
                  <c:v>-63.094000000000001</c:v>
                </c:pt>
                <c:pt idx="4101">
                  <c:v>-63.246000000000002</c:v>
                </c:pt>
                <c:pt idx="4102">
                  <c:v>-63.307000000000002</c:v>
                </c:pt>
                <c:pt idx="4103">
                  <c:v>-63.338000000000001</c:v>
                </c:pt>
                <c:pt idx="4104">
                  <c:v>-63.399000000000001</c:v>
                </c:pt>
                <c:pt idx="4105">
                  <c:v>-63.49</c:v>
                </c:pt>
                <c:pt idx="4106">
                  <c:v>-63.49</c:v>
                </c:pt>
                <c:pt idx="4107">
                  <c:v>-63.49</c:v>
                </c:pt>
                <c:pt idx="4108">
                  <c:v>-63.368000000000002</c:v>
                </c:pt>
                <c:pt idx="4109">
                  <c:v>-63.429000000000002</c:v>
                </c:pt>
                <c:pt idx="4110">
                  <c:v>-63.429000000000002</c:v>
                </c:pt>
                <c:pt idx="4111">
                  <c:v>-63.429000000000002</c:v>
                </c:pt>
                <c:pt idx="4112">
                  <c:v>-63.46</c:v>
                </c:pt>
                <c:pt idx="4113">
                  <c:v>-63.399000000000001</c:v>
                </c:pt>
                <c:pt idx="4114">
                  <c:v>-63.521000000000001</c:v>
                </c:pt>
                <c:pt idx="4115">
                  <c:v>-63.49</c:v>
                </c:pt>
                <c:pt idx="4116">
                  <c:v>-63.612000000000002</c:v>
                </c:pt>
                <c:pt idx="4117">
                  <c:v>-63.582000000000001</c:v>
                </c:pt>
                <c:pt idx="4118">
                  <c:v>-63.094000000000001</c:v>
                </c:pt>
                <c:pt idx="4119">
                  <c:v>-63.031999999999996</c:v>
                </c:pt>
                <c:pt idx="4120">
                  <c:v>-62.848999999999997</c:v>
                </c:pt>
                <c:pt idx="4121">
                  <c:v>-62.604999999999997</c:v>
                </c:pt>
                <c:pt idx="4122">
                  <c:v>-62.665999999999997</c:v>
                </c:pt>
                <c:pt idx="4123">
                  <c:v>-62.421999999999997</c:v>
                </c:pt>
                <c:pt idx="4124">
                  <c:v>-62.453000000000003</c:v>
                </c:pt>
                <c:pt idx="4125">
                  <c:v>-62.3</c:v>
                </c:pt>
                <c:pt idx="4126">
                  <c:v>-62.085999999999999</c:v>
                </c:pt>
                <c:pt idx="4127">
                  <c:v>-62.055999999999997</c:v>
                </c:pt>
                <c:pt idx="4128">
                  <c:v>-62.085999999999999</c:v>
                </c:pt>
                <c:pt idx="4129">
                  <c:v>-62.085999999999999</c:v>
                </c:pt>
                <c:pt idx="4130">
                  <c:v>-62.055999999999997</c:v>
                </c:pt>
                <c:pt idx="4131">
                  <c:v>-61.811999999999998</c:v>
                </c:pt>
                <c:pt idx="4132">
                  <c:v>-62.207999999999998</c:v>
                </c:pt>
                <c:pt idx="4133">
                  <c:v>-62.3</c:v>
                </c:pt>
                <c:pt idx="4134">
                  <c:v>-62.421999999999997</c:v>
                </c:pt>
                <c:pt idx="4135">
                  <c:v>-62.360999999999997</c:v>
                </c:pt>
                <c:pt idx="4136">
                  <c:v>-62.482999999999997</c:v>
                </c:pt>
                <c:pt idx="4137">
                  <c:v>-62.697000000000003</c:v>
                </c:pt>
                <c:pt idx="4138">
                  <c:v>-62.604999999999997</c:v>
                </c:pt>
                <c:pt idx="4139">
                  <c:v>-62.482999999999997</c:v>
                </c:pt>
                <c:pt idx="4140">
                  <c:v>-62.3</c:v>
                </c:pt>
                <c:pt idx="4141">
                  <c:v>-62.3</c:v>
                </c:pt>
                <c:pt idx="4142">
                  <c:v>-62.514000000000003</c:v>
                </c:pt>
                <c:pt idx="4143">
                  <c:v>-62.331000000000003</c:v>
                </c:pt>
                <c:pt idx="4144">
                  <c:v>-62.421999999999997</c:v>
                </c:pt>
                <c:pt idx="4145">
                  <c:v>-62.514000000000003</c:v>
                </c:pt>
                <c:pt idx="4146">
                  <c:v>-62.726999999999997</c:v>
                </c:pt>
                <c:pt idx="4147">
                  <c:v>-62.941000000000003</c:v>
                </c:pt>
                <c:pt idx="4148">
                  <c:v>-62.91</c:v>
                </c:pt>
                <c:pt idx="4149">
                  <c:v>-63.002000000000002</c:v>
                </c:pt>
                <c:pt idx="4150">
                  <c:v>-63.155000000000001</c:v>
                </c:pt>
                <c:pt idx="4151">
                  <c:v>-63.277000000000001</c:v>
                </c:pt>
                <c:pt idx="4152">
                  <c:v>-62.91</c:v>
                </c:pt>
                <c:pt idx="4153">
                  <c:v>-62.360999999999997</c:v>
                </c:pt>
                <c:pt idx="4154">
                  <c:v>-62.238999999999997</c:v>
                </c:pt>
                <c:pt idx="4155">
                  <c:v>-62.146999999999998</c:v>
                </c:pt>
                <c:pt idx="4156">
                  <c:v>-62.024999999999999</c:v>
                </c:pt>
                <c:pt idx="4157">
                  <c:v>-61.994999999999997</c:v>
                </c:pt>
                <c:pt idx="4158">
                  <c:v>-61.872999999999998</c:v>
                </c:pt>
                <c:pt idx="4159">
                  <c:v>-61.872999999999998</c:v>
                </c:pt>
                <c:pt idx="4160">
                  <c:v>-62.146999999999998</c:v>
                </c:pt>
                <c:pt idx="4161">
                  <c:v>-62.085999999999999</c:v>
                </c:pt>
                <c:pt idx="4162">
                  <c:v>-62.085999999999999</c:v>
                </c:pt>
                <c:pt idx="4163">
                  <c:v>-62.055999999999997</c:v>
                </c:pt>
                <c:pt idx="4164">
                  <c:v>-62.116999999999997</c:v>
                </c:pt>
                <c:pt idx="4165">
                  <c:v>-62.3</c:v>
                </c:pt>
                <c:pt idx="4166">
                  <c:v>-62.116999999999997</c:v>
                </c:pt>
                <c:pt idx="4167">
                  <c:v>-62.177999999999997</c:v>
                </c:pt>
                <c:pt idx="4168">
                  <c:v>-62.116999999999997</c:v>
                </c:pt>
                <c:pt idx="4169">
                  <c:v>-62.3</c:v>
                </c:pt>
                <c:pt idx="4170">
                  <c:v>-62.482999999999997</c:v>
                </c:pt>
                <c:pt idx="4171">
                  <c:v>-62.392000000000003</c:v>
                </c:pt>
                <c:pt idx="4172">
                  <c:v>-62.514000000000003</c:v>
                </c:pt>
                <c:pt idx="4173">
                  <c:v>-62.604999999999997</c:v>
                </c:pt>
                <c:pt idx="4174">
                  <c:v>-62.88</c:v>
                </c:pt>
                <c:pt idx="4175">
                  <c:v>-62.970999999999997</c:v>
                </c:pt>
                <c:pt idx="4176">
                  <c:v>-62.848999999999997</c:v>
                </c:pt>
                <c:pt idx="4177">
                  <c:v>-62.970999999999997</c:v>
                </c:pt>
                <c:pt idx="4178">
                  <c:v>-63.094000000000001</c:v>
                </c:pt>
                <c:pt idx="4179">
                  <c:v>-63.155000000000001</c:v>
                </c:pt>
                <c:pt idx="4180">
                  <c:v>-62.970999999999997</c:v>
                </c:pt>
                <c:pt idx="4181">
                  <c:v>-62.665999999999997</c:v>
                </c:pt>
                <c:pt idx="4182">
                  <c:v>-62.726999999999997</c:v>
                </c:pt>
                <c:pt idx="4183">
                  <c:v>-62.726999999999997</c:v>
                </c:pt>
                <c:pt idx="4184">
                  <c:v>-62.819000000000003</c:v>
                </c:pt>
                <c:pt idx="4185">
                  <c:v>-62.758000000000003</c:v>
                </c:pt>
                <c:pt idx="4186">
                  <c:v>-62.88</c:v>
                </c:pt>
                <c:pt idx="4187">
                  <c:v>-62.970999999999997</c:v>
                </c:pt>
                <c:pt idx="4188">
                  <c:v>-63.002000000000002</c:v>
                </c:pt>
                <c:pt idx="4189">
                  <c:v>-63.002000000000002</c:v>
                </c:pt>
                <c:pt idx="4190">
                  <c:v>-63.002000000000002</c:v>
                </c:pt>
                <c:pt idx="4191">
                  <c:v>-62.941000000000003</c:v>
                </c:pt>
                <c:pt idx="4192">
                  <c:v>-63.094000000000001</c:v>
                </c:pt>
                <c:pt idx="4193">
                  <c:v>-63.031999999999996</c:v>
                </c:pt>
                <c:pt idx="4194">
                  <c:v>-62.91</c:v>
                </c:pt>
                <c:pt idx="4195">
                  <c:v>-63.094000000000001</c:v>
                </c:pt>
                <c:pt idx="4196">
                  <c:v>-63.063000000000002</c:v>
                </c:pt>
                <c:pt idx="4197">
                  <c:v>-63.277000000000001</c:v>
                </c:pt>
                <c:pt idx="4198">
                  <c:v>-63.368000000000002</c:v>
                </c:pt>
                <c:pt idx="4199">
                  <c:v>-63.368000000000002</c:v>
                </c:pt>
                <c:pt idx="4200">
                  <c:v>-63.49</c:v>
                </c:pt>
                <c:pt idx="4201">
                  <c:v>-63.46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3DE-844E-83D2-AC6159857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3858608"/>
        <c:axId val="1983860032"/>
      </c:scatterChart>
      <c:valAx>
        <c:axId val="1983858608"/>
        <c:scaling>
          <c:orientation val="minMax"/>
          <c:max val="5000"/>
          <c:min val="0"/>
        </c:scaling>
        <c:delete val="0"/>
        <c:axPos val="b"/>
        <c:numFmt formatCode="#,##0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1983860032"/>
        <c:crossesAt val="-100"/>
        <c:crossBetween val="midCat"/>
        <c:majorUnit val="1000"/>
      </c:valAx>
      <c:valAx>
        <c:axId val="1983860032"/>
        <c:scaling>
          <c:orientation val="minMax"/>
          <c:max val="20"/>
          <c:min val="-8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1983858608"/>
        <c:crossesAt val="0"/>
        <c:crossBetween val="midCat"/>
        <c:majorUnit val="2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838736578364"/>
          <c:y val="4.7808764940239001E-2"/>
          <c:w val="0.84992395560453504"/>
          <c:h val="0.89016377952755898"/>
        </c:manualLayout>
      </c:layout>
      <c:scatterChart>
        <c:scatterStyle val="lineMarker"/>
        <c:varyColors val="0"/>
        <c:ser>
          <c:idx val="1"/>
          <c:order val="0"/>
          <c:tx>
            <c:strRef>
              <c:f>'SI ArcLight, 20130751_C10'!$G$1</c:f>
              <c:strCache>
                <c:ptCount val="1"/>
                <c:pt idx="0">
                  <c:v>dF/F(%) [2xbinned]</c:v>
                </c:pt>
              </c:strCache>
            </c:strRef>
          </c:tx>
          <c:spPr>
            <a:ln w="12700" cap="rnd" cmpd="sng">
              <a:solidFill>
                <a:schemeClr val="tx1"/>
              </a:solidFill>
              <a:prstDash val="solid"/>
            </a:ln>
          </c:spPr>
          <c:marker>
            <c:symbol val="none"/>
          </c:marker>
          <c:dPt>
            <c:idx val="47"/>
            <c:bubble3D val="0"/>
            <c:extLst>
              <c:ext xmlns:c16="http://schemas.microsoft.com/office/drawing/2014/chart" uri="{C3380CC4-5D6E-409C-BE32-E72D297353CC}">
                <c16:uniqueId val="{00000000-F057-634B-B12B-1CEDB3FAEE77}"/>
              </c:ext>
            </c:extLst>
          </c:dPt>
          <c:xVal>
            <c:numRef>
              <c:f>'SI ArcLight, 20130751_C10'!$F$2:$F$10000</c:f>
              <c:numCache>
                <c:formatCode>General</c:formatCode>
                <c:ptCount val="9999"/>
                <c:pt idx="0">
                  <c:v>1</c:v>
                </c:pt>
                <c:pt idx="1">
                  <c:v>3.4</c:v>
                </c:pt>
                <c:pt idx="2">
                  <c:v>5.8</c:v>
                </c:pt>
                <c:pt idx="3">
                  <c:v>8.1999999999999993</c:v>
                </c:pt>
                <c:pt idx="4">
                  <c:v>10.6</c:v>
                </c:pt>
                <c:pt idx="5">
                  <c:v>13</c:v>
                </c:pt>
                <c:pt idx="6">
                  <c:v>15.4</c:v>
                </c:pt>
                <c:pt idx="7">
                  <c:v>17.8</c:v>
                </c:pt>
                <c:pt idx="8">
                  <c:v>20.2</c:v>
                </c:pt>
                <c:pt idx="9">
                  <c:v>22.6</c:v>
                </c:pt>
                <c:pt idx="10">
                  <c:v>25</c:v>
                </c:pt>
                <c:pt idx="11">
                  <c:v>27.4</c:v>
                </c:pt>
                <c:pt idx="12">
                  <c:v>29.8</c:v>
                </c:pt>
                <c:pt idx="13">
                  <c:v>32.200000000000003</c:v>
                </c:pt>
                <c:pt idx="14">
                  <c:v>34.6</c:v>
                </c:pt>
                <c:pt idx="15">
                  <c:v>37</c:v>
                </c:pt>
                <c:pt idx="16">
                  <c:v>39.4</c:v>
                </c:pt>
                <c:pt idx="17">
                  <c:v>41.8</c:v>
                </c:pt>
                <c:pt idx="18">
                  <c:v>44.2</c:v>
                </c:pt>
                <c:pt idx="19">
                  <c:v>46.6</c:v>
                </c:pt>
                <c:pt idx="20">
                  <c:v>49</c:v>
                </c:pt>
                <c:pt idx="21">
                  <c:v>51.4</c:v>
                </c:pt>
                <c:pt idx="22">
                  <c:v>53.8</c:v>
                </c:pt>
                <c:pt idx="23">
                  <c:v>56.2</c:v>
                </c:pt>
                <c:pt idx="24">
                  <c:v>58.6</c:v>
                </c:pt>
                <c:pt idx="25">
                  <c:v>61</c:v>
                </c:pt>
                <c:pt idx="26">
                  <c:v>63.4</c:v>
                </c:pt>
                <c:pt idx="27">
                  <c:v>65.8</c:v>
                </c:pt>
                <c:pt idx="28">
                  <c:v>68.2</c:v>
                </c:pt>
                <c:pt idx="29">
                  <c:v>70.599999999999994</c:v>
                </c:pt>
                <c:pt idx="30">
                  <c:v>73</c:v>
                </c:pt>
                <c:pt idx="31">
                  <c:v>75.400000000000006</c:v>
                </c:pt>
                <c:pt idx="32">
                  <c:v>77.8</c:v>
                </c:pt>
                <c:pt idx="33">
                  <c:v>80.2</c:v>
                </c:pt>
                <c:pt idx="34">
                  <c:v>82.6</c:v>
                </c:pt>
                <c:pt idx="35">
                  <c:v>85</c:v>
                </c:pt>
                <c:pt idx="36">
                  <c:v>87.4</c:v>
                </c:pt>
                <c:pt idx="37">
                  <c:v>89.8</c:v>
                </c:pt>
                <c:pt idx="38">
                  <c:v>92.2</c:v>
                </c:pt>
                <c:pt idx="39">
                  <c:v>94.6</c:v>
                </c:pt>
                <c:pt idx="40">
                  <c:v>97</c:v>
                </c:pt>
                <c:pt idx="41">
                  <c:v>99.4</c:v>
                </c:pt>
                <c:pt idx="42">
                  <c:v>101.8</c:v>
                </c:pt>
                <c:pt idx="43">
                  <c:v>104.2</c:v>
                </c:pt>
                <c:pt idx="44">
                  <c:v>106.6</c:v>
                </c:pt>
                <c:pt idx="45">
                  <c:v>109</c:v>
                </c:pt>
                <c:pt idx="46">
                  <c:v>111.4</c:v>
                </c:pt>
                <c:pt idx="47">
                  <c:v>113.8</c:v>
                </c:pt>
                <c:pt idx="48">
                  <c:v>116.2</c:v>
                </c:pt>
                <c:pt idx="49">
                  <c:v>118.6</c:v>
                </c:pt>
                <c:pt idx="50">
                  <c:v>121</c:v>
                </c:pt>
                <c:pt idx="51">
                  <c:v>123.4</c:v>
                </c:pt>
                <c:pt idx="52">
                  <c:v>125.8</c:v>
                </c:pt>
                <c:pt idx="53">
                  <c:v>128.19999999999999</c:v>
                </c:pt>
                <c:pt idx="54">
                  <c:v>130.6</c:v>
                </c:pt>
                <c:pt idx="55">
                  <c:v>133</c:v>
                </c:pt>
                <c:pt idx="56">
                  <c:v>135.4</c:v>
                </c:pt>
                <c:pt idx="57">
                  <c:v>137.80000000000001</c:v>
                </c:pt>
                <c:pt idx="58">
                  <c:v>140.19999999999999</c:v>
                </c:pt>
                <c:pt idx="59">
                  <c:v>142.6</c:v>
                </c:pt>
                <c:pt idx="60">
                  <c:v>145</c:v>
                </c:pt>
                <c:pt idx="61">
                  <c:v>147.4</c:v>
                </c:pt>
                <c:pt idx="62">
                  <c:v>149.80000000000001</c:v>
                </c:pt>
                <c:pt idx="63">
                  <c:v>152.19999999999999</c:v>
                </c:pt>
                <c:pt idx="64">
                  <c:v>154.6</c:v>
                </c:pt>
                <c:pt idx="65">
                  <c:v>157</c:v>
                </c:pt>
                <c:pt idx="66">
                  <c:v>159.4</c:v>
                </c:pt>
                <c:pt idx="67">
                  <c:v>161.80000000000001</c:v>
                </c:pt>
                <c:pt idx="68">
                  <c:v>164.2</c:v>
                </c:pt>
                <c:pt idx="69">
                  <c:v>166.6</c:v>
                </c:pt>
                <c:pt idx="70">
                  <c:v>169</c:v>
                </c:pt>
                <c:pt idx="71">
                  <c:v>171.4</c:v>
                </c:pt>
                <c:pt idx="72">
                  <c:v>173.8</c:v>
                </c:pt>
                <c:pt idx="73">
                  <c:v>176.2</c:v>
                </c:pt>
                <c:pt idx="74">
                  <c:v>178.6</c:v>
                </c:pt>
                <c:pt idx="75">
                  <c:v>181</c:v>
                </c:pt>
                <c:pt idx="76">
                  <c:v>183.4</c:v>
                </c:pt>
                <c:pt idx="77">
                  <c:v>185.8</c:v>
                </c:pt>
                <c:pt idx="78">
                  <c:v>188.2</c:v>
                </c:pt>
                <c:pt idx="79">
                  <c:v>190.6</c:v>
                </c:pt>
                <c:pt idx="80">
                  <c:v>193</c:v>
                </c:pt>
                <c:pt idx="81">
                  <c:v>195.4</c:v>
                </c:pt>
                <c:pt idx="82">
                  <c:v>197.8</c:v>
                </c:pt>
                <c:pt idx="83">
                  <c:v>200.2</c:v>
                </c:pt>
                <c:pt idx="84">
                  <c:v>202.6</c:v>
                </c:pt>
                <c:pt idx="85">
                  <c:v>205</c:v>
                </c:pt>
                <c:pt idx="86">
                  <c:v>207.4</c:v>
                </c:pt>
                <c:pt idx="87">
                  <c:v>209.8</c:v>
                </c:pt>
                <c:pt idx="88">
                  <c:v>212.2</c:v>
                </c:pt>
                <c:pt idx="89">
                  <c:v>214.6</c:v>
                </c:pt>
                <c:pt idx="90">
                  <c:v>217</c:v>
                </c:pt>
                <c:pt idx="91">
                  <c:v>219.4</c:v>
                </c:pt>
                <c:pt idx="92">
                  <c:v>221.8</c:v>
                </c:pt>
                <c:pt idx="93">
                  <c:v>224.2</c:v>
                </c:pt>
                <c:pt idx="94">
                  <c:v>226.6</c:v>
                </c:pt>
                <c:pt idx="95">
                  <c:v>229</c:v>
                </c:pt>
                <c:pt idx="96">
                  <c:v>231.4</c:v>
                </c:pt>
                <c:pt idx="97">
                  <c:v>233.8</c:v>
                </c:pt>
                <c:pt idx="98">
                  <c:v>236.2</c:v>
                </c:pt>
                <c:pt idx="99">
                  <c:v>238.6</c:v>
                </c:pt>
                <c:pt idx="100">
                  <c:v>241</c:v>
                </c:pt>
                <c:pt idx="101">
                  <c:v>243.4</c:v>
                </c:pt>
                <c:pt idx="102">
                  <c:v>245.8</c:v>
                </c:pt>
                <c:pt idx="103">
                  <c:v>248.2</c:v>
                </c:pt>
                <c:pt idx="104">
                  <c:v>250.6</c:v>
                </c:pt>
                <c:pt idx="105">
                  <c:v>253</c:v>
                </c:pt>
                <c:pt idx="106">
                  <c:v>255.4</c:v>
                </c:pt>
                <c:pt idx="107">
                  <c:v>257.8</c:v>
                </c:pt>
                <c:pt idx="108">
                  <c:v>260.2</c:v>
                </c:pt>
                <c:pt idx="109">
                  <c:v>262.60000000000002</c:v>
                </c:pt>
                <c:pt idx="110">
                  <c:v>265</c:v>
                </c:pt>
                <c:pt idx="111">
                  <c:v>267.39999999999998</c:v>
                </c:pt>
                <c:pt idx="112">
                  <c:v>269.8</c:v>
                </c:pt>
                <c:pt idx="113">
                  <c:v>272.2</c:v>
                </c:pt>
                <c:pt idx="114">
                  <c:v>274.60000000000002</c:v>
                </c:pt>
                <c:pt idx="115">
                  <c:v>277</c:v>
                </c:pt>
                <c:pt idx="116">
                  <c:v>279.39999999999998</c:v>
                </c:pt>
                <c:pt idx="117">
                  <c:v>281.8</c:v>
                </c:pt>
                <c:pt idx="118">
                  <c:v>284.2</c:v>
                </c:pt>
                <c:pt idx="119">
                  <c:v>286.60000000000002</c:v>
                </c:pt>
                <c:pt idx="120">
                  <c:v>289</c:v>
                </c:pt>
                <c:pt idx="121">
                  <c:v>291.39999999999998</c:v>
                </c:pt>
                <c:pt idx="122">
                  <c:v>293.8</c:v>
                </c:pt>
                <c:pt idx="123">
                  <c:v>296.2</c:v>
                </c:pt>
                <c:pt idx="124">
                  <c:v>298.60000000000002</c:v>
                </c:pt>
                <c:pt idx="125">
                  <c:v>301</c:v>
                </c:pt>
                <c:pt idx="126">
                  <c:v>303.39999999999998</c:v>
                </c:pt>
                <c:pt idx="127">
                  <c:v>305.8</c:v>
                </c:pt>
                <c:pt idx="128">
                  <c:v>308.2</c:v>
                </c:pt>
                <c:pt idx="129">
                  <c:v>310.60000000000002</c:v>
                </c:pt>
                <c:pt idx="130">
                  <c:v>313</c:v>
                </c:pt>
                <c:pt idx="131">
                  <c:v>315.39999999999998</c:v>
                </c:pt>
                <c:pt idx="132">
                  <c:v>317.8</c:v>
                </c:pt>
                <c:pt idx="133">
                  <c:v>320.2</c:v>
                </c:pt>
                <c:pt idx="134">
                  <c:v>322.60000000000002</c:v>
                </c:pt>
                <c:pt idx="135">
                  <c:v>325</c:v>
                </c:pt>
                <c:pt idx="136">
                  <c:v>327.39999999999998</c:v>
                </c:pt>
                <c:pt idx="137">
                  <c:v>329.8</c:v>
                </c:pt>
                <c:pt idx="138">
                  <c:v>332.2</c:v>
                </c:pt>
                <c:pt idx="139">
                  <c:v>334.6</c:v>
                </c:pt>
                <c:pt idx="140">
                  <c:v>337</c:v>
                </c:pt>
                <c:pt idx="141">
                  <c:v>339.4</c:v>
                </c:pt>
                <c:pt idx="142">
                  <c:v>341.8</c:v>
                </c:pt>
                <c:pt idx="143">
                  <c:v>344.2</c:v>
                </c:pt>
                <c:pt idx="144">
                  <c:v>346.6</c:v>
                </c:pt>
                <c:pt idx="145">
                  <c:v>349</c:v>
                </c:pt>
                <c:pt idx="146">
                  <c:v>351.4</c:v>
                </c:pt>
                <c:pt idx="147">
                  <c:v>353.8</c:v>
                </c:pt>
                <c:pt idx="148">
                  <c:v>356.2</c:v>
                </c:pt>
                <c:pt idx="149">
                  <c:v>358.6</c:v>
                </c:pt>
                <c:pt idx="150">
                  <c:v>361</c:v>
                </c:pt>
                <c:pt idx="151">
                  <c:v>363.4</c:v>
                </c:pt>
                <c:pt idx="152">
                  <c:v>365.8</c:v>
                </c:pt>
                <c:pt idx="153">
                  <c:v>368.2</c:v>
                </c:pt>
                <c:pt idx="154">
                  <c:v>370.6</c:v>
                </c:pt>
                <c:pt idx="155">
                  <c:v>373</c:v>
                </c:pt>
                <c:pt idx="156">
                  <c:v>375.4</c:v>
                </c:pt>
                <c:pt idx="157">
                  <c:v>377.8</c:v>
                </c:pt>
                <c:pt idx="158">
                  <c:v>380.2</c:v>
                </c:pt>
                <c:pt idx="159">
                  <c:v>382.6</c:v>
                </c:pt>
                <c:pt idx="160">
                  <c:v>385</c:v>
                </c:pt>
                <c:pt idx="161">
                  <c:v>387.4</c:v>
                </c:pt>
                <c:pt idx="162">
                  <c:v>389.8</c:v>
                </c:pt>
                <c:pt idx="163">
                  <c:v>392.2</c:v>
                </c:pt>
                <c:pt idx="164">
                  <c:v>394.6</c:v>
                </c:pt>
                <c:pt idx="165">
                  <c:v>397</c:v>
                </c:pt>
                <c:pt idx="166">
                  <c:v>399.4</c:v>
                </c:pt>
                <c:pt idx="167">
                  <c:v>401.8</c:v>
                </c:pt>
                <c:pt idx="168">
                  <c:v>404.2</c:v>
                </c:pt>
                <c:pt idx="169">
                  <c:v>406.6</c:v>
                </c:pt>
                <c:pt idx="170">
                  <c:v>409</c:v>
                </c:pt>
                <c:pt idx="171">
                  <c:v>411.4</c:v>
                </c:pt>
                <c:pt idx="172">
                  <c:v>413.8</c:v>
                </c:pt>
                <c:pt idx="173">
                  <c:v>416.2</c:v>
                </c:pt>
                <c:pt idx="174">
                  <c:v>418.6</c:v>
                </c:pt>
                <c:pt idx="175">
                  <c:v>421</c:v>
                </c:pt>
                <c:pt idx="176">
                  <c:v>423.4</c:v>
                </c:pt>
                <c:pt idx="177">
                  <c:v>425.8</c:v>
                </c:pt>
                <c:pt idx="178">
                  <c:v>428.2</c:v>
                </c:pt>
                <c:pt idx="179">
                  <c:v>430.6</c:v>
                </c:pt>
                <c:pt idx="180">
                  <c:v>433</c:v>
                </c:pt>
                <c:pt idx="181">
                  <c:v>435.4</c:v>
                </c:pt>
                <c:pt idx="182">
                  <c:v>437.8</c:v>
                </c:pt>
                <c:pt idx="183">
                  <c:v>440.2</c:v>
                </c:pt>
                <c:pt idx="184">
                  <c:v>442.6</c:v>
                </c:pt>
                <c:pt idx="185">
                  <c:v>445</c:v>
                </c:pt>
                <c:pt idx="186">
                  <c:v>447.4</c:v>
                </c:pt>
                <c:pt idx="187">
                  <c:v>449.8</c:v>
                </c:pt>
                <c:pt idx="188">
                  <c:v>452.2</c:v>
                </c:pt>
                <c:pt idx="189">
                  <c:v>454.6</c:v>
                </c:pt>
                <c:pt idx="190">
                  <c:v>457</c:v>
                </c:pt>
                <c:pt idx="191">
                  <c:v>459.4</c:v>
                </c:pt>
                <c:pt idx="192">
                  <c:v>461.8</c:v>
                </c:pt>
                <c:pt idx="193">
                  <c:v>464.2</c:v>
                </c:pt>
                <c:pt idx="194">
                  <c:v>466.6</c:v>
                </c:pt>
                <c:pt idx="195">
                  <c:v>469</c:v>
                </c:pt>
                <c:pt idx="196">
                  <c:v>471.4</c:v>
                </c:pt>
                <c:pt idx="197">
                  <c:v>473.8</c:v>
                </c:pt>
                <c:pt idx="198">
                  <c:v>476.2</c:v>
                </c:pt>
                <c:pt idx="199">
                  <c:v>478.6</c:v>
                </c:pt>
                <c:pt idx="200">
                  <c:v>481</c:v>
                </c:pt>
                <c:pt idx="201">
                  <c:v>483.4</c:v>
                </c:pt>
                <c:pt idx="202">
                  <c:v>485.8</c:v>
                </c:pt>
                <c:pt idx="203">
                  <c:v>488.2</c:v>
                </c:pt>
                <c:pt idx="204">
                  <c:v>490.6</c:v>
                </c:pt>
                <c:pt idx="205">
                  <c:v>493</c:v>
                </c:pt>
                <c:pt idx="206">
                  <c:v>495.4</c:v>
                </c:pt>
                <c:pt idx="207">
                  <c:v>497.8</c:v>
                </c:pt>
                <c:pt idx="208">
                  <c:v>500.2</c:v>
                </c:pt>
                <c:pt idx="209">
                  <c:v>502.6</c:v>
                </c:pt>
                <c:pt idx="210">
                  <c:v>505</c:v>
                </c:pt>
                <c:pt idx="211">
                  <c:v>507.4</c:v>
                </c:pt>
                <c:pt idx="212">
                  <c:v>509.8</c:v>
                </c:pt>
                <c:pt idx="213">
                  <c:v>512.20000000000005</c:v>
                </c:pt>
                <c:pt idx="214">
                  <c:v>514.6</c:v>
                </c:pt>
                <c:pt idx="215">
                  <c:v>517</c:v>
                </c:pt>
                <c:pt idx="216">
                  <c:v>519.4</c:v>
                </c:pt>
                <c:pt idx="217">
                  <c:v>521.79999999999995</c:v>
                </c:pt>
                <c:pt idx="218">
                  <c:v>524.20000000000005</c:v>
                </c:pt>
                <c:pt idx="219">
                  <c:v>526.6</c:v>
                </c:pt>
                <c:pt idx="220">
                  <c:v>529</c:v>
                </c:pt>
                <c:pt idx="221">
                  <c:v>531.4</c:v>
                </c:pt>
                <c:pt idx="222">
                  <c:v>533.79999999999995</c:v>
                </c:pt>
                <c:pt idx="223">
                  <c:v>536.20000000000005</c:v>
                </c:pt>
                <c:pt idx="224">
                  <c:v>538.6</c:v>
                </c:pt>
                <c:pt idx="225">
                  <c:v>541</c:v>
                </c:pt>
                <c:pt idx="226">
                  <c:v>543.4</c:v>
                </c:pt>
                <c:pt idx="227">
                  <c:v>545.79999999999995</c:v>
                </c:pt>
                <c:pt idx="228">
                  <c:v>548.20000000000005</c:v>
                </c:pt>
                <c:pt idx="229">
                  <c:v>550.6</c:v>
                </c:pt>
                <c:pt idx="230">
                  <c:v>553</c:v>
                </c:pt>
                <c:pt idx="231">
                  <c:v>555.4</c:v>
                </c:pt>
                <c:pt idx="232">
                  <c:v>557.79999999999995</c:v>
                </c:pt>
                <c:pt idx="233">
                  <c:v>560.20000000000005</c:v>
                </c:pt>
                <c:pt idx="234">
                  <c:v>562.6</c:v>
                </c:pt>
                <c:pt idx="235">
                  <c:v>565</c:v>
                </c:pt>
                <c:pt idx="236">
                  <c:v>567.4</c:v>
                </c:pt>
                <c:pt idx="237">
                  <c:v>569.79999999999995</c:v>
                </c:pt>
                <c:pt idx="238">
                  <c:v>572.20000000000005</c:v>
                </c:pt>
                <c:pt idx="239">
                  <c:v>574.6</c:v>
                </c:pt>
                <c:pt idx="240">
                  <c:v>577</c:v>
                </c:pt>
                <c:pt idx="241">
                  <c:v>579.4</c:v>
                </c:pt>
                <c:pt idx="242">
                  <c:v>581.79999999999995</c:v>
                </c:pt>
                <c:pt idx="243">
                  <c:v>584.20000000000005</c:v>
                </c:pt>
                <c:pt idx="244">
                  <c:v>586.6</c:v>
                </c:pt>
                <c:pt idx="245">
                  <c:v>589</c:v>
                </c:pt>
                <c:pt idx="246">
                  <c:v>591.4</c:v>
                </c:pt>
                <c:pt idx="247">
                  <c:v>593.79999999999995</c:v>
                </c:pt>
                <c:pt idx="248">
                  <c:v>596.20000000000005</c:v>
                </c:pt>
                <c:pt idx="249">
                  <c:v>598.6</c:v>
                </c:pt>
                <c:pt idx="250">
                  <c:v>601</c:v>
                </c:pt>
                <c:pt idx="251">
                  <c:v>603.4</c:v>
                </c:pt>
                <c:pt idx="252">
                  <c:v>605.79999999999995</c:v>
                </c:pt>
                <c:pt idx="253">
                  <c:v>608.20000000000005</c:v>
                </c:pt>
                <c:pt idx="254">
                  <c:v>610.6</c:v>
                </c:pt>
                <c:pt idx="255">
                  <c:v>613</c:v>
                </c:pt>
                <c:pt idx="256">
                  <c:v>615.4</c:v>
                </c:pt>
                <c:pt idx="257">
                  <c:v>617.79999999999995</c:v>
                </c:pt>
                <c:pt idx="258">
                  <c:v>620.20000000000005</c:v>
                </c:pt>
                <c:pt idx="259">
                  <c:v>622.6</c:v>
                </c:pt>
                <c:pt idx="260">
                  <c:v>625</c:v>
                </c:pt>
                <c:pt idx="261">
                  <c:v>627.4</c:v>
                </c:pt>
                <c:pt idx="262">
                  <c:v>629.79999999999995</c:v>
                </c:pt>
                <c:pt idx="263">
                  <c:v>632.20000000000005</c:v>
                </c:pt>
                <c:pt idx="264">
                  <c:v>634.6</c:v>
                </c:pt>
                <c:pt idx="265">
                  <c:v>637</c:v>
                </c:pt>
                <c:pt idx="266">
                  <c:v>639.4</c:v>
                </c:pt>
                <c:pt idx="267">
                  <c:v>641.79999999999995</c:v>
                </c:pt>
                <c:pt idx="268">
                  <c:v>644.20000000000005</c:v>
                </c:pt>
                <c:pt idx="269">
                  <c:v>646.6</c:v>
                </c:pt>
                <c:pt idx="270">
                  <c:v>649</c:v>
                </c:pt>
                <c:pt idx="271">
                  <c:v>651.4</c:v>
                </c:pt>
                <c:pt idx="272">
                  <c:v>653.79999999999995</c:v>
                </c:pt>
                <c:pt idx="273">
                  <c:v>656.2</c:v>
                </c:pt>
                <c:pt idx="274">
                  <c:v>658.6</c:v>
                </c:pt>
                <c:pt idx="275">
                  <c:v>661</c:v>
                </c:pt>
                <c:pt idx="276">
                  <c:v>663.4</c:v>
                </c:pt>
                <c:pt idx="277">
                  <c:v>665.8</c:v>
                </c:pt>
                <c:pt idx="278">
                  <c:v>668.2</c:v>
                </c:pt>
                <c:pt idx="279">
                  <c:v>670.6</c:v>
                </c:pt>
                <c:pt idx="280">
                  <c:v>673</c:v>
                </c:pt>
                <c:pt idx="281">
                  <c:v>675.4</c:v>
                </c:pt>
                <c:pt idx="282">
                  <c:v>677.8</c:v>
                </c:pt>
                <c:pt idx="283">
                  <c:v>680.2</c:v>
                </c:pt>
                <c:pt idx="284">
                  <c:v>682.6</c:v>
                </c:pt>
                <c:pt idx="285">
                  <c:v>685</c:v>
                </c:pt>
                <c:pt idx="286">
                  <c:v>687.4</c:v>
                </c:pt>
                <c:pt idx="287">
                  <c:v>689.8</c:v>
                </c:pt>
                <c:pt idx="288">
                  <c:v>692.2</c:v>
                </c:pt>
                <c:pt idx="289">
                  <c:v>694.6</c:v>
                </c:pt>
                <c:pt idx="290">
                  <c:v>697</c:v>
                </c:pt>
                <c:pt idx="291">
                  <c:v>699.4</c:v>
                </c:pt>
                <c:pt idx="292">
                  <c:v>701.8</c:v>
                </c:pt>
                <c:pt idx="293">
                  <c:v>704.2</c:v>
                </c:pt>
                <c:pt idx="294">
                  <c:v>706.6</c:v>
                </c:pt>
                <c:pt idx="295">
                  <c:v>709</c:v>
                </c:pt>
                <c:pt idx="296">
                  <c:v>711.4</c:v>
                </c:pt>
                <c:pt idx="297">
                  <c:v>713.8</c:v>
                </c:pt>
                <c:pt idx="298">
                  <c:v>716.2</c:v>
                </c:pt>
                <c:pt idx="299">
                  <c:v>718.6</c:v>
                </c:pt>
                <c:pt idx="300">
                  <c:v>721</c:v>
                </c:pt>
                <c:pt idx="301">
                  <c:v>723.4</c:v>
                </c:pt>
                <c:pt idx="302">
                  <c:v>725.8</c:v>
                </c:pt>
                <c:pt idx="303">
                  <c:v>728.2</c:v>
                </c:pt>
                <c:pt idx="304">
                  <c:v>730.6</c:v>
                </c:pt>
                <c:pt idx="305">
                  <c:v>733</c:v>
                </c:pt>
                <c:pt idx="306">
                  <c:v>735.4</c:v>
                </c:pt>
                <c:pt idx="307">
                  <c:v>737.8</c:v>
                </c:pt>
                <c:pt idx="308">
                  <c:v>740.2</c:v>
                </c:pt>
                <c:pt idx="309">
                  <c:v>742.6</c:v>
                </c:pt>
                <c:pt idx="310">
                  <c:v>745</c:v>
                </c:pt>
                <c:pt idx="311">
                  <c:v>747.4</c:v>
                </c:pt>
                <c:pt idx="312">
                  <c:v>749.8</c:v>
                </c:pt>
                <c:pt idx="313">
                  <c:v>752.2</c:v>
                </c:pt>
                <c:pt idx="314">
                  <c:v>754.6</c:v>
                </c:pt>
                <c:pt idx="315">
                  <c:v>757</c:v>
                </c:pt>
                <c:pt idx="316">
                  <c:v>759.4</c:v>
                </c:pt>
                <c:pt idx="317">
                  <c:v>761.8</c:v>
                </c:pt>
                <c:pt idx="318">
                  <c:v>764.2</c:v>
                </c:pt>
                <c:pt idx="319">
                  <c:v>766.6</c:v>
                </c:pt>
                <c:pt idx="320">
                  <c:v>769</c:v>
                </c:pt>
                <c:pt idx="321">
                  <c:v>771.4</c:v>
                </c:pt>
                <c:pt idx="322">
                  <c:v>773.8</c:v>
                </c:pt>
                <c:pt idx="323">
                  <c:v>776.2</c:v>
                </c:pt>
                <c:pt idx="324">
                  <c:v>778.6</c:v>
                </c:pt>
                <c:pt idx="325">
                  <c:v>781</c:v>
                </c:pt>
                <c:pt idx="326">
                  <c:v>783.4</c:v>
                </c:pt>
                <c:pt idx="327">
                  <c:v>785.8</c:v>
                </c:pt>
                <c:pt idx="328">
                  <c:v>788.2</c:v>
                </c:pt>
                <c:pt idx="329">
                  <c:v>790.6</c:v>
                </c:pt>
                <c:pt idx="330">
                  <c:v>793</c:v>
                </c:pt>
                <c:pt idx="331">
                  <c:v>795.4</c:v>
                </c:pt>
                <c:pt idx="332">
                  <c:v>797.8</c:v>
                </c:pt>
                <c:pt idx="333">
                  <c:v>800.2</c:v>
                </c:pt>
                <c:pt idx="334">
                  <c:v>802.6</c:v>
                </c:pt>
                <c:pt idx="335">
                  <c:v>805</c:v>
                </c:pt>
                <c:pt idx="336">
                  <c:v>807.4</c:v>
                </c:pt>
                <c:pt idx="337">
                  <c:v>809.8</c:v>
                </c:pt>
                <c:pt idx="338">
                  <c:v>812.2</c:v>
                </c:pt>
                <c:pt idx="339">
                  <c:v>814.6</c:v>
                </c:pt>
                <c:pt idx="340">
                  <c:v>817</c:v>
                </c:pt>
                <c:pt idx="341">
                  <c:v>819.4</c:v>
                </c:pt>
                <c:pt idx="342">
                  <c:v>821.8</c:v>
                </c:pt>
                <c:pt idx="343">
                  <c:v>824.2</c:v>
                </c:pt>
                <c:pt idx="344">
                  <c:v>826.6</c:v>
                </c:pt>
                <c:pt idx="345">
                  <c:v>829</c:v>
                </c:pt>
                <c:pt idx="346">
                  <c:v>831.4</c:v>
                </c:pt>
                <c:pt idx="347">
                  <c:v>833.8</c:v>
                </c:pt>
                <c:pt idx="348">
                  <c:v>836.2</c:v>
                </c:pt>
                <c:pt idx="349">
                  <c:v>838.6</c:v>
                </c:pt>
                <c:pt idx="350">
                  <c:v>841</c:v>
                </c:pt>
                <c:pt idx="351">
                  <c:v>843.4</c:v>
                </c:pt>
                <c:pt idx="352">
                  <c:v>845.8</c:v>
                </c:pt>
                <c:pt idx="353">
                  <c:v>848.2</c:v>
                </c:pt>
                <c:pt idx="354">
                  <c:v>850.6</c:v>
                </c:pt>
                <c:pt idx="355">
                  <c:v>853</c:v>
                </c:pt>
                <c:pt idx="356">
                  <c:v>855.4</c:v>
                </c:pt>
                <c:pt idx="357">
                  <c:v>857.8</c:v>
                </c:pt>
                <c:pt idx="358">
                  <c:v>860.2</c:v>
                </c:pt>
                <c:pt idx="359">
                  <c:v>862.6</c:v>
                </c:pt>
                <c:pt idx="360">
                  <c:v>865</c:v>
                </c:pt>
                <c:pt idx="361">
                  <c:v>867.4</c:v>
                </c:pt>
                <c:pt idx="362">
                  <c:v>869.8</c:v>
                </c:pt>
                <c:pt idx="363">
                  <c:v>872.2</c:v>
                </c:pt>
                <c:pt idx="364">
                  <c:v>874.6</c:v>
                </c:pt>
                <c:pt idx="365">
                  <c:v>877</c:v>
                </c:pt>
                <c:pt idx="366">
                  <c:v>879.4</c:v>
                </c:pt>
                <c:pt idx="367">
                  <c:v>881.8</c:v>
                </c:pt>
                <c:pt idx="368">
                  <c:v>884.2</c:v>
                </c:pt>
                <c:pt idx="369">
                  <c:v>886.6</c:v>
                </c:pt>
                <c:pt idx="370">
                  <c:v>889</c:v>
                </c:pt>
                <c:pt idx="371">
                  <c:v>891.4</c:v>
                </c:pt>
                <c:pt idx="372">
                  <c:v>893.8</c:v>
                </c:pt>
                <c:pt idx="373">
                  <c:v>896.2</c:v>
                </c:pt>
                <c:pt idx="374">
                  <c:v>898.6</c:v>
                </c:pt>
                <c:pt idx="375">
                  <c:v>901</c:v>
                </c:pt>
                <c:pt idx="376">
                  <c:v>903.4</c:v>
                </c:pt>
                <c:pt idx="377">
                  <c:v>905.8</c:v>
                </c:pt>
                <c:pt idx="378">
                  <c:v>908.2</c:v>
                </c:pt>
                <c:pt idx="379">
                  <c:v>910.6</c:v>
                </c:pt>
                <c:pt idx="380">
                  <c:v>913</c:v>
                </c:pt>
                <c:pt idx="381">
                  <c:v>915.4</c:v>
                </c:pt>
                <c:pt idx="382">
                  <c:v>917.8</c:v>
                </c:pt>
                <c:pt idx="383">
                  <c:v>920.2</c:v>
                </c:pt>
                <c:pt idx="384">
                  <c:v>922.6</c:v>
                </c:pt>
                <c:pt idx="385">
                  <c:v>925</c:v>
                </c:pt>
                <c:pt idx="386">
                  <c:v>927.4</c:v>
                </c:pt>
                <c:pt idx="387">
                  <c:v>929.8</c:v>
                </c:pt>
                <c:pt idx="388">
                  <c:v>932.2</c:v>
                </c:pt>
                <c:pt idx="389">
                  <c:v>934.6</c:v>
                </c:pt>
                <c:pt idx="390">
                  <c:v>937</c:v>
                </c:pt>
                <c:pt idx="391">
                  <c:v>939.4</c:v>
                </c:pt>
                <c:pt idx="392">
                  <c:v>941.8</c:v>
                </c:pt>
                <c:pt idx="393">
                  <c:v>944.2</c:v>
                </c:pt>
                <c:pt idx="394">
                  <c:v>946.6</c:v>
                </c:pt>
                <c:pt idx="395">
                  <c:v>949</c:v>
                </c:pt>
                <c:pt idx="396">
                  <c:v>951.4</c:v>
                </c:pt>
                <c:pt idx="397">
                  <c:v>953.8</c:v>
                </c:pt>
                <c:pt idx="398">
                  <c:v>956.2</c:v>
                </c:pt>
                <c:pt idx="399">
                  <c:v>958.6</c:v>
                </c:pt>
                <c:pt idx="400">
                  <c:v>961</c:v>
                </c:pt>
                <c:pt idx="401">
                  <c:v>963.4</c:v>
                </c:pt>
                <c:pt idx="402">
                  <c:v>965.8</c:v>
                </c:pt>
                <c:pt idx="403">
                  <c:v>968.2</c:v>
                </c:pt>
                <c:pt idx="404">
                  <c:v>970.6</c:v>
                </c:pt>
                <c:pt idx="405">
                  <c:v>973</c:v>
                </c:pt>
                <c:pt idx="406">
                  <c:v>975.4</c:v>
                </c:pt>
                <c:pt idx="407">
                  <c:v>977.8</c:v>
                </c:pt>
                <c:pt idx="408">
                  <c:v>980.2</c:v>
                </c:pt>
                <c:pt idx="409">
                  <c:v>982.6</c:v>
                </c:pt>
                <c:pt idx="410">
                  <c:v>985</c:v>
                </c:pt>
                <c:pt idx="411">
                  <c:v>987.4</c:v>
                </c:pt>
                <c:pt idx="412">
                  <c:v>989.8</c:v>
                </c:pt>
                <c:pt idx="413">
                  <c:v>992.2</c:v>
                </c:pt>
                <c:pt idx="414">
                  <c:v>994.6</c:v>
                </c:pt>
                <c:pt idx="415">
                  <c:v>997</c:v>
                </c:pt>
                <c:pt idx="416">
                  <c:v>999.4</c:v>
                </c:pt>
                <c:pt idx="417">
                  <c:v>1001.8</c:v>
                </c:pt>
                <c:pt idx="418">
                  <c:v>1004.2</c:v>
                </c:pt>
                <c:pt idx="419">
                  <c:v>1006.6</c:v>
                </c:pt>
                <c:pt idx="420">
                  <c:v>1009</c:v>
                </c:pt>
                <c:pt idx="421">
                  <c:v>1011.4</c:v>
                </c:pt>
                <c:pt idx="422">
                  <c:v>1013.8</c:v>
                </c:pt>
                <c:pt idx="423">
                  <c:v>1016.2</c:v>
                </c:pt>
                <c:pt idx="424">
                  <c:v>1018.6</c:v>
                </c:pt>
                <c:pt idx="425">
                  <c:v>1021</c:v>
                </c:pt>
                <c:pt idx="426">
                  <c:v>1023.4</c:v>
                </c:pt>
                <c:pt idx="427">
                  <c:v>1025.8</c:v>
                </c:pt>
                <c:pt idx="428">
                  <c:v>1028.2</c:v>
                </c:pt>
                <c:pt idx="429">
                  <c:v>1030.5999999999999</c:v>
                </c:pt>
                <c:pt idx="430">
                  <c:v>1033</c:v>
                </c:pt>
                <c:pt idx="431">
                  <c:v>1035.4000000000001</c:v>
                </c:pt>
                <c:pt idx="432">
                  <c:v>1037.8</c:v>
                </c:pt>
                <c:pt idx="433">
                  <c:v>1040.2</c:v>
                </c:pt>
                <c:pt idx="434">
                  <c:v>1042.5999999999999</c:v>
                </c:pt>
                <c:pt idx="435">
                  <c:v>1045</c:v>
                </c:pt>
                <c:pt idx="436">
                  <c:v>1047.4000000000001</c:v>
                </c:pt>
                <c:pt idx="437">
                  <c:v>1049.8</c:v>
                </c:pt>
                <c:pt idx="438">
                  <c:v>1052.2</c:v>
                </c:pt>
                <c:pt idx="439">
                  <c:v>1054.5999999999999</c:v>
                </c:pt>
                <c:pt idx="440">
                  <c:v>1057</c:v>
                </c:pt>
                <c:pt idx="441">
                  <c:v>1059.4000000000001</c:v>
                </c:pt>
                <c:pt idx="442">
                  <c:v>1061.8</c:v>
                </c:pt>
                <c:pt idx="443">
                  <c:v>1064.2</c:v>
                </c:pt>
                <c:pt idx="444">
                  <c:v>1066.5999999999999</c:v>
                </c:pt>
                <c:pt idx="445">
                  <c:v>1069</c:v>
                </c:pt>
                <c:pt idx="446">
                  <c:v>1071.4000000000001</c:v>
                </c:pt>
                <c:pt idx="447">
                  <c:v>1073.8</c:v>
                </c:pt>
                <c:pt idx="448">
                  <c:v>1076.2</c:v>
                </c:pt>
                <c:pt idx="449">
                  <c:v>1078.5999999999999</c:v>
                </c:pt>
                <c:pt idx="450">
                  <c:v>1081</c:v>
                </c:pt>
                <c:pt idx="451">
                  <c:v>1083.4000000000001</c:v>
                </c:pt>
                <c:pt idx="452">
                  <c:v>1085.8</c:v>
                </c:pt>
                <c:pt idx="453">
                  <c:v>1088.2</c:v>
                </c:pt>
                <c:pt idx="454">
                  <c:v>1090.5999999999999</c:v>
                </c:pt>
                <c:pt idx="455">
                  <c:v>1093</c:v>
                </c:pt>
                <c:pt idx="456">
                  <c:v>1095.4000000000001</c:v>
                </c:pt>
                <c:pt idx="457">
                  <c:v>1097.8</c:v>
                </c:pt>
                <c:pt idx="458">
                  <c:v>1100.2</c:v>
                </c:pt>
                <c:pt idx="459">
                  <c:v>1102.5999999999999</c:v>
                </c:pt>
                <c:pt idx="460">
                  <c:v>1105</c:v>
                </c:pt>
                <c:pt idx="461">
                  <c:v>1107.4000000000001</c:v>
                </c:pt>
                <c:pt idx="462">
                  <c:v>1109.8</c:v>
                </c:pt>
                <c:pt idx="463">
                  <c:v>1112.2</c:v>
                </c:pt>
                <c:pt idx="464">
                  <c:v>1114.5999999999999</c:v>
                </c:pt>
                <c:pt idx="465">
                  <c:v>1117</c:v>
                </c:pt>
                <c:pt idx="466">
                  <c:v>1119.4000000000001</c:v>
                </c:pt>
                <c:pt idx="467">
                  <c:v>1121.8</c:v>
                </c:pt>
                <c:pt idx="468">
                  <c:v>1124.2</c:v>
                </c:pt>
                <c:pt idx="469">
                  <c:v>1126.5999999999999</c:v>
                </c:pt>
                <c:pt idx="470">
                  <c:v>1129</c:v>
                </c:pt>
                <c:pt idx="471">
                  <c:v>1131.4000000000001</c:v>
                </c:pt>
                <c:pt idx="472">
                  <c:v>1133.8</c:v>
                </c:pt>
                <c:pt idx="473">
                  <c:v>1136.2</c:v>
                </c:pt>
                <c:pt idx="474">
                  <c:v>1138.5999999999999</c:v>
                </c:pt>
                <c:pt idx="475">
                  <c:v>1141</c:v>
                </c:pt>
                <c:pt idx="476">
                  <c:v>1143.4000000000001</c:v>
                </c:pt>
                <c:pt idx="477">
                  <c:v>1145.8</c:v>
                </c:pt>
                <c:pt idx="478">
                  <c:v>1148.2</c:v>
                </c:pt>
                <c:pt idx="479">
                  <c:v>1150.5999999999999</c:v>
                </c:pt>
                <c:pt idx="480">
                  <c:v>1153</c:v>
                </c:pt>
                <c:pt idx="481">
                  <c:v>1155.4000000000001</c:v>
                </c:pt>
                <c:pt idx="482">
                  <c:v>1157.8</c:v>
                </c:pt>
                <c:pt idx="483">
                  <c:v>1160.2</c:v>
                </c:pt>
                <c:pt idx="484">
                  <c:v>1162.5999999999999</c:v>
                </c:pt>
                <c:pt idx="485">
                  <c:v>1165</c:v>
                </c:pt>
                <c:pt idx="486">
                  <c:v>1167.4000000000001</c:v>
                </c:pt>
                <c:pt idx="487">
                  <c:v>1169.8</c:v>
                </c:pt>
                <c:pt idx="488">
                  <c:v>1172.2</c:v>
                </c:pt>
                <c:pt idx="489">
                  <c:v>1174.5999999999999</c:v>
                </c:pt>
                <c:pt idx="490">
                  <c:v>1177</c:v>
                </c:pt>
                <c:pt idx="491">
                  <c:v>1179.4000000000001</c:v>
                </c:pt>
                <c:pt idx="492">
                  <c:v>1181.8</c:v>
                </c:pt>
                <c:pt idx="493">
                  <c:v>1184.2</c:v>
                </c:pt>
                <c:pt idx="494">
                  <c:v>1186.5999999999999</c:v>
                </c:pt>
                <c:pt idx="495">
                  <c:v>1189</c:v>
                </c:pt>
                <c:pt idx="496">
                  <c:v>1191.4000000000001</c:v>
                </c:pt>
                <c:pt idx="497">
                  <c:v>1193.8</c:v>
                </c:pt>
                <c:pt idx="498">
                  <c:v>1196.2</c:v>
                </c:pt>
                <c:pt idx="499">
                  <c:v>1198.5999999999999</c:v>
                </c:pt>
                <c:pt idx="500">
                  <c:v>1201</c:v>
                </c:pt>
                <c:pt idx="501">
                  <c:v>1203.4000000000001</c:v>
                </c:pt>
                <c:pt idx="502">
                  <c:v>1205.8</c:v>
                </c:pt>
                <c:pt idx="503">
                  <c:v>1208.2</c:v>
                </c:pt>
                <c:pt idx="504">
                  <c:v>1210.5999999999999</c:v>
                </c:pt>
                <c:pt idx="505">
                  <c:v>1213</c:v>
                </c:pt>
                <c:pt idx="506">
                  <c:v>1215.4000000000001</c:v>
                </c:pt>
                <c:pt idx="507">
                  <c:v>1217.8</c:v>
                </c:pt>
                <c:pt idx="508">
                  <c:v>1220.2</c:v>
                </c:pt>
                <c:pt idx="509">
                  <c:v>1222.5999999999999</c:v>
                </c:pt>
                <c:pt idx="510">
                  <c:v>1225</c:v>
                </c:pt>
                <c:pt idx="511">
                  <c:v>1227.4000000000001</c:v>
                </c:pt>
                <c:pt idx="512">
                  <c:v>1229.8</c:v>
                </c:pt>
                <c:pt idx="513">
                  <c:v>1232.2</c:v>
                </c:pt>
                <c:pt idx="514">
                  <c:v>1234.5999999999999</c:v>
                </c:pt>
                <c:pt idx="515">
                  <c:v>1237</c:v>
                </c:pt>
                <c:pt idx="516">
                  <c:v>1239.4000000000001</c:v>
                </c:pt>
                <c:pt idx="517">
                  <c:v>1241.8</c:v>
                </c:pt>
                <c:pt idx="518">
                  <c:v>1244.2</c:v>
                </c:pt>
                <c:pt idx="519">
                  <c:v>1246.5999999999999</c:v>
                </c:pt>
                <c:pt idx="520">
                  <c:v>1249</c:v>
                </c:pt>
                <c:pt idx="521">
                  <c:v>1251.4000000000001</c:v>
                </c:pt>
                <c:pt idx="522">
                  <c:v>1253.8</c:v>
                </c:pt>
                <c:pt idx="523">
                  <c:v>1256.2</c:v>
                </c:pt>
                <c:pt idx="524">
                  <c:v>1258.5999999999999</c:v>
                </c:pt>
                <c:pt idx="525">
                  <c:v>1261</c:v>
                </c:pt>
                <c:pt idx="526">
                  <c:v>1263.4000000000001</c:v>
                </c:pt>
                <c:pt idx="527">
                  <c:v>1265.8</c:v>
                </c:pt>
                <c:pt idx="528">
                  <c:v>1268.2</c:v>
                </c:pt>
                <c:pt idx="529">
                  <c:v>1270.5999999999999</c:v>
                </c:pt>
                <c:pt idx="530">
                  <c:v>1273</c:v>
                </c:pt>
                <c:pt idx="531">
                  <c:v>1275.4000000000001</c:v>
                </c:pt>
                <c:pt idx="532">
                  <c:v>1277.8</c:v>
                </c:pt>
                <c:pt idx="533">
                  <c:v>1280.2</c:v>
                </c:pt>
                <c:pt idx="534">
                  <c:v>1282.5999999999999</c:v>
                </c:pt>
                <c:pt idx="535">
                  <c:v>1285</c:v>
                </c:pt>
                <c:pt idx="536">
                  <c:v>1287.4000000000001</c:v>
                </c:pt>
                <c:pt idx="537">
                  <c:v>1289.8</c:v>
                </c:pt>
                <c:pt idx="538">
                  <c:v>1292.2</c:v>
                </c:pt>
                <c:pt idx="539">
                  <c:v>1294.5999999999999</c:v>
                </c:pt>
                <c:pt idx="540">
                  <c:v>1297</c:v>
                </c:pt>
                <c:pt idx="541">
                  <c:v>1299.4000000000001</c:v>
                </c:pt>
                <c:pt idx="542">
                  <c:v>1301.8</c:v>
                </c:pt>
                <c:pt idx="543">
                  <c:v>1304.2</c:v>
                </c:pt>
                <c:pt idx="544">
                  <c:v>1306.5999999999999</c:v>
                </c:pt>
                <c:pt idx="545">
                  <c:v>1309</c:v>
                </c:pt>
                <c:pt idx="546">
                  <c:v>1311.4</c:v>
                </c:pt>
                <c:pt idx="547">
                  <c:v>1313.8</c:v>
                </c:pt>
                <c:pt idx="548">
                  <c:v>1316.2</c:v>
                </c:pt>
                <c:pt idx="549">
                  <c:v>1318.6</c:v>
                </c:pt>
                <c:pt idx="550">
                  <c:v>1321</c:v>
                </c:pt>
                <c:pt idx="551">
                  <c:v>1323.4</c:v>
                </c:pt>
                <c:pt idx="552">
                  <c:v>1325.8</c:v>
                </c:pt>
                <c:pt idx="553">
                  <c:v>1328.2</c:v>
                </c:pt>
                <c:pt idx="554">
                  <c:v>1330.6</c:v>
                </c:pt>
                <c:pt idx="555">
                  <c:v>1333</c:v>
                </c:pt>
                <c:pt idx="556">
                  <c:v>1335.4</c:v>
                </c:pt>
                <c:pt idx="557">
                  <c:v>1337.8</c:v>
                </c:pt>
                <c:pt idx="558">
                  <c:v>1340.2</c:v>
                </c:pt>
                <c:pt idx="559">
                  <c:v>1342.6</c:v>
                </c:pt>
                <c:pt idx="560">
                  <c:v>1345</c:v>
                </c:pt>
                <c:pt idx="561">
                  <c:v>1347.4</c:v>
                </c:pt>
                <c:pt idx="562">
                  <c:v>1349.8</c:v>
                </c:pt>
                <c:pt idx="563">
                  <c:v>1352.2</c:v>
                </c:pt>
                <c:pt idx="564">
                  <c:v>1354.6</c:v>
                </c:pt>
                <c:pt idx="565">
                  <c:v>1357</c:v>
                </c:pt>
                <c:pt idx="566">
                  <c:v>1359.4</c:v>
                </c:pt>
                <c:pt idx="567">
                  <c:v>1361.8</c:v>
                </c:pt>
                <c:pt idx="568">
                  <c:v>1364.2</c:v>
                </c:pt>
                <c:pt idx="569">
                  <c:v>1366.6</c:v>
                </c:pt>
                <c:pt idx="570">
                  <c:v>1369</c:v>
                </c:pt>
                <c:pt idx="571">
                  <c:v>1371.4</c:v>
                </c:pt>
                <c:pt idx="572">
                  <c:v>1373.8</c:v>
                </c:pt>
                <c:pt idx="573">
                  <c:v>1376.2</c:v>
                </c:pt>
                <c:pt idx="574">
                  <c:v>1378.6</c:v>
                </c:pt>
                <c:pt idx="575">
                  <c:v>1381</c:v>
                </c:pt>
                <c:pt idx="576">
                  <c:v>1383.4</c:v>
                </c:pt>
                <c:pt idx="577">
                  <c:v>1385.8</c:v>
                </c:pt>
                <c:pt idx="578">
                  <c:v>1388.2</c:v>
                </c:pt>
                <c:pt idx="579">
                  <c:v>1390.6</c:v>
                </c:pt>
                <c:pt idx="580">
                  <c:v>1393</c:v>
                </c:pt>
                <c:pt idx="581">
                  <c:v>1395.4</c:v>
                </c:pt>
                <c:pt idx="582">
                  <c:v>1397.8</c:v>
                </c:pt>
                <c:pt idx="583">
                  <c:v>1400.2</c:v>
                </c:pt>
                <c:pt idx="584">
                  <c:v>1402.6</c:v>
                </c:pt>
                <c:pt idx="585">
                  <c:v>1405</c:v>
                </c:pt>
                <c:pt idx="586">
                  <c:v>1407.4</c:v>
                </c:pt>
                <c:pt idx="587">
                  <c:v>1409.8</c:v>
                </c:pt>
                <c:pt idx="588">
                  <c:v>1412.2</c:v>
                </c:pt>
                <c:pt idx="589">
                  <c:v>1414.6</c:v>
                </c:pt>
                <c:pt idx="590">
                  <c:v>1417</c:v>
                </c:pt>
                <c:pt idx="591">
                  <c:v>1419.4</c:v>
                </c:pt>
                <c:pt idx="592">
                  <c:v>1421.8</c:v>
                </c:pt>
                <c:pt idx="593">
                  <c:v>1424.2</c:v>
                </c:pt>
                <c:pt idx="594">
                  <c:v>1426.6</c:v>
                </c:pt>
                <c:pt idx="595">
                  <c:v>1429</c:v>
                </c:pt>
                <c:pt idx="596">
                  <c:v>1431.4</c:v>
                </c:pt>
                <c:pt idx="597">
                  <c:v>1433.8</c:v>
                </c:pt>
                <c:pt idx="598">
                  <c:v>1436.2</c:v>
                </c:pt>
                <c:pt idx="599">
                  <c:v>1438.6</c:v>
                </c:pt>
                <c:pt idx="600">
                  <c:v>1441</c:v>
                </c:pt>
                <c:pt idx="601">
                  <c:v>1443.4</c:v>
                </c:pt>
                <c:pt idx="602">
                  <c:v>1445.8</c:v>
                </c:pt>
                <c:pt idx="603">
                  <c:v>1448.2</c:v>
                </c:pt>
                <c:pt idx="604">
                  <c:v>1450.6</c:v>
                </c:pt>
                <c:pt idx="605">
                  <c:v>1453</c:v>
                </c:pt>
                <c:pt idx="606">
                  <c:v>1455.4</c:v>
                </c:pt>
                <c:pt idx="607">
                  <c:v>1457.8</c:v>
                </c:pt>
                <c:pt idx="608">
                  <c:v>1460.2</c:v>
                </c:pt>
                <c:pt idx="609">
                  <c:v>1462.6</c:v>
                </c:pt>
                <c:pt idx="610">
                  <c:v>1465</c:v>
                </c:pt>
                <c:pt idx="611">
                  <c:v>1467.4</c:v>
                </c:pt>
                <c:pt idx="612">
                  <c:v>1469.8</c:v>
                </c:pt>
                <c:pt idx="613">
                  <c:v>1472.2</c:v>
                </c:pt>
                <c:pt idx="614">
                  <c:v>1474.6</c:v>
                </c:pt>
                <c:pt idx="615">
                  <c:v>1477</c:v>
                </c:pt>
                <c:pt idx="616">
                  <c:v>1479.4</c:v>
                </c:pt>
                <c:pt idx="617">
                  <c:v>1481.8</c:v>
                </c:pt>
                <c:pt idx="618">
                  <c:v>1484.2</c:v>
                </c:pt>
                <c:pt idx="619">
                  <c:v>1486.6</c:v>
                </c:pt>
                <c:pt idx="620">
                  <c:v>1489</c:v>
                </c:pt>
                <c:pt idx="621">
                  <c:v>1491.4</c:v>
                </c:pt>
                <c:pt idx="622">
                  <c:v>1493.8</c:v>
                </c:pt>
                <c:pt idx="623">
                  <c:v>1496.2</c:v>
                </c:pt>
                <c:pt idx="624">
                  <c:v>1498.6</c:v>
                </c:pt>
                <c:pt idx="625">
                  <c:v>1501</c:v>
                </c:pt>
                <c:pt idx="626">
                  <c:v>1503.4</c:v>
                </c:pt>
                <c:pt idx="627">
                  <c:v>1505.8</c:v>
                </c:pt>
                <c:pt idx="628">
                  <c:v>1508.2</c:v>
                </c:pt>
                <c:pt idx="629">
                  <c:v>1510.6</c:v>
                </c:pt>
                <c:pt idx="630">
                  <c:v>1513</c:v>
                </c:pt>
                <c:pt idx="631">
                  <c:v>1515.4</c:v>
                </c:pt>
                <c:pt idx="632">
                  <c:v>1517.8</c:v>
                </c:pt>
                <c:pt idx="633">
                  <c:v>1520.2</c:v>
                </c:pt>
                <c:pt idx="634">
                  <c:v>1522.6</c:v>
                </c:pt>
                <c:pt idx="635">
                  <c:v>1525</c:v>
                </c:pt>
                <c:pt idx="636">
                  <c:v>1527.4</c:v>
                </c:pt>
                <c:pt idx="637">
                  <c:v>1529.8</c:v>
                </c:pt>
                <c:pt idx="638">
                  <c:v>1532.2</c:v>
                </c:pt>
                <c:pt idx="639">
                  <c:v>1534.6</c:v>
                </c:pt>
                <c:pt idx="640">
                  <c:v>1537</c:v>
                </c:pt>
                <c:pt idx="641">
                  <c:v>1539.4</c:v>
                </c:pt>
                <c:pt idx="642">
                  <c:v>1541.8</c:v>
                </c:pt>
                <c:pt idx="643">
                  <c:v>1544.2</c:v>
                </c:pt>
                <c:pt idx="644">
                  <c:v>1546.6</c:v>
                </c:pt>
                <c:pt idx="645">
                  <c:v>1549</c:v>
                </c:pt>
                <c:pt idx="646">
                  <c:v>1551.4</c:v>
                </c:pt>
                <c:pt idx="647">
                  <c:v>1553.8</c:v>
                </c:pt>
                <c:pt idx="648">
                  <c:v>1556.2</c:v>
                </c:pt>
                <c:pt idx="649">
                  <c:v>1558.6</c:v>
                </c:pt>
                <c:pt idx="650">
                  <c:v>1561</c:v>
                </c:pt>
                <c:pt idx="651">
                  <c:v>1563.4</c:v>
                </c:pt>
                <c:pt idx="652">
                  <c:v>1565.8</c:v>
                </c:pt>
                <c:pt idx="653">
                  <c:v>1568.2</c:v>
                </c:pt>
                <c:pt idx="654">
                  <c:v>1570.6</c:v>
                </c:pt>
                <c:pt idx="655">
                  <c:v>1573</c:v>
                </c:pt>
                <c:pt idx="656">
                  <c:v>1575.4</c:v>
                </c:pt>
                <c:pt idx="657">
                  <c:v>1577.8</c:v>
                </c:pt>
                <c:pt idx="658">
                  <c:v>1580.2</c:v>
                </c:pt>
                <c:pt idx="659">
                  <c:v>1582.6</c:v>
                </c:pt>
                <c:pt idx="660">
                  <c:v>1585</c:v>
                </c:pt>
                <c:pt idx="661">
                  <c:v>1587.4</c:v>
                </c:pt>
                <c:pt idx="662">
                  <c:v>1589.8</c:v>
                </c:pt>
                <c:pt idx="663">
                  <c:v>1592.2</c:v>
                </c:pt>
                <c:pt idx="664">
                  <c:v>1594.6</c:v>
                </c:pt>
                <c:pt idx="665">
                  <c:v>1597</c:v>
                </c:pt>
                <c:pt idx="666">
                  <c:v>1599.4</c:v>
                </c:pt>
                <c:pt idx="667">
                  <c:v>1601.8</c:v>
                </c:pt>
                <c:pt idx="668">
                  <c:v>1604.2</c:v>
                </c:pt>
                <c:pt idx="669">
                  <c:v>1606.6</c:v>
                </c:pt>
                <c:pt idx="670">
                  <c:v>1609</c:v>
                </c:pt>
                <c:pt idx="671">
                  <c:v>1611.4</c:v>
                </c:pt>
                <c:pt idx="672">
                  <c:v>1613.8</c:v>
                </c:pt>
                <c:pt idx="673">
                  <c:v>1616.2</c:v>
                </c:pt>
                <c:pt idx="674">
                  <c:v>1618.6</c:v>
                </c:pt>
                <c:pt idx="675">
                  <c:v>1621</c:v>
                </c:pt>
                <c:pt idx="676">
                  <c:v>1623.4</c:v>
                </c:pt>
                <c:pt idx="677">
                  <c:v>1625.8</c:v>
                </c:pt>
                <c:pt idx="678">
                  <c:v>1628.2</c:v>
                </c:pt>
                <c:pt idx="679">
                  <c:v>1630.6</c:v>
                </c:pt>
                <c:pt idx="680">
                  <c:v>1633</c:v>
                </c:pt>
                <c:pt idx="681">
                  <c:v>1635.4</c:v>
                </c:pt>
                <c:pt idx="682">
                  <c:v>1637.8</c:v>
                </c:pt>
                <c:pt idx="683">
                  <c:v>1640.2</c:v>
                </c:pt>
                <c:pt idx="684">
                  <c:v>1642.6</c:v>
                </c:pt>
                <c:pt idx="685">
                  <c:v>1645</c:v>
                </c:pt>
                <c:pt idx="686">
                  <c:v>1647.4</c:v>
                </c:pt>
                <c:pt idx="687">
                  <c:v>1649.8</c:v>
                </c:pt>
                <c:pt idx="688">
                  <c:v>1652.2</c:v>
                </c:pt>
                <c:pt idx="689">
                  <c:v>1654.6</c:v>
                </c:pt>
                <c:pt idx="690">
                  <c:v>1657</c:v>
                </c:pt>
                <c:pt idx="691">
                  <c:v>1659.4</c:v>
                </c:pt>
                <c:pt idx="692">
                  <c:v>1661.8</c:v>
                </c:pt>
                <c:pt idx="693">
                  <c:v>1664.2</c:v>
                </c:pt>
                <c:pt idx="694">
                  <c:v>1666.6</c:v>
                </c:pt>
                <c:pt idx="695">
                  <c:v>1669</c:v>
                </c:pt>
                <c:pt idx="696">
                  <c:v>1671.4</c:v>
                </c:pt>
                <c:pt idx="697">
                  <c:v>1673.8</c:v>
                </c:pt>
                <c:pt idx="698">
                  <c:v>1676.2</c:v>
                </c:pt>
                <c:pt idx="699">
                  <c:v>1678.6</c:v>
                </c:pt>
                <c:pt idx="700">
                  <c:v>1681</c:v>
                </c:pt>
                <c:pt idx="701">
                  <c:v>1683.4</c:v>
                </c:pt>
                <c:pt idx="702">
                  <c:v>1685.8</c:v>
                </c:pt>
                <c:pt idx="703">
                  <c:v>1688.2</c:v>
                </c:pt>
                <c:pt idx="704">
                  <c:v>1690.6</c:v>
                </c:pt>
                <c:pt idx="705">
                  <c:v>1693</c:v>
                </c:pt>
                <c:pt idx="706">
                  <c:v>1695.4</c:v>
                </c:pt>
                <c:pt idx="707">
                  <c:v>1697.8</c:v>
                </c:pt>
                <c:pt idx="708">
                  <c:v>1700.2</c:v>
                </c:pt>
                <c:pt idx="709">
                  <c:v>1702.6</c:v>
                </c:pt>
                <c:pt idx="710">
                  <c:v>1705</c:v>
                </c:pt>
                <c:pt idx="711">
                  <c:v>1707.4</c:v>
                </c:pt>
                <c:pt idx="712">
                  <c:v>1709.8</c:v>
                </c:pt>
                <c:pt idx="713">
                  <c:v>1712.2</c:v>
                </c:pt>
                <c:pt idx="714">
                  <c:v>1714.6</c:v>
                </c:pt>
                <c:pt idx="715">
                  <c:v>1717</c:v>
                </c:pt>
                <c:pt idx="716">
                  <c:v>1719.4</c:v>
                </c:pt>
                <c:pt idx="717">
                  <c:v>1721.8</c:v>
                </c:pt>
                <c:pt idx="718">
                  <c:v>1724.2</c:v>
                </c:pt>
                <c:pt idx="719">
                  <c:v>1726.6</c:v>
                </c:pt>
                <c:pt idx="720">
                  <c:v>1729</c:v>
                </c:pt>
                <c:pt idx="721">
                  <c:v>1731.4</c:v>
                </c:pt>
                <c:pt idx="722">
                  <c:v>1733.8</c:v>
                </c:pt>
                <c:pt idx="723">
                  <c:v>1736.2</c:v>
                </c:pt>
                <c:pt idx="724">
                  <c:v>1738.6</c:v>
                </c:pt>
                <c:pt idx="725">
                  <c:v>1741</c:v>
                </c:pt>
                <c:pt idx="726">
                  <c:v>1743.4</c:v>
                </c:pt>
                <c:pt idx="727">
                  <c:v>1745.8</c:v>
                </c:pt>
                <c:pt idx="728">
                  <c:v>1748.2</c:v>
                </c:pt>
                <c:pt idx="729">
                  <c:v>1750.6</c:v>
                </c:pt>
                <c:pt idx="730">
                  <c:v>1753</c:v>
                </c:pt>
                <c:pt idx="731">
                  <c:v>1755.4</c:v>
                </c:pt>
                <c:pt idx="732">
                  <c:v>1757.8</c:v>
                </c:pt>
                <c:pt idx="733">
                  <c:v>1760.2</c:v>
                </c:pt>
                <c:pt idx="734">
                  <c:v>1762.6</c:v>
                </c:pt>
                <c:pt idx="735">
                  <c:v>1765</c:v>
                </c:pt>
                <c:pt idx="736">
                  <c:v>1767.4</c:v>
                </c:pt>
                <c:pt idx="737">
                  <c:v>1769.8</c:v>
                </c:pt>
                <c:pt idx="738">
                  <c:v>1772.2</c:v>
                </c:pt>
                <c:pt idx="739">
                  <c:v>1774.6</c:v>
                </c:pt>
                <c:pt idx="740">
                  <c:v>1777</c:v>
                </c:pt>
                <c:pt idx="741">
                  <c:v>1779.4</c:v>
                </c:pt>
                <c:pt idx="742">
                  <c:v>1781.8</c:v>
                </c:pt>
                <c:pt idx="743">
                  <c:v>1784.2</c:v>
                </c:pt>
                <c:pt idx="744">
                  <c:v>1786.6</c:v>
                </c:pt>
                <c:pt idx="745">
                  <c:v>1789</c:v>
                </c:pt>
                <c:pt idx="746">
                  <c:v>1791.4</c:v>
                </c:pt>
                <c:pt idx="747">
                  <c:v>1793.8</c:v>
                </c:pt>
                <c:pt idx="748">
                  <c:v>1796.2</c:v>
                </c:pt>
                <c:pt idx="749">
                  <c:v>1798.6</c:v>
                </c:pt>
                <c:pt idx="750">
                  <c:v>1801</c:v>
                </c:pt>
                <c:pt idx="751">
                  <c:v>1803.4</c:v>
                </c:pt>
                <c:pt idx="752">
                  <c:v>1805.8</c:v>
                </c:pt>
                <c:pt idx="753">
                  <c:v>1808.2</c:v>
                </c:pt>
                <c:pt idx="754">
                  <c:v>1810.6</c:v>
                </c:pt>
                <c:pt idx="755">
                  <c:v>1813</c:v>
                </c:pt>
                <c:pt idx="756">
                  <c:v>1815.4</c:v>
                </c:pt>
                <c:pt idx="757">
                  <c:v>1817.8</c:v>
                </c:pt>
                <c:pt idx="758">
                  <c:v>1820.2</c:v>
                </c:pt>
                <c:pt idx="759">
                  <c:v>1822.6</c:v>
                </c:pt>
                <c:pt idx="760">
                  <c:v>1825</c:v>
                </c:pt>
                <c:pt idx="761">
                  <c:v>1827.4</c:v>
                </c:pt>
                <c:pt idx="762">
                  <c:v>1829.8</c:v>
                </c:pt>
                <c:pt idx="763">
                  <c:v>1832.2</c:v>
                </c:pt>
                <c:pt idx="764">
                  <c:v>1834.6</c:v>
                </c:pt>
                <c:pt idx="765">
                  <c:v>1837</c:v>
                </c:pt>
                <c:pt idx="766">
                  <c:v>1839.4</c:v>
                </c:pt>
                <c:pt idx="767">
                  <c:v>1841.8</c:v>
                </c:pt>
                <c:pt idx="768">
                  <c:v>1844.2</c:v>
                </c:pt>
                <c:pt idx="769">
                  <c:v>1846.6</c:v>
                </c:pt>
                <c:pt idx="770">
                  <c:v>1849</c:v>
                </c:pt>
                <c:pt idx="771">
                  <c:v>1851.4</c:v>
                </c:pt>
                <c:pt idx="772">
                  <c:v>1853.8</c:v>
                </c:pt>
                <c:pt idx="773">
                  <c:v>1856.2</c:v>
                </c:pt>
                <c:pt idx="774">
                  <c:v>1858.6</c:v>
                </c:pt>
                <c:pt idx="775">
                  <c:v>1861</c:v>
                </c:pt>
                <c:pt idx="776">
                  <c:v>1863.4</c:v>
                </c:pt>
                <c:pt idx="777">
                  <c:v>1865.8</c:v>
                </c:pt>
                <c:pt idx="778">
                  <c:v>1868.2</c:v>
                </c:pt>
                <c:pt idx="779">
                  <c:v>1870.6</c:v>
                </c:pt>
                <c:pt idx="780">
                  <c:v>1873</c:v>
                </c:pt>
                <c:pt idx="781">
                  <c:v>1875.4</c:v>
                </c:pt>
                <c:pt idx="782">
                  <c:v>1877.8</c:v>
                </c:pt>
                <c:pt idx="783">
                  <c:v>1880.2</c:v>
                </c:pt>
                <c:pt idx="784">
                  <c:v>1882.6</c:v>
                </c:pt>
                <c:pt idx="785">
                  <c:v>1885</c:v>
                </c:pt>
                <c:pt idx="786">
                  <c:v>1887.4</c:v>
                </c:pt>
                <c:pt idx="787">
                  <c:v>1889.8</c:v>
                </c:pt>
                <c:pt idx="788">
                  <c:v>1892.2</c:v>
                </c:pt>
                <c:pt idx="789">
                  <c:v>1894.6</c:v>
                </c:pt>
                <c:pt idx="790">
                  <c:v>1897</c:v>
                </c:pt>
                <c:pt idx="791">
                  <c:v>1899.4</c:v>
                </c:pt>
                <c:pt idx="792">
                  <c:v>1901.8</c:v>
                </c:pt>
                <c:pt idx="793">
                  <c:v>1904.2</c:v>
                </c:pt>
                <c:pt idx="794">
                  <c:v>1906.6</c:v>
                </c:pt>
                <c:pt idx="795">
                  <c:v>1909</c:v>
                </c:pt>
                <c:pt idx="796">
                  <c:v>1911.4</c:v>
                </c:pt>
                <c:pt idx="797">
                  <c:v>1913.8</c:v>
                </c:pt>
                <c:pt idx="798">
                  <c:v>1916.2</c:v>
                </c:pt>
                <c:pt idx="799">
                  <c:v>1918.6</c:v>
                </c:pt>
                <c:pt idx="800">
                  <c:v>1921</c:v>
                </c:pt>
                <c:pt idx="801">
                  <c:v>1923.4</c:v>
                </c:pt>
                <c:pt idx="802">
                  <c:v>1925.8</c:v>
                </c:pt>
                <c:pt idx="803">
                  <c:v>1928.2</c:v>
                </c:pt>
                <c:pt idx="804">
                  <c:v>1930.6</c:v>
                </c:pt>
                <c:pt idx="805">
                  <c:v>1933</c:v>
                </c:pt>
                <c:pt idx="806">
                  <c:v>1935.4</c:v>
                </c:pt>
                <c:pt idx="807">
                  <c:v>1937.8</c:v>
                </c:pt>
                <c:pt idx="808">
                  <c:v>1940.2</c:v>
                </c:pt>
                <c:pt idx="809">
                  <c:v>1942.6</c:v>
                </c:pt>
                <c:pt idx="810">
                  <c:v>1945</c:v>
                </c:pt>
                <c:pt idx="811">
                  <c:v>1947.4</c:v>
                </c:pt>
                <c:pt idx="812">
                  <c:v>1949.8</c:v>
                </c:pt>
                <c:pt idx="813">
                  <c:v>1952.2</c:v>
                </c:pt>
                <c:pt idx="814">
                  <c:v>1954.6</c:v>
                </c:pt>
                <c:pt idx="815">
                  <c:v>1957</c:v>
                </c:pt>
                <c:pt idx="816">
                  <c:v>1959.4</c:v>
                </c:pt>
                <c:pt idx="817">
                  <c:v>1961.8</c:v>
                </c:pt>
                <c:pt idx="818">
                  <c:v>1964.2</c:v>
                </c:pt>
                <c:pt idx="819">
                  <c:v>1966.6</c:v>
                </c:pt>
                <c:pt idx="820">
                  <c:v>1969</c:v>
                </c:pt>
                <c:pt idx="821">
                  <c:v>1971.4</c:v>
                </c:pt>
                <c:pt idx="822">
                  <c:v>1973.8</c:v>
                </c:pt>
                <c:pt idx="823">
                  <c:v>1976.2</c:v>
                </c:pt>
                <c:pt idx="824">
                  <c:v>1978.6</c:v>
                </c:pt>
                <c:pt idx="825">
                  <c:v>1981</c:v>
                </c:pt>
                <c:pt idx="826">
                  <c:v>1983.4</c:v>
                </c:pt>
                <c:pt idx="827">
                  <c:v>1985.8</c:v>
                </c:pt>
                <c:pt idx="828">
                  <c:v>1988.2</c:v>
                </c:pt>
                <c:pt idx="829">
                  <c:v>1990.6</c:v>
                </c:pt>
                <c:pt idx="830">
                  <c:v>1993</c:v>
                </c:pt>
                <c:pt idx="831">
                  <c:v>1995.4</c:v>
                </c:pt>
                <c:pt idx="832">
                  <c:v>1997.8</c:v>
                </c:pt>
                <c:pt idx="833">
                  <c:v>2000.2</c:v>
                </c:pt>
                <c:pt idx="834">
                  <c:v>2002.6</c:v>
                </c:pt>
                <c:pt idx="835">
                  <c:v>2005</c:v>
                </c:pt>
                <c:pt idx="836">
                  <c:v>2007.4</c:v>
                </c:pt>
                <c:pt idx="837">
                  <c:v>2009.8</c:v>
                </c:pt>
                <c:pt idx="838">
                  <c:v>2012.2</c:v>
                </c:pt>
                <c:pt idx="839">
                  <c:v>2014.6</c:v>
                </c:pt>
                <c:pt idx="840">
                  <c:v>2017</c:v>
                </c:pt>
                <c:pt idx="841">
                  <c:v>2019.4</c:v>
                </c:pt>
                <c:pt idx="842">
                  <c:v>2021.8</c:v>
                </c:pt>
                <c:pt idx="843">
                  <c:v>2024.2</c:v>
                </c:pt>
                <c:pt idx="844">
                  <c:v>2026.6</c:v>
                </c:pt>
                <c:pt idx="845">
                  <c:v>2029</c:v>
                </c:pt>
                <c:pt idx="846">
                  <c:v>2031.4</c:v>
                </c:pt>
                <c:pt idx="847">
                  <c:v>2033.8</c:v>
                </c:pt>
                <c:pt idx="848">
                  <c:v>2036.2</c:v>
                </c:pt>
                <c:pt idx="849">
                  <c:v>2038.6</c:v>
                </c:pt>
                <c:pt idx="850">
                  <c:v>2041</c:v>
                </c:pt>
                <c:pt idx="851">
                  <c:v>2043.4</c:v>
                </c:pt>
                <c:pt idx="852">
                  <c:v>2045.8</c:v>
                </c:pt>
                <c:pt idx="853">
                  <c:v>2048.1999999999998</c:v>
                </c:pt>
                <c:pt idx="854">
                  <c:v>2050.6</c:v>
                </c:pt>
                <c:pt idx="855">
                  <c:v>2053</c:v>
                </c:pt>
                <c:pt idx="856">
                  <c:v>2055.4</c:v>
                </c:pt>
                <c:pt idx="857">
                  <c:v>2057.8000000000002</c:v>
                </c:pt>
                <c:pt idx="858">
                  <c:v>2060.1999999999998</c:v>
                </c:pt>
                <c:pt idx="859">
                  <c:v>2062.6</c:v>
                </c:pt>
                <c:pt idx="860">
                  <c:v>2065</c:v>
                </c:pt>
                <c:pt idx="861">
                  <c:v>2067.4</c:v>
                </c:pt>
                <c:pt idx="862">
                  <c:v>2069.8000000000002</c:v>
                </c:pt>
                <c:pt idx="863">
                  <c:v>2072.1999999999998</c:v>
                </c:pt>
                <c:pt idx="864">
                  <c:v>2074.6</c:v>
                </c:pt>
                <c:pt idx="865">
                  <c:v>2077</c:v>
                </c:pt>
                <c:pt idx="866">
                  <c:v>2079.4</c:v>
                </c:pt>
                <c:pt idx="867">
                  <c:v>2081.8000000000002</c:v>
                </c:pt>
                <c:pt idx="868">
                  <c:v>2084.1999999999998</c:v>
                </c:pt>
                <c:pt idx="869">
                  <c:v>2086.6</c:v>
                </c:pt>
                <c:pt idx="870">
                  <c:v>2089</c:v>
                </c:pt>
                <c:pt idx="871">
                  <c:v>2091.4</c:v>
                </c:pt>
                <c:pt idx="872">
                  <c:v>2093.8000000000002</c:v>
                </c:pt>
                <c:pt idx="873">
                  <c:v>2096.1999999999998</c:v>
                </c:pt>
                <c:pt idx="874">
                  <c:v>2098.6</c:v>
                </c:pt>
                <c:pt idx="875">
                  <c:v>2101</c:v>
                </c:pt>
                <c:pt idx="876">
                  <c:v>2103.4</c:v>
                </c:pt>
                <c:pt idx="877">
                  <c:v>2105.8000000000002</c:v>
                </c:pt>
                <c:pt idx="878">
                  <c:v>2108.1999999999998</c:v>
                </c:pt>
                <c:pt idx="879">
                  <c:v>2110.6</c:v>
                </c:pt>
                <c:pt idx="880">
                  <c:v>2113</c:v>
                </c:pt>
                <c:pt idx="881">
                  <c:v>2115.4</c:v>
                </c:pt>
                <c:pt idx="882">
                  <c:v>2117.8000000000002</c:v>
                </c:pt>
                <c:pt idx="883">
                  <c:v>2120.1999999999998</c:v>
                </c:pt>
                <c:pt idx="884">
                  <c:v>2122.6</c:v>
                </c:pt>
                <c:pt idx="885">
                  <c:v>2125</c:v>
                </c:pt>
                <c:pt idx="886">
                  <c:v>2127.4</c:v>
                </c:pt>
                <c:pt idx="887">
                  <c:v>2129.8000000000002</c:v>
                </c:pt>
                <c:pt idx="888">
                  <c:v>2132.1999999999998</c:v>
                </c:pt>
                <c:pt idx="889">
                  <c:v>2134.6</c:v>
                </c:pt>
                <c:pt idx="890">
                  <c:v>2137</c:v>
                </c:pt>
                <c:pt idx="891">
                  <c:v>2139.4</c:v>
                </c:pt>
                <c:pt idx="892">
                  <c:v>2141.8000000000002</c:v>
                </c:pt>
                <c:pt idx="893">
                  <c:v>2144.1999999999998</c:v>
                </c:pt>
                <c:pt idx="894">
                  <c:v>2146.6</c:v>
                </c:pt>
                <c:pt idx="895">
                  <c:v>2149</c:v>
                </c:pt>
                <c:pt idx="896">
                  <c:v>2151.4</c:v>
                </c:pt>
                <c:pt idx="897">
                  <c:v>2153.8000000000002</c:v>
                </c:pt>
                <c:pt idx="898">
                  <c:v>2156.1999999999998</c:v>
                </c:pt>
                <c:pt idx="899">
                  <c:v>2158.6</c:v>
                </c:pt>
                <c:pt idx="900">
                  <c:v>2161</c:v>
                </c:pt>
                <c:pt idx="901">
                  <c:v>2163.4</c:v>
                </c:pt>
                <c:pt idx="902">
                  <c:v>2165.8000000000002</c:v>
                </c:pt>
                <c:pt idx="903">
                  <c:v>2168.1999999999998</c:v>
                </c:pt>
                <c:pt idx="904">
                  <c:v>2170.6</c:v>
                </c:pt>
                <c:pt idx="905">
                  <c:v>2173</c:v>
                </c:pt>
                <c:pt idx="906">
                  <c:v>2175.4</c:v>
                </c:pt>
                <c:pt idx="907">
                  <c:v>2177.8000000000002</c:v>
                </c:pt>
                <c:pt idx="908">
                  <c:v>2180.1999999999998</c:v>
                </c:pt>
                <c:pt idx="909">
                  <c:v>2182.6</c:v>
                </c:pt>
                <c:pt idx="910">
                  <c:v>2185</c:v>
                </c:pt>
                <c:pt idx="911">
                  <c:v>2187.4</c:v>
                </c:pt>
                <c:pt idx="912">
                  <c:v>2189.8000000000002</c:v>
                </c:pt>
                <c:pt idx="913">
                  <c:v>2192.1999999999998</c:v>
                </c:pt>
                <c:pt idx="914">
                  <c:v>2194.6</c:v>
                </c:pt>
                <c:pt idx="915">
                  <c:v>2197</c:v>
                </c:pt>
                <c:pt idx="916">
                  <c:v>2199.4</c:v>
                </c:pt>
                <c:pt idx="917">
                  <c:v>2201.8000000000002</c:v>
                </c:pt>
                <c:pt idx="918">
                  <c:v>2204.1999999999998</c:v>
                </c:pt>
                <c:pt idx="919">
                  <c:v>2206.6</c:v>
                </c:pt>
                <c:pt idx="920">
                  <c:v>2209</c:v>
                </c:pt>
                <c:pt idx="921">
                  <c:v>2211.4</c:v>
                </c:pt>
                <c:pt idx="922">
                  <c:v>2213.8000000000002</c:v>
                </c:pt>
                <c:pt idx="923">
                  <c:v>2216.1999999999998</c:v>
                </c:pt>
                <c:pt idx="924">
                  <c:v>2218.6</c:v>
                </c:pt>
                <c:pt idx="925">
                  <c:v>2221</c:v>
                </c:pt>
                <c:pt idx="926">
                  <c:v>2223.4</c:v>
                </c:pt>
                <c:pt idx="927">
                  <c:v>2225.8000000000002</c:v>
                </c:pt>
                <c:pt idx="928">
                  <c:v>2228.1999999999998</c:v>
                </c:pt>
                <c:pt idx="929">
                  <c:v>2230.6</c:v>
                </c:pt>
                <c:pt idx="930">
                  <c:v>2233</c:v>
                </c:pt>
                <c:pt idx="931">
                  <c:v>2235.4</c:v>
                </c:pt>
                <c:pt idx="932">
                  <c:v>2237.8000000000002</c:v>
                </c:pt>
                <c:pt idx="933">
                  <c:v>2240.1999999999998</c:v>
                </c:pt>
                <c:pt idx="934">
                  <c:v>2242.6</c:v>
                </c:pt>
                <c:pt idx="935">
                  <c:v>2245</c:v>
                </c:pt>
                <c:pt idx="936">
                  <c:v>2247.4</c:v>
                </c:pt>
                <c:pt idx="937">
                  <c:v>2249.8000000000002</c:v>
                </c:pt>
                <c:pt idx="938">
                  <c:v>2252.1999999999998</c:v>
                </c:pt>
                <c:pt idx="939">
                  <c:v>2254.6</c:v>
                </c:pt>
                <c:pt idx="940">
                  <c:v>2257</c:v>
                </c:pt>
                <c:pt idx="941">
                  <c:v>2259.4</c:v>
                </c:pt>
                <c:pt idx="942">
                  <c:v>2261.8000000000002</c:v>
                </c:pt>
                <c:pt idx="943">
                  <c:v>2264.1999999999998</c:v>
                </c:pt>
                <c:pt idx="944">
                  <c:v>2266.6</c:v>
                </c:pt>
                <c:pt idx="945">
                  <c:v>2269</c:v>
                </c:pt>
                <c:pt idx="946">
                  <c:v>2271.4</c:v>
                </c:pt>
                <c:pt idx="947">
                  <c:v>2273.8000000000002</c:v>
                </c:pt>
                <c:pt idx="948">
                  <c:v>2276.1999999999998</c:v>
                </c:pt>
                <c:pt idx="949">
                  <c:v>2278.6</c:v>
                </c:pt>
                <c:pt idx="950">
                  <c:v>2281</c:v>
                </c:pt>
                <c:pt idx="951">
                  <c:v>2283.4</c:v>
                </c:pt>
                <c:pt idx="952">
                  <c:v>2285.8000000000002</c:v>
                </c:pt>
                <c:pt idx="953">
                  <c:v>2288.1999999999998</c:v>
                </c:pt>
                <c:pt idx="954">
                  <c:v>2290.6</c:v>
                </c:pt>
                <c:pt idx="955">
                  <c:v>2293</c:v>
                </c:pt>
                <c:pt idx="956">
                  <c:v>2295.4</c:v>
                </c:pt>
                <c:pt idx="957">
                  <c:v>2297.8000000000002</c:v>
                </c:pt>
                <c:pt idx="958">
                  <c:v>2300.1999999999998</c:v>
                </c:pt>
                <c:pt idx="959">
                  <c:v>2302.6</c:v>
                </c:pt>
                <c:pt idx="960">
                  <c:v>2305</c:v>
                </c:pt>
                <c:pt idx="961">
                  <c:v>2307.4</c:v>
                </c:pt>
                <c:pt idx="962">
                  <c:v>2309.8000000000002</c:v>
                </c:pt>
                <c:pt idx="963">
                  <c:v>2312.1999999999998</c:v>
                </c:pt>
                <c:pt idx="964">
                  <c:v>2314.6</c:v>
                </c:pt>
                <c:pt idx="965">
                  <c:v>2317</c:v>
                </c:pt>
                <c:pt idx="966">
                  <c:v>2319.4</c:v>
                </c:pt>
                <c:pt idx="967">
                  <c:v>2321.8000000000002</c:v>
                </c:pt>
                <c:pt idx="968">
                  <c:v>2324.1999999999998</c:v>
                </c:pt>
                <c:pt idx="969">
                  <c:v>2326.6</c:v>
                </c:pt>
                <c:pt idx="970">
                  <c:v>2329</c:v>
                </c:pt>
                <c:pt idx="971">
                  <c:v>2331.4</c:v>
                </c:pt>
                <c:pt idx="972">
                  <c:v>2333.8000000000002</c:v>
                </c:pt>
                <c:pt idx="973">
                  <c:v>2336.1999999999998</c:v>
                </c:pt>
                <c:pt idx="974">
                  <c:v>2338.6</c:v>
                </c:pt>
                <c:pt idx="975">
                  <c:v>2341</c:v>
                </c:pt>
                <c:pt idx="976">
                  <c:v>2343.4</c:v>
                </c:pt>
                <c:pt idx="977">
                  <c:v>2345.8000000000002</c:v>
                </c:pt>
                <c:pt idx="978">
                  <c:v>2348.1999999999998</c:v>
                </c:pt>
                <c:pt idx="979">
                  <c:v>2350.6</c:v>
                </c:pt>
                <c:pt idx="980">
                  <c:v>2353</c:v>
                </c:pt>
                <c:pt idx="981">
                  <c:v>2355.4</c:v>
                </c:pt>
                <c:pt idx="982">
                  <c:v>2357.8000000000002</c:v>
                </c:pt>
                <c:pt idx="983">
                  <c:v>2360.1999999999998</c:v>
                </c:pt>
                <c:pt idx="984">
                  <c:v>2362.6</c:v>
                </c:pt>
                <c:pt idx="985">
                  <c:v>2365</c:v>
                </c:pt>
                <c:pt idx="986">
                  <c:v>2367.4</c:v>
                </c:pt>
                <c:pt idx="987">
                  <c:v>2369.8000000000002</c:v>
                </c:pt>
                <c:pt idx="988">
                  <c:v>2372.1999999999998</c:v>
                </c:pt>
                <c:pt idx="989">
                  <c:v>2374.6</c:v>
                </c:pt>
                <c:pt idx="990">
                  <c:v>2377</c:v>
                </c:pt>
                <c:pt idx="991">
                  <c:v>2379.4</c:v>
                </c:pt>
                <c:pt idx="992">
                  <c:v>2381.8000000000002</c:v>
                </c:pt>
                <c:pt idx="993">
                  <c:v>2384.1999999999998</c:v>
                </c:pt>
                <c:pt idx="994">
                  <c:v>2386.6</c:v>
                </c:pt>
                <c:pt idx="995">
                  <c:v>2389</c:v>
                </c:pt>
                <c:pt idx="996">
                  <c:v>2391.4</c:v>
                </c:pt>
                <c:pt idx="997">
                  <c:v>2393.8000000000002</c:v>
                </c:pt>
                <c:pt idx="998">
                  <c:v>2396.1999999999998</c:v>
                </c:pt>
                <c:pt idx="999">
                  <c:v>2398.6</c:v>
                </c:pt>
                <c:pt idx="1000">
                  <c:v>2401</c:v>
                </c:pt>
                <c:pt idx="1001">
                  <c:v>2403.4</c:v>
                </c:pt>
                <c:pt idx="1002">
                  <c:v>2405.8000000000002</c:v>
                </c:pt>
                <c:pt idx="1003">
                  <c:v>2408.1999999999998</c:v>
                </c:pt>
                <c:pt idx="1004">
                  <c:v>2410.6</c:v>
                </c:pt>
                <c:pt idx="1005">
                  <c:v>2413</c:v>
                </c:pt>
                <c:pt idx="1006">
                  <c:v>2415.4</c:v>
                </c:pt>
                <c:pt idx="1007">
                  <c:v>2417.8000000000002</c:v>
                </c:pt>
                <c:pt idx="1008">
                  <c:v>2420.1999999999998</c:v>
                </c:pt>
                <c:pt idx="1009">
                  <c:v>2422.6</c:v>
                </c:pt>
                <c:pt idx="1010">
                  <c:v>2425</c:v>
                </c:pt>
                <c:pt idx="1011">
                  <c:v>2427.4</c:v>
                </c:pt>
                <c:pt idx="1012">
                  <c:v>2429.8000000000002</c:v>
                </c:pt>
                <c:pt idx="1013">
                  <c:v>2432.1999999999998</c:v>
                </c:pt>
                <c:pt idx="1014">
                  <c:v>2434.6</c:v>
                </c:pt>
                <c:pt idx="1015">
                  <c:v>2437</c:v>
                </c:pt>
                <c:pt idx="1016">
                  <c:v>2439.4</c:v>
                </c:pt>
                <c:pt idx="1017">
                  <c:v>2441.8000000000002</c:v>
                </c:pt>
                <c:pt idx="1018">
                  <c:v>2444.1999999999998</c:v>
                </c:pt>
                <c:pt idx="1019">
                  <c:v>2446.6</c:v>
                </c:pt>
                <c:pt idx="1020">
                  <c:v>2449</c:v>
                </c:pt>
                <c:pt idx="1021">
                  <c:v>2451.4</c:v>
                </c:pt>
                <c:pt idx="1022">
                  <c:v>2453.8000000000002</c:v>
                </c:pt>
                <c:pt idx="1023">
                  <c:v>2456.1999999999998</c:v>
                </c:pt>
                <c:pt idx="1024">
                  <c:v>2458.6</c:v>
                </c:pt>
                <c:pt idx="1025">
                  <c:v>2461</c:v>
                </c:pt>
                <c:pt idx="1026">
                  <c:v>2463.4</c:v>
                </c:pt>
                <c:pt idx="1027">
                  <c:v>2465.8000000000002</c:v>
                </c:pt>
                <c:pt idx="1028">
                  <c:v>2468.1999999999998</c:v>
                </c:pt>
                <c:pt idx="1029">
                  <c:v>2470.6</c:v>
                </c:pt>
                <c:pt idx="1030">
                  <c:v>2473</c:v>
                </c:pt>
                <c:pt idx="1031">
                  <c:v>2475.4</c:v>
                </c:pt>
                <c:pt idx="1032">
                  <c:v>2477.8000000000002</c:v>
                </c:pt>
                <c:pt idx="1033">
                  <c:v>2480.1999999999998</c:v>
                </c:pt>
                <c:pt idx="1034">
                  <c:v>2482.6</c:v>
                </c:pt>
                <c:pt idx="1035">
                  <c:v>2485</c:v>
                </c:pt>
                <c:pt idx="1036">
                  <c:v>2487.4</c:v>
                </c:pt>
                <c:pt idx="1037">
                  <c:v>2489.8000000000002</c:v>
                </c:pt>
                <c:pt idx="1038">
                  <c:v>2492.1999999999998</c:v>
                </c:pt>
                <c:pt idx="1039">
                  <c:v>2494.6</c:v>
                </c:pt>
                <c:pt idx="1040">
                  <c:v>2497</c:v>
                </c:pt>
                <c:pt idx="1041">
                  <c:v>2499.4</c:v>
                </c:pt>
                <c:pt idx="1042">
                  <c:v>2501.8000000000002</c:v>
                </c:pt>
                <c:pt idx="1043">
                  <c:v>2504.1999999999998</c:v>
                </c:pt>
                <c:pt idx="1044">
                  <c:v>2506.6</c:v>
                </c:pt>
                <c:pt idx="1045">
                  <c:v>2509</c:v>
                </c:pt>
                <c:pt idx="1046">
                  <c:v>2511.4</c:v>
                </c:pt>
                <c:pt idx="1047">
                  <c:v>2513.8000000000002</c:v>
                </c:pt>
                <c:pt idx="1048">
                  <c:v>2516.1999999999998</c:v>
                </c:pt>
                <c:pt idx="1049">
                  <c:v>2518.6</c:v>
                </c:pt>
                <c:pt idx="1050">
                  <c:v>2521</c:v>
                </c:pt>
                <c:pt idx="1051">
                  <c:v>2523.4</c:v>
                </c:pt>
                <c:pt idx="1052">
                  <c:v>2525.8000000000002</c:v>
                </c:pt>
                <c:pt idx="1053">
                  <c:v>2528.1999999999998</c:v>
                </c:pt>
                <c:pt idx="1054">
                  <c:v>2530.6</c:v>
                </c:pt>
                <c:pt idx="1055">
                  <c:v>2533</c:v>
                </c:pt>
                <c:pt idx="1056">
                  <c:v>2535.4</c:v>
                </c:pt>
                <c:pt idx="1057">
                  <c:v>2537.8000000000002</c:v>
                </c:pt>
                <c:pt idx="1058">
                  <c:v>2540.1999999999998</c:v>
                </c:pt>
                <c:pt idx="1059">
                  <c:v>2542.6</c:v>
                </c:pt>
                <c:pt idx="1060">
                  <c:v>2545</c:v>
                </c:pt>
                <c:pt idx="1061">
                  <c:v>2547.4</c:v>
                </c:pt>
                <c:pt idx="1062">
                  <c:v>2549.8000000000002</c:v>
                </c:pt>
                <c:pt idx="1063">
                  <c:v>2552.1999999999998</c:v>
                </c:pt>
                <c:pt idx="1064">
                  <c:v>2554.6</c:v>
                </c:pt>
                <c:pt idx="1065">
                  <c:v>2557</c:v>
                </c:pt>
                <c:pt idx="1066">
                  <c:v>2559.4</c:v>
                </c:pt>
                <c:pt idx="1067">
                  <c:v>2561.8000000000002</c:v>
                </c:pt>
                <c:pt idx="1068">
                  <c:v>2564.1999999999998</c:v>
                </c:pt>
                <c:pt idx="1069">
                  <c:v>2566.6</c:v>
                </c:pt>
                <c:pt idx="1070">
                  <c:v>2569</c:v>
                </c:pt>
                <c:pt idx="1071">
                  <c:v>2571.4</c:v>
                </c:pt>
                <c:pt idx="1072">
                  <c:v>2573.8000000000002</c:v>
                </c:pt>
                <c:pt idx="1073">
                  <c:v>2576.1999999999998</c:v>
                </c:pt>
                <c:pt idx="1074">
                  <c:v>2578.6</c:v>
                </c:pt>
                <c:pt idx="1075">
                  <c:v>2581</c:v>
                </c:pt>
                <c:pt idx="1076">
                  <c:v>2583.4</c:v>
                </c:pt>
                <c:pt idx="1077">
                  <c:v>2585.8000000000002</c:v>
                </c:pt>
                <c:pt idx="1078">
                  <c:v>2588.1999999999998</c:v>
                </c:pt>
                <c:pt idx="1079">
                  <c:v>2590.6</c:v>
                </c:pt>
                <c:pt idx="1080">
                  <c:v>2593</c:v>
                </c:pt>
                <c:pt idx="1081">
                  <c:v>2595.4</c:v>
                </c:pt>
                <c:pt idx="1082">
                  <c:v>2597.8000000000002</c:v>
                </c:pt>
                <c:pt idx="1083">
                  <c:v>2600.1999999999998</c:v>
                </c:pt>
                <c:pt idx="1084">
                  <c:v>2602.6</c:v>
                </c:pt>
                <c:pt idx="1085">
                  <c:v>2605</c:v>
                </c:pt>
                <c:pt idx="1086">
                  <c:v>2607.4</c:v>
                </c:pt>
                <c:pt idx="1087">
                  <c:v>2609.8000000000002</c:v>
                </c:pt>
                <c:pt idx="1088">
                  <c:v>2612.1999999999998</c:v>
                </c:pt>
                <c:pt idx="1089">
                  <c:v>2614.6</c:v>
                </c:pt>
                <c:pt idx="1090">
                  <c:v>2617</c:v>
                </c:pt>
                <c:pt idx="1091">
                  <c:v>2619.4</c:v>
                </c:pt>
                <c:pt idx="1092">
                  <c:v>2621.8</c:v>
                </c:pt>
                <c:pt idx="1093">
                  <c:v>2624.2</c:v>
                </c:pt>
                <c:pt idx="1094">
                  <c:v>2626.6</c:v>
                </c:pt>
                <c:pt idx="1095">
                  <c:v>2629</c:v>
                </c:pt>
                <c:pt idx="1096">
                  <c:v>2631.4</c:v>
                </c:pt>
                <c:pt idx="1097">
                  <c:v>2633.8</c:v>
                </c:pt>
                <c:pt idx="1098">
                  <c:v>2636.2</c:v>
                </c:pt>
                <c:pt idx="1099">
                  <c:v>2638.6</c:v>
                </c:pt>
                <c:pt idx="1100">
                  <c:v>2641</c:v>
                </c:pt>
                <c:pt idx="1101">
                  <c:v>2643.4</c:v>
                </c:pt>
                <c:pt idx="1102">
                  <c:v>2645.8</c:v>
                </c:pt>
                <c:pt idx="1103">
                  <c:v>2648.2</c:v>
                </c:pt>
                <c:pt idx="1104">
                  <c:v>2650.6</c:v>
                </c:pt>
                <c:pt idx="1105">
                  <c:v>2653</c:v>
                </c:pt>
                <c:pt idx="1106">
                  <c:v>2655.4</c:v>
                </c:pt>
                <c:pt idx="1107">
                  <c:v>2657.8</c:v>
                </c:pt>
                <c:pt idx="1108">
                  <c:v>2660.2</c:v>
                </c:pt>
                <c:pt idx="1109">
                  <c:v>2662.6</c:v>
                </c:pt>
                <c:pt idx="1110">
                  <c:v>2665</c:v>
                </c:pt>
                <c:pt idx="1111">
                  <c:v>2667.4</c:v>
                </c:pt>
                <c:pt idx="1112">
                  <c:v>2669.8</c:v>
                </c:pt>
                <c:pt idx="1113">
                  <c:v>2672.2</c:v>
                </c:pt>
                <c:pt idx="1114">
                  <c:v>2674.6</c:v>
                </c:pt>
                <c:pt idx="1115">
                  <c:v>2677</c:v>
                </c:pt>
                <c:pt idx="1116">
                  <c:v>2679.4</c:v>
                </c:pt>
                <c:pt idx="1117">
                  <c:v>2681.8</c:v>
                </c:pt>
                <c:pt idx="1118">
                  <c:v>2684.2</c:v>
                </c:pt>
                <c:pt idx="1119">
                  <c:v>2686.6</c:v>
                </c:pt>
                <c:pt idx="1120">
                  <c:v>2689</c:v>
                </c:pt>
                <c:pt idx="1121">
                  <c:v>2691.4</c:v>
                </c:pt>
                <c:pt idx="1122">
                  <c:v>2693.8</c:v>
                </c:pt>
                <c:pt idx="1123">
                  <c:v>2696.2</c:v>
                </c:pt>
                <c:pt idx="1124">
                  <c:v>2698.6</c:v>
                </c:pt>
                <c:pt idx="1125">
                  <c:v>2701</c:v>
                </c:pt>
                <c:pt idx="1126">
                  <c:v>2703.4</c:v>
                </c:pt>
                <c:pt idx="1127">
                  <c:v>2705.8</c:v>
                </c:pt>
                <c:pt idx="1128">
                  <c:v>2708.2</c:v>
                </c:pt>
                <c:pt idx="1129">
                  <c:v>2710.6</c:v>
                </c:pt>
                <c:pt idx="1130">
                  <c:v>2713</c:v>
                </c:pt>
                <c:pt idx="1131">
                  <c:v>2715.4</c:v>
                </c:pt>
                <c:pt idx="1132">
                  <c:v>2717.8</c:v>
                </c:pt>
                <c:pt idx="1133">
                  <c:v>2720.2</c:v>
                </c:pt>
                <c:pt idx="1134">
                  <c:v>2722.6</c:v>
                </c:pt>
                <c:pt idx="1135">
                  <c:v>2725</c:v>
                </c:pt>
                <c:pt idx="1136">
                  <c:v>2727.4</c:v>
                </c:pt>
                <c:pt idx="1137">
                  <c:v>2729.8</c:v>
                </c:pt>
                <c:pt idx="1138">
                  <c:v>2732.2</c:v>
                </c:pt>
                <c:pt idx="1139">
                  <c:v>2734.6</c:v>
                </c:pt>
                <c:pt idx="1140">
                  <c:v>2737</c:v>
                </c:pt>
                <c:pt idx="1141">
                  <c:v>2739.4</c:v>
                </c:pt>
                <c:pt idx="1142">
                  <c:v>2741.8</c:v>
                </c:pt>
                <c:pt idx="1143">
                  <c:v>2744.2</c:v>
                </c:pt>
                <c:pt idx="1144">
                  <c:v>2746.6</c:v>
                </c:pt>
                <c:pt idx="1145">
                  <c:v>2749</c:v>
                </c:pt>
                <c:pt idx="1146">
                  <c:v>2751.4</c:v>
                </c:pt>
                <c:pt idx="1147">
                  <c:v>2753.8</c:v>
                </c:pt>
                <c:pt idx="1148">
                  <c:v>2756.2</c:v>
                </c:pt>
                <c:pt idx="1149">
                  <c:v>2758.6</c:v>
                </c:pt>
                <c:pt idx="1150">
                  <c:v>2761</c:v>
                </c:pt>
                <c:pt idx="1151">
                  <c:v>2763.4</c:v>
                </c:pt>
                <c:pt idx="1152">
                  <c:v>2765.8</c:v>
                </c:pt>
                <c:pt idx="1153">
                  <c:v>2768.2</c:v>
                </c:pt>
                <c:pt idx="1154">
                  <c:v>2770.6</c:v>
                </c:pt>
                <c:pt idx="1155">
                  <c:v>2773</c:v>
                </c:pt>
                <c:pt idx="1156">
                  <c:v>2775.4</c:v>
                </c:pt>
                <c:pt idx="1157">
                  <c:v>2777.8</c:v>
                </c:pt>
                <c:pt idx="1158">
                  <c:v>2780.2</c:v>
                </c:pt>
                <c:pt idx="1159">
                  <c:v>2782.6</c:v>
                </c:pt>
                <c:pt idx="1160">
                  <c:v>2785</c:v>
                </c:pt>
                <c:pt idx="1161">
                  <c:v>2787.4</c:v>
                </c:pt>
                <c:pt idx="1162">
                  <c:v>2789.8</c:v>
                </c:pt>
                <c:pt idx="1163">
                  <c:v>2792.2</c:v>
                </c:pt>
                <c:pt idx="1164">
                  <c:v>2794.6</c:v>
                </c:pt>
                <c:pt idx="1165">
                  <c:v>2797</c:v>
                </c:pt>
                <c:pt idx="1166">
                  <c:v>2799.4</c:v>
                </c:pt>
                <c:pt idx="1167">
                  <c:v>2801.8</c:v>
                </c:pt>
                <c:pt idx="1168">
                  <c:v>2804.2</c:v>
                </c:pt>
                <c:pt idx="1169">
                  <c:v>2806.6</c:v>
                </c:pt>
                <c:pt idx="1170">
                  <c:v>2809</c:v>
                </c:pt>
                <c:pt idx="1171">
                  <c:v>2811.4</c:v>
                </c:pt>
                <c:pt idx="1172">
                  <c:v>2813.8</c:v>
                </c:pt>
                <c:pt idx="1173">
                  <c:v>2816.2</c:v>
                </c:pt>
                <c:pt idx="1174">
                  <c:v>2818.6</c:v>
                </c:pt>
                <c:pt idx="1175">
                  <c:v>2821</c:v>
                </c:pt>
                <c:pt idx="1176">
                  <c:v>2823.4</c:v>
                </c:pt>
                <c:pt idx="1177">
                  <c:v>2825.8</c:v>
                </c:pt>
                <c:pt idx="1178">
                  <c:v>2828.2</c:v>
                </c:pt>
                <c:pt idx="1179">
                  <c:v>2830.6</c:v>
                </c:pt>
                <c:pt idx="1180">
                  <c:v>2833</c:v>
                </c:pt>
                <c:pt idx="1181">
                  <c:v>2835.4</c:v>
                </c:pt>
                <c:pt idx="1182">
                  <c:v>2837.8</c:v>
                </c:pt>
                <c:pt idx="1183">
                  <c:v>2840.2</c:v>
                </c:pt>
                <c:pt idx="1184">
                  <c:v>2842.6</c:v>
                </c:pt>
                <c:pt idx="1185">
                  <c:v>2845</c:v>
                </c:pt>
                <c:pt idx="1186">
                  <c:v>2847.4</c:v>
                </c:pt>
                <c:pt idx="1187">
                  <c:v>2849.8</c:v>
                </c:pt>
                <c:pt idx="1188">
                  <c:v>2852.2</c:v>
                </c:pt>
                <c:pt idx="1189">
                  <c:v>2854.6</c:v>
                </c:pt>
                <c:pt idx="1190">
                  <c:v>2857</c:v>
                </c:pt>
                <c:pt idx="1191">
                  <c:v>2859.4</c:v>
                </c:pt>
                <c:pt idx="1192">
                  <c:v>2861.8</c:v>
                </c:pt>
                <c:pt idx="1193">
                  <c:v>2864.2</c:v>
                </c:pt>
                <c:pt idx="1194">
                  <c:v>2866.6</c:v>
                </c:pt>
                <c:pt idx="1195">
                  <c:v>2869</c:v>
                </c:pt>
                <c:pt idx="1196">
                  <c:v>2871.4</c:v>
                </c:pt>
                <c:pt idx="1197">
                  <c:v>2873.8</c:v>
                </c:pt>
                <c:pt idx="1198">
                  <c:v>2876.2</c:v>
                </c:pt>
                <c:pt idx="1199">
                  <c:v>2878.6</c:v>
                </c:pt>
                <c:pt idx="1200">
                  <c:v>2881</c:v>
                </c:pt>
                <c:pt idx="1201">
                  <c:v>2883.4</c:v>
                </c:pt>
                <c:pt idx="1202">
                  <c:v>2885.8</c:v>
                </c:pt>
                <c:pt idx="1203">
                  <c:v>2888.2</c:v>
                </c:pt>
                <c:pt idx="1204">
                  <c:v>2890.6</c:v>
                </c:pt>
                <c:pt idx="1205">
                  <c:v>2893</c:v>
                </c:pt>
                <c:pt idx="1206">
                  <c:v>2895.4</c:v>
                </c:pt>
                <c:pt idx="1207">
                  <c:v>2897.8</c:v>
                </c:pt>
                <c:pt idx="1208">
                  <c:v>2900.2</c:v>
                </c:pt>
                <c:pt idx="1209">
                  <c:v>2902.6</c:v>
                </c:pt>
                <c:pt idx="1210">
                  <c:v>2905</c:v>
                </c:pt>
                <c:pt idx="1211">
                  <c:v>2907.4</c:v>
                </c:pt>
                <c:pt idx="1212">
                  <c:v>2909.8</c:v>
                </c:pt>
                <c:pt idx="1213">
                  <c:v>2912.2</c:v>
                </c:pt>
                <c:pt idx="1214">
                  <c:v>2914.6</c:v>
                </c:pt>
                <c:pt idx="1215">
                  <c:v>2917</c:v>
                </c:pt>
                <c:pt idx="1216">
                  <c:v>2919.4</c:v>
                </c:pt>
                <c:pt idx="1217">
                  <c:v>2921.8</c:v>
                </c:pt>
                <c:pt idx="1218">
                  <c:v>2924.2</c:v>
                </c:pt>
                <c:pt idx="1219">
                  <c:v>2926.6</c:v>
                </c:pt>
                <c:pt idx="1220">
                  <c:v>2929</c:v>
                </c:pt>
                <c:pt idx="1221">
                  <c:v>2931.4</c:v>
                </c:pt>
                <c:pt idx="1222">
                  <c:v>2933.8</c:v>
                </c:pt>
                <c:pt idx="1223">
                  <c:v>2936.2</c:v>
                </c:pt>
                <c:pt idx="1224">
                  <c:v>2938.6</c:v>
                </c:pt>
                <c:pt idx="1225">
                  <c:v>2941</c:v>
                </c:pt>
                <c:pt idx="1226">
                  <c:v>2943.4</c:v>
                </c:pt>
                <c:pt idx="1227">
                  <c:v>2945.8</c:v>
                </c:pt>
                <c:pt idx="1228">
                  <c:v>2948.2</c:v>
                </c:pt>
                <c:pt idx="1229">
                  <c:v>2950.6</c:v>
                </c:pt>
                <c:pt idx="1230">
                  <c:v>2953</c:v>
                </c:pt>
                <c:pt idx="1231">
                  <c:v>2955.4</c:v>
                </c:pt>
                <c:pt idx="1232">
                  <c:v>2957.8</c:v>
                </c:pt>
                <c:pt idx="1233">
                  <c:v>2960.2</c:v>
                </c:pt>
                <c:pt idx="1234">
                  <c:v>2962.6</c:v>
                </c:pt>
                <c:pt idx="1235">
                  <c:v>2965</c:v>
                </c:pt>
                <c:pt idx="1236">
                  <c:v>2967.4</c:v>
                </c:pt>
                <c:pt idx="1237">
                  <c:v>2969.8</c:v>
                </c:pt>
                <c:pt idx="1238">
                  <c:v>2972.2</c:v>
                </c:pt>
                <c:pt idx="1239">
                  <c:v>2974.6</c:v>
                </c:pt>
                <c:pt idx="1240">
                  <c:v>2977</c:v>
                </c:pt>
                <c:pt idx="1241">
                  <c:v>2979.4</c:v>
                </c:pt>
                <c:pt idx="1242">
                  <c:v>2981.8</c:v>
                </c:pt>
                <c:pt idx="1243">
                  <c:v>2984.2</c:v>
                </c:pt>
                <c:pt idx="1244">
                  <c:v>2986.6</c:v>
                </c:pt>
                <c:pt idx="1245">
                  <c:v>2989</c:v>
                </c:pt>
                <c:pt idx="1246">
                  <c:v>2991.4</c:v>
                </c:pt>
                <c:pt idx="1247">
                  <c:v>2993.8</c:v>
                </c:pt>
                <c:pt idx="1248">
                  <c:v>2996.2</c:v>
                </c:pt>
                <c:pt idx="1249">
                  <c:v>2998.6</c:v>
                </c:pt>
                <c:pt idx="1250">
                  <c:v>3001</c:v>
                </c:pt>
                <c:pt idx="1251">
                  <c:v>3003.4</c:v>
                </c:pt>
                <c:pt idx="1252">
                  <c:v>3005.8</c:v>
                </c:pt>
                <c:pt idx="1253">
                  <c:v>3008.2</c:v>
                </c:pt>
                <c:pt idx="1254">
                  <c:v>3010.6</c:v>
                </c:pt>
                <c:pt idx="1255">
                  <c:v>3013</c:v>
                </c:pt>
                <c:pt idx="1256">
                  <c:v>3015.4</c:v>
                </c:pt>
                <c:pt idx="1257">
                  <c:v>3017.8</c:v>
                </c:pt>
                <c:pt idx="1258">
                  <c:v>3020.2</c:v>
                </c:pt>
                <c:pt idx="1259">
                  <c:v>3022.6</c:v>
                </c:pt>
                <c:pt idx="1260">
                  <c:v>3025</c:v>
                </c:pt>
                <c:pt idx="1261">
                  <c:v>3027.4</c:v>
                </c:pt>
                <c:pt idx="1262">
                  <c:v>3029.8</c:v>
                </c:pt>
                <c:pt idx="1263">
                  <c:v>3032.2</c:v>
                </c:pt>
                <c:pt idx="1264">
                  <c:v>3034.6</c:v>
                </c:pt>
                <c:pt idx="1265">
                  <c:v>3037</c:v>
                </c:pt>
                <c:pt idx="1266">
                  <c:v>3039.4</c:v>
                </c:pt>
                <c:pt idx="1267">
                  <c:v>3041.8</c:v>
                </c:pt>
                <c:pt idx="1268">
                  <c:v>3044.2</c:v>
                </c:pt>
                <c:pt idx="1269">
                  <c:v>3046.6</c:v>
                </c:pt>
                <c:pt idx="1270">
                  <c:v>3049</c:v>
                </c:pt>
                <c:pt idx="1271">
                  <c:v>3051.4</c:v>
                </c:pt>
                <c:pt idx="1272">
                  <c:v>3053.8</c:v>
                </c:pt>
                <c:pt idx="1273">
                  <c:v>3056.2</c:v>
                </c:pt>
                <c:pt idx="1274">
                  <c:v>3058.6</c:v>
                </c:pt>
                <c:pt idx="1275">
                  <c:v>3061</c:v>
                </c:pt>
                <c:pt idx="1276">
                  <c:v>3063.4</c:v>
                </c:pt>
                <c:pt idx="1277">
                  <c:v>3065.8</c:v>
                </c:pt>
                <c:pt idx="1278">
                  <c:v>3068.2</c:v>
                </c:pt>
                <c:pt idx="1279">
                  <c:v>3070.6</c:v>
                </c:pt>
                <c:pt idx="1280">
                  <c:v>3073</c:v>
                </c:pt>
                <c:pt idx="1281">
                  <c:v>3075.4</c:v>
                </c:pt>
                <c:pt idx="1282">
                  <c:v>3077.8</c:v>
                </c:pt>
                <c:pt idx="1283">
                  <c:v>3080.2</c:v>
                </c:pt>
                <c:pt idx="1284">
                  <c:v>3082.6</c:v>
                </c:pt>
                <c:pt idx="1285">
                  <c:v>3085</c:v>
                </c:pt>
                <c:pt idx="1286">
                  <c:v>3087.4</c:v>
                </c:pt>
                <c:pt idx="1287">
                  <c:v>3089.8</c:v>
                </c:pt>
                <c:pt idx="1288">
                  <c:v>3092.2</c:v>
                </c:pt>
                <c:pt idx="1289">
                  <c:v>3094.6</c:v>
                </c:pt>
                <c:pt idx="1290">
                  <c:v>3097</c:v>
                </c:pt>
                <c:pt idx="1291">
                  <c:v>3099.4</c:v>
                </c:pt>
                <c:pt idx="1292">
                  <c:v>3101.8</c:v>
                </c:pt>
                <c:pt idx="1293">
                  <c:v>3104.2</c:v>
                </c:pt>
                <c:pt idx="1294">
                  <c:v>3106.6</c:v>
                </c:pt>
                <c:pt idx="1295">
                  <c:v>3109</c:v>
                </c:pt>
                <c:pt idx="1296">
                  <c:v>3111.4</c:v>
                </c:pt>
                <c:pt idx="1297">
                  <c:v>3113.8</c:v>
                </c:pt>
                <c:pt idx="1298">
                  <c:v>3116.2</c:v>
                </c:pt>
                <c:pt idx="1299">
                  <c:v>3118.6</c:v>
                </c:pt>
                <c:pt idx="1300">
                  <c:v>3121</c:v>
                </c:pt>
                <c:pt idx="1301">
                  <c:v>3123.4</c:v>
                </c:pt>
                <c:pt idx="1302">
                  <c:v>3125.8</c:v>
                </c:pt>
                <c:pt idx="1303">
                  <c:v>3128.2</c:v>
                </c:pt>
                <c:pt idx="1304">
                  <c:v>3130.6</c:v>
                </c:pt>
                <c:pt idx="1305">
                  <c:v>3133</c:v>
                </c:pt>
                <c:pt idx="1306">
                  <c:v>3135.4</c:v>
                </c:pt>
                <c:pt idx="1307">
                  <c:v>3137.8</c:v>
                </c:pt>
                <c:pt idx="1308">
                  <c:v>3140.2</c:v>
                </c:pt>
                <c:pt idx="1309">
                  <c:v>3142.6</c:v>
                </c:pt>
                <c:pt idx="1310">
                  <c:v>3145</c:v>
                </c:pt>
                <c:pt idx="1311">
                  <c:v>3147.4</c:v>
                </c:pt>
                <c:pt idx="1312">
                  <c:v>3149.8</c:v>
                </c:pt>
                <c:pt idx="1313">
                  <c:v>3152.2</c:v>
                </c:pt>
                <c:pt idx="1314">
                  <c:v>3154.6</c:v>
                </c:pt>
                <c:pt idx="1315">
                  <c:v>3157</c:v>
                </c:pt>
                <c:pt idx="1316">
                  <c:v>3159.4</c:v>
                </c:pt>
                <c:pt idx="1317">
                  <c:v>3161.8</c:v>
                </c:pt>
                <c:pt idx="1318">
                  <c:v>3164.2</c:v>
                </c:pt>
                <c:pt idx="1319">
                  <c:v>3166.6</c:v>
                </c:pt>
                <c:pt idx="1320">
                  <c:v>3169</c:v>
                </c:pt>
                <c:pt idx="1321">
                  <c:v>3171.4</c:v>
                </c:pt>
                <c:pt idx="1322">
                  <c:v>3173.8</c:v>
                </c:pt>
                <c:pt idx="1323">
                  <c:v>3176.2</c:v>
                </c:pt>
                <c:pt idx="1324">
                  <c:v>3178.6</c:v>
                </c:pt>
                <c:pt idx="1325">
                  <c:v>3181</c:v>
                </c:pt>
                <c:pt idx="1326">
                  <c:v>3183.4</c:v>
                </c:pt>
                <c:pt idx="1327">
                  <c:v>3185.8</c:v>
                </c:pt>
                <c:pt idx="1328">
                  <c:v>3188.2</c:v>
                </c:pt>
                <c:pt idx="1329">
                  <c:v>3190.6</c:v>
                </c:pt>
                <c:pt idx="1330">
                  <c:v>3193</c:v>
                </c:pt>
                <c:pt idx="1331">
                  <c:v>3195.4</c:v>
                </c:pt>
                <c:pt idx="1332">
                  <c:v>3197.8</c:v>
                </c:pt>
                <c:pt idx="1333">
                  <c:v>3200.2</c:v>
                </c:pt>
                <c:pt idx="1334">
                  <c:v>3202.6</c:v>
                </c:pt>
                <c:pt idx="1335">
                  <c:v>3205</c:v>
                </c:pt>
                <c:pt idx="1336">
                  <c:v>3207.4</c:v>
                </c:pt>
                <c:pt idx="1337">
                  <c:v>3209.8</c:v>
                </c:pt>
                <c:pt idx="1338">
                  <c:v>3212.2</c:v>
                </c:pt>
                <c:pt idx="1339">
                  <c:v>3214.6</c:v>
                </c:pt>
                <c:pt idx="1340">
                  <c:v>3217</c:v>
                </c:pt>
                <c:pt idx="1341">
                  <c:v>3219.4</c:v>
                </c:pt>
                <c:pt idx="1342">
                  <c:v>3221.8</c:v>
                </c:pt>
                <c:pt idx="1343">
                  <c:v>3224.2</c:v>
                </c:pt>
                <c:pt idx="1344">
                  <c:v>3226.6</c:v>
                </c:pt>
                <c:pt idx="1345">
                  <c:v>3229</c:v>
                </c:pt>
                <c:pt idx="1346">
                  <c:v>3231.4</c:v>
                </c:pt>
                <c:pt idx="1347">
                  <c:v>3233.8</c:v>
                </c:pt>
                <c:pt idx="1348">
                  <c:v>3236.2</c:v>
                </c:pt>
                <c:pt idx="1349">
                  <c:v>3238.6</c:v>
                </c:pt>
                <c:pt idx="1350">
                  <c:v>3241</c:v>
                </c:pt>
                <c:pt idx="1351">
                  <c:v>3243.4</c:v>
                </c:pt>
                <c:pt idx="1352">
                  <c:v>3245.8</c:v>
                </c:pt>
                <c:pt idx="1353">
                  <c:v>3248.2</c:v>
                </c:pt>
                <c:pt idx="1354">
                  <c:v>3250.6</c:v>
                </c:pt>
                <c:pt idx="1355">
                  <c:v>3253</c:v>
                </c:pt>
                <c:pt idx="1356">
                  <c:v>3255.4</c:v>
                </c:pt>
                <c:pt idx="1357">
                  <c:v>3257.8</c:v>
                </c:pt>
                <c:pt idx="1358">
                  <c:v>3260.2</c:v>
                </c:pt>
                <c:pt idx="1359">
                  <c:v>3262.6</c:v>
                </c:pt>
                <c:pt idx="1360">
                  <c:v>3265</c:v>
                </c:pt>
                <c:pt idx="1361">
                  <c:v>3267.4</c:v>
                </c:pt>
                <c:pt idx="1362">
                  <c:v>3269.8</c:v>
                </c:pt>
                <c:pt idx="1363">
                  <c:v>3272.2</c:v>
                </c:pt>
                <c:pt idx="1364">
                  <c:v>3274.6</c:v>
                </c:pt>
                <c:pt idx="1365">
                  <c:v>3277</c:v>
                </c:pt>
                <c:pt idx="1366">
                  <c:v>3279.4</c:v>
                </c:pt>
                <c:pt idx="1367">
                  <c:v>3281.8</c:v>
                </c:pt>
                <c:pt idx="1368">
                  <c:v>3284.2</c:v>
                </c:pt>
                <c:pt idx="1369">
                  <c:v>3286.6</c:v>
                </c:pt>
                <c:pt idx="1370">
                  <c:v>3289</c:v>
                </c:pt>
                <c:pt idx="1371">
                  <c:v>3291.4</c:v>
                </c:pt>
                <c:pt idx="1372">
                  <c:v>3293.8</c:v>
                </c:pt>
                <c:pt idx="1373">
                  <c:v>3296.2</c:v>
                </c:pt>
                <c:pt idx="1374">
                  <c:v>3298.6</c:v>
                </c:pt>
                <c:pt idx="1375">
                  <c:v>3301</c:v>
                </c:pt>
                <c:pt idx="1376">
                  <c:v>3303.4</c:v>
                </c:pt>
                <c:pt idx="1377">
                  <c:v>3305.8</c:v>
                </c:pt>
                <c:pt idx="1378">
                  <c:v>3308.2</c:v>
                </c:pt>
                <c:pt idx="1379">
                  <c:v>3310.6</c:v>
                </c:pt>
                <c:pt idx="1380">
                  <c:v>3313</c:v>
                </c:pt>
                <c:pt idx="1381">
                  <c:v>3315.4</c:v>
                </c:pt>
                <c:pt idx="1382">
                  <c:v>3317.8</c:v>
                </c:pt>
                <c:pt idx="1383">
                  <c:v>3320.2</c:v>
                </c:pt>
                <c:pt idx="1384">
                  <c:v>3322.6</c:v>
                </c:pt>
                <c:pt idx="1385">
                  <c:v>3325</c:v>
                </c:pt>
                <c:pt idx="1386">
                  <c:v>3327.4</c:v>
                </c:pt>
                <c:pt idx="1387">
                  <c:v>3329.8</c:v>
                </c:pt>
                <c:pt idx="1388">
                  <c:v>3332.2</c:v>
                </c:pt>
                <c:pt idx="1389">
                  <c:v>3334.6</c:v>
                </c:pt>
                <c:pt idx="1390">
                  <c:v>3337</c:v>
                </c:pt>
                <c:pt idx="1391">
                  <c:v>3339.4</c:v>
                </c:pt>
                <c:pt idx="1392">
                  <c:v>3341.8</c:v>
                </c:pt>
                <c:pt idx="1393">
                  <c:v>3344.2</c:v>
                </c:pt>
                <c:pt idx="1394">
                  <c:v>3346.6</c:v>
                </c:pt>
                <c:pt idx="1395">
                  <c:v>3349</c:v>
                </c:pt>
                <c:pt idx="1396">
                  <c:v>3351.4</c:v>
                </c:pt>
                <c:pt idx="1397">
                  <c:v>3353.8</c:v>
                </c:pt>
                <c:pt idx="1398">
                  <c:v>3356.2</c:v>
                </c:pt>
                <c:pt idx="1399">
                  <c:v>3358.6</c:v>
                </c:pt>
                <c:pt idx="1400">
                  <c:v>3361</c:v>
                </c:pt>
                <c:pt idx="1401">
                  <c:v>3363.4</c:v>
                </c:pt>
                <c:pt idx="1402">
                  <c:v>3365.8</c:v>
                </c:pt>
                <c:pt idx="1403">
                  <c:v>3368.2</c:v>
                </c:pt>
                <c:pt idx="1404">
                  <c:v>3370.6</c:v>
                </c:pt>
                <c:pt idx="1405">
                  <c:v>3373</c:v>
                </c:pt>
                <c:pt idx="1406">
                  <c:v>3375.4</c:v>
                </c:pt>
                <c:pt idx="1407">
                  <c:v>3377.8</c:v>
                </c:pt>
                <c:pt idx="1408">
                  <c:v>3380.2</c:v>
                </c:pt>
                <c:pt idx="1409">
                  <c:v>3382.6</c:v>
                </c:pt>
                <c:pt idx="1410">
                  <c:v>3385</c:v>
                </c:pt>
                <c:pt idx="1411">
                  <c:v>3387.4</c:v>
                </c:pt>
                <c:pt idx="1412">
                  <c:v>3389.8</c:v>
                </c:pt>
                <c:pt idx="1413">
                  <c:v>3392.2</c:v>
                </c:pt>
                <c:pt idx="1414">
                  <c:v>3394.6</c:v>
                </c:pt>
                <c:pt idx="1415">
                  <c:v>3397</c:v>
                </c:pt>
                <c:pt idx="1416">
                  <c:v>3399.4</c:v>
                </c:pt>
                <c:pt idx="1417">
                  <c:v>3401.8</c:v>
                </c:pt>
                <c:pt idx="1418">
                  <c:v>3404.2</c:v>
                </c:pt>
                <c:pt idx="1419">
                  <c:v>3406.6</c:v>
                </c:pt>
                <c:pt idx="1420">
                  <c:v>3409</c:v>
                </c:pt>
                <c:pt idx="1421">
                  <c:v>3411.4</c:v>
                </c:pt>
                <c:pt idx="1422">
                  <c:v>3413.8</c:v>
                </c:pt>
                <c:pt idx="1423">
                  <c:v>3416.2</c:v>
                </c:pt>
                <c:pt idx="1424">
                  <c:v>3418.6</c:v>
                </c:pt>
                <c:pt idx="1425">
                  <c:v>3421</c:v>
                </c:pt>
                <c:pt idx="1426">
                  <c:v>3423.4</c:v>
                </c:pt>
                <c:pt idx="1427">
                  <c:v>3425.8</c:v>
                </c:pt>
                <c:pt idx="1428">
                  <c:v>3428.2</c:v>
                </c:pt>
                <c:pt idx="1429">
                  <c:v>3430.6</c:v>
                </c:pt>
                <c:pt idx="1430">
                  <c:v>3433</c:v>
                </c:pt>
                <c:pt idx="1431">
                  <c:v>3435.4</c:v>
                </c:pt>
                <c:pt idx="1432">
                  <c:v>3437.8</c:v>
                </c:pt>
                <c:pt idx="1433">
                  <c:v>3440.2</c:v>
                </c:pt>
                <c:pt idx="1434">
                  <c:v>3442.6</c:v>
                </c:pt>
                <c:pt idx="1435">
                  <c:v>3445</c:v>
                </c:pt>
                <c:pt idx="1436">
                  <c:v>3447.4</c:v>
                </c:pt>
                <c:pt idx="1437">
                  <c:v>3449.8</c:v>
                </c:pt>
                <c:pt idx="1438">
                  <c:v>3452.2</c:v>
                </c:pt>
                <c:pt idx="1439">
                  <c:v>3454.6</c:v>
                </c:pt>
                <c:pt idx="1440">
                  <c:v>3457</c:v>
                </c:pt>
                <c:pt idx="1441">
                  <c:v>3459.4</c:v>
                </c:pt>
                <c:pt idx="1442">
                  <c:v>3461.8</c:v>
                </c:pt>
                <c:pt idx="1443">
                  <c:v>3464.2</c:v>
                </c:pt>
                <c:pt idx="1444">
                  <c:v>3466.6</c:v>
                </c:pt>
                <c:pt idx="1445">
                  <c:v>3469</c:v>
                </c:pt>
                <c:pt idx="1446">
                  <c:v>3471.4</c:v>
                </c:pt>
                <c:pt idx="1447">
                  <c:v>3473.8</c:v>
                </c:pt>
                <c:pt idx="1448">
                  <c:v>3476.2</c:v>
                </c:pt>
                <c:pt idx="1449">
                  <c:v>3478.6</c:v>
                </c:pt>
                <c:pt idx="1450">
                  <c:v>3481</c:v>
                </c:pt>
                <c:pt idx="1451">
                  <c:v>3483.4</c:v>
                </c:pt>
                <c:pt idx="1452">
                  <c:v>3485.8</c:v>
                </c:pt>
                <c:pt idx="1453">
                  <c:v>3488.2</c:v>
                </c:pt>
                <c:pt idx="1454">
                  <c:v>3490.6</c:v>
                </c:pt>
                <c:pt idx="1455">
                  <c:v>3493</c:v>
                </c:pt>
                <c:pt idx="1456">
                  <c:v>3495.4</c:v>
                </c:pt>
                <c:pt idx="1457">
                  <c:v>3497.8</c:v>
                </c:pt>
                <c:pt idx="1458">
                  <c:v>3500.2</c:v>
                </c:pt>
                <c:pt idx="1459">
                  <c:v>3502.6</c:v>
                </c:pt>
                <c:pt idx="1460">
                  <c:v>3505</c:v>
                </c:pt>
                <c:pt idx="1461">
                  <c:v>3507.4</c:v>
                </c:pt>
                <c:pt idx="1462">
                  <c:v>3509.8</c:v>
                </c:pt>
                <c:pt idx="1463">
                  <c:v>3512.2</c:v>
                </c:pt>
                <c:pt idx="1464">
                  <c:v>3514.6</c:v>
                </c:pt>
                <c:pt idx="1465">
                  <c:v>3517</c:v>
                </c:pt>
                <c:pt idx="1466">
                  <c:v>3519.4</c:v>
                </c:pt>
                <c:pt idx="1467">
                  <c:v>3521.8</c:v>
                </c:pt>
                <c:pt idx="1468">
                  <c:v>3524.2</c:v>
                </c:pt>
                <c:pt idx="1469">
                  <c:v>3526.6</c:v>
                </c:pt>
                <c:pt idx="1470">
                  <c:v>3529</c:v>
                </c:pt>
                <c:pt idx="1471">
                  <c:v>3531.4</c:v>
                </c:pt>
                <c:pt idx="1472">
                  <c:v>3533.8</c:v>
                </c:pt>
                <c:pt idx="1473">
                  <c:v>3536.2</c:v>
                </c:pt>
                <c:pt idx="1474">
                  <c:v>3538.6</c:v>
                </c:pt>
                <c:pt idx="1475">
                  <c:v>3541</c:v>
                </c:pt>
                <c:pt idx="1476">
                  <c:v>3543.4</c:v>
                </c:pt>
                <c:pt idx="1477">
                  <c:v>3545.8</c:v>
                </c:pt>
                <c:pt idx="1478">
                  <c:v>3548.2</c:v>
                </c:pt>
                <c:pt idx="1479">
                  <c:v>3550.6</c:v>
                </c:pt>
                <c:pt idx="1480">
                  <c:v>3553</c:v>
                </c:pt>
                <c:pt idx="1481">
                  <c:v>3555.4</c:v>
                </c:pt>
                <c:pt idx="1482">
                  <c:v>3557.8</c:v>
                </c:pt>
                <c:pt idx="1483">
                  <c:v>3560.2</c:v>
                </c:pt>
                <c:pt idx="1484">
                  <c:v>3562.6</c:v>
                </c:pt>
                <c:pt idx="1485">
                  <c:v>3565</c:v>
                </c:pt>
                <c:pt idx="1486">
                  <c:v>3567.4</c:v>
                </c:pt>
                <c:pt idx="1487">
                  <c:v>3569.8</c:v>
                </c:pt>
                <c:pt idx="1488">
                  <c:v>3572.2</c:v>
                </c:pt>
                <c:pt idx="1489">
                  <c:v>3574.6</c:v>
                </c:pt>
                <c:pt idx="1490">
                  <c:v>3577</c:v>
                </c:pt>
                <c:pt idx="1491">
                  <c:v>3579.4</c:v>
                </c:pt>
                <c:pt idx="1492">
                  <c:v>3581.8</c:v>
                </c:pt>
                <c:pt idx="1493">
                  <c:v>3584.2</c:v>
                </c:pt>
                <c:pt idx="1494">
                  <c:v>3586.6</c:v>
                </c:pt>
                <c:pt idx="1495">
                  <c:v>3589</c:v>
                </c:pt>
                <c:pt idx="1496">
                  <c:v>3591.4</c:v>
                </c:pt>
                <c:pt idx="1497">
                  <c:v>3593.8</c:v>
                </c:pt>
                <c:pt idx="1498">
                  <c:v>3596.2</c:v>
                </c:pt>
                <c:pt idx="1499">
                  <c:v>3598.6</c:v>
                </c:pt>
                <c:pt idx="1500">
                  <c:v>3601</c:v>
                </c:pt>
                <c:pt idx="1501">
                  <c:v>3603.4</c:v>
                </c:pt>
                <c:pt idx="1502">
                  <c:v>3605.8</c:v>
                </c:pt>
                <c:pt idx="1503">
                  <c:v>3608.2</c:v>
                </c:pt>
                <c:pt idx="1504">
                  <c:v>3610.6</c:v>
                </c:pt>
                <c:pt idx="1505">
                  <c:v>3613</c:v>
                </c:pt>
                <c:pt idx="1506">
                  <c:v>3615.4</c:v>
                </c:pt>
                <c:pt idx="1507">
                  <c:v>3617.8</c:v>
                </c:pt>
                <c:pt idx="1508">
                  <c:v>3620.2</c:v>
                </c:pt>
                <c:pt idx="1509">
                  <c:v>3622.6</c:v>
                </c:pt>
                <c:pt idx="1510">
                  <c:v>3625</c:v>
                </c:pt>
                <c:pt idx="1511">
                  <c:v>3627.4</c:v>
                </c:pt>
                <c:pt idx="1512">
                  <c:v>3629.8</c:v>
                </c:pt>
                <c:pt idx="1513">
                  <c:v>3632.2</c:v>
                </c:pt>
                <c:pt idx="1514">
                  <c:v>3634.6</c:v>
                </c:pt>
                <c:pt idx="1515">
                  <c:v>3637</c:v>
                </c:pt>
                <c:pt idx="1516">
                  <c:v>3639.4</c:v>
                </c:pt>
                <c:pt idx="1517">
                  <c:v>3641.8</c:v>
                </c:pt>
                <c:pt idx="1518">
                  <c:v>3644.2</c:v>
                </c:pt>
                <c:pt idx="1519">
                  <c:v>3646.6</c:v>
                </c:pt>
                <c:pt idx="1520">
                  <c:v>3649</c:v>
                </c:pt>
                <c:pt idx="1521">
                  <c:v>3651.4</c:v>
                </c:pt>
                <c:pt idx="1522">
                  <c:v>3653.8</c:v>
                </c:pt>
                <c:pt idx="1523">
                  <c:v>3656.2</c:v>
                </c:pt>
                <c:pt idx="1524">
                  <c:v>3658.6</c:v>
                </c:pt>
                <c:pt idx="1525">
                  <c:v>3661</c:v>
                </c:pt>
                <c:pt idx="1526">
                  <c:v>3663.4</c:v>
                </c:pt>
                <c:pt idx="1527">
                  <c:v>3665.8</c:v>
                </c:pt>
                <c:pt idx="1528">
                  <c:v>3668.2</c:v>
                </c:pt>
                <c:pt idx="1529">
                  <c:v>3670.6</c:v>
                </c:pt>
                <c:pt idx="1530">
                  <c:v>3673</c:v>
                </c:pt>
                <c:pt idx="1531">
                  <c:v>3675.4</c:v>
                </c:pt>
                <c:pt idx="1532">
                  <c:v>3677.8</c:v>
                </c:pt>
                <c:pt idx="1533">
                  <c:v>3680.2</c:v>
                </c:pt>
                <c:pt idx="1534">
                  <c:v>3682.6</c:v>
                </c:pt>
                <c:pt idx="1535">
                  <c:v>3685</c:v>
                </c:pt>
                <c:pt idx="1536">
                  <c:v>3687.4</c:v>
                </c:pt>
                <c:pt idx="1537">
                  <c:v>3689.8</c:v>
                </c:pt>
                <c:pt idx="1538">
                  <c:v>3692.2</c:v>
                </c:pt>
                <c:pt idx="1539">
                  <c:v>3694.6</c:v>
                </c:pt>
                <c:pt idx="1540">
                  <c:v>3697</c:v>
                </c:pt>
                <c:pt idx="1541">
                  <c:v>3699.4</c:v>
                </c:pt>
                <c:pt idx="1542">
                  <c:v>3701.8</c:v>
                </c:pt>
                <c:pt idx="1543">
                  <c:v>3704.2</c:v>
                </c:pt>
                <c:pt idx="1544">
                  <c:v>3706.6</c:v>
                </c:pt>
                <c:pt idx="1545">
                  <c:v>3709</c:v>
                </c:pt>
                <c:pt idx="1546">
                  <c:v>3711.4</c:v>
                </c:pt>
                <c:pt idx="1547">
                  <c:v>3713.8</c:v>
                </c:pt>
                <c:pt idx="1548">
                  <c:v>3716.2</c:v>
                </c:pt>
                <c:pt idx="1549">
                  <c:v>3718.6</c:v>
                </c:pt>
                <c:pt idx="1550">
                  <c:v>3721</c:v>
                </c:pt>
                <c:pt idx="1551">
                  <c:v>3723.4</c:v>
                </c:pt>
                <c:pt idx="1552">
                  <c:v>3725.8</c:v>
                </c:pt>
                <c:pt idx="1553">
                  <c:v>3728.2</c:v>
                </c:pt>
                <c:pt idx="1554">
                  <c:v>3730.6</c:v>
                </c:pt>
                <c:pt idx="1555">
                  <c:v>3733</c:v>
                </c:pt>
                <c:pt idx="1556">
                  <c:v>3735.4</c:v>
                </c:pt>
                <c:pt idx="1557">
                  <c:v>3737.8</c:v>
                </c:pt>
                <c:pt idx="1558">
                  <c:v>3740.2</c:v>
                </c:pt>
                <c:pt idx="1559">
                  <c:v>3742.6</c:v>
                </c:pt>
                <c:pt idx="1560">
                  <c:v>3745</c:v>
                </c:pt>
                <c:pt idx="1561">
                  <c:v>3747.4</c:v>
                </c:pt>
                <c:pt idx="1562">
                  <c:v>3749.8</c:v>
                </c:pt>
                <c:pt idx="1563">
                  <c:v>3752.2</c:v>
                </c:pt>
                <c:pt idx="1564">
                  <c:v>3754.6</c:v>
                </c:pt>
                <c:pt idx="1565">
                  <c:v>3757</c:v>
                </c:pt>
                <c:pt idx="1566">
                  <c:v>3759.4</c:v>
                </c:pt>
                <c:pt idx="1567">
                  <c:v>3761.8</c:v>
                </c:pt>
                <c:pt idx="1568">
                  <c:v>3764.2</c:v>
                </c:pt>
                <c:pt idx="1569">
                  <c:v>3766.6</c:v>
                </c:pt>
                <c:pt idx="1570">
                  <c:v>3769</c:v>
                </c:pt>
                <c:pt idx="1571">
                  <c:v>3771.4</c:v>
                </c:pt>
                <c:pt idx="1572">
                  <c:v>3773.8</c:v>
                </c:pt>
                <c:pt idx="1573">
                  <c:v>3776.2</c:v>
                </c:pt>
                <c:pt idx="1574">
                  <c:v>3778.6</c:v>
                </c:pt>
                <c:pt idx="1575">
                  <c:v>3781</c:v>
                </c:pt>
                <c:pt idx="1576">
                  <c:v>3783.4</c:v>
                </c:pt>
                <c:pt idx="1577">
                  <c:v>3785.8</c:v>
                </c:pt>
                <c:pt idx="1578">
                  <c:v>3788.2</c:v>
                </c:pt>
                <c:pt idx="1579">
                  <c:v>3790.6</c:v>
                </c:pt>
                <c:pt idx="1580">
                  <c:v>3793</c:v>
                </c:pt>
                <c:pt idx="1581">
                  <c:v>3795.4</c:v>
                </c:pt>
                <c:pt idx="1582">
                  <c:v>3797.8</c:v>
                </c:pt>
                <c:pt idx="1583">
                  <c:v>3800.2</c:v>
                </c:pt>
                <c:pt idx="1584">
                  <c:v>3802.6</c:v>
                </c:pt>
                <c:pt idx="1585">
                  <c:v>3805</c:v>
                </c:pt>
                <c:pt idx="1586">
                  <c:v>3807.4</c:v>
                </c:pt>
                <c:pt idx="1587">
                  <c:v>3809.8</c:v>
                </c:pt>
                <c:pt idx="1588">
                  <c:v>3812.2</c:v>
                </c:pt>
                <c:pt idx="1589">
                  <c:v>3814.6</c:v>
                </c:pt>
                <c:pt idx="1590">
                  <c:v>3817</c:v>
                </c:pt>
                <c:pt idx="1591">
                  <c:v>3819.4</c:v>
                </c:pt>
                <c:pt idx="1592">
                  <c:v>3821.8</c:v>
                </c:pt>
                <c:pt idx="1593">
                  <c:v>3824.2</c:v>
                </c:pt>
                <c:pt idx="1594">
                  <c:v>3826.6</c:v>
                </c:pt>
                <c:pt idx="1595">
                  <c:v>3829</c:v>
                </c:pt>
                <c:pt idx="1596">
                  <c:v>3831.4</c:v>
                </c:pt>
                <c:pt idx="1597">
                  <c:v>3833.8</c:v>
                </c:pt>
                <c:pt idx="1598">
                  <c:v>3836.2</c:v>
                </c:pt>
                <c:pt idx="1599">
                  <c:v>3838.6</c:v>
                </c:pt>
                <c:pt idx="1600">
                  <c:v>3841</c:v>
                </c:pt>
                <c:pt idx="1601">
                  <c:v>3843.4</c:v>
                </c:pt>
                <c:pt idx="1602">
                  <c:v>3845.8</c:v>
                </c:pt>
                <c:pt idx="1603">
                  <c:v>3848.2</c:v>
                </c:pt>
                <c:pt idx="1604">
                  <c:v>3850.6</c:v>
                </c:pt>
                <c:pt idx="1605">
                  <c:v>3853</c:v>
                </c:pt>
                <c:pt idx="1606">
                  <c:v>3855.4</c:v>
                </c:pt>
                <c:pt idx="1607">
                  <c:v>3857.8</c:v>
                </c:pt>
                <c:pt idx="1608">
                  <c:v>3860.2</c:v>
                </c:pt>
                <c:pt idx="1609">
                  <c:v>3862.6</c:v>
                </c:pt>
                <c:pt idx="1610">
                  <c:v>3865</c:v>
                </c:pt>
                <c:pt idx="1611">
                  <c:v>3867.4</c:v>
                </c:pt>
                <c:pt idx="1612">
                  <c:v>3869.8</c:v>
                </c:pt>
                <c:pt idx="1613">
                  <c:v>3872.2</c:v>
                </c:pt>
                <c:pt idx="1614">
                  <c:v>3874.6</c:v>
                </c:pt>
                <c:pt idx="1615">
                  <c:v>3877</c:v>
                </c:pt>
                <c:pt idx="1616">
                  <c:v>3879.4</c:v>
                </c:pt>
                <c:pt idx="1617">
                  <c:v>3881.8</c:v>
                </c:pt>
                <c:pt idx="1618">
                  <c:v>3884.2</c:v>
                </c:pt>
                <c:pt idx="1619">
                  <c:v>3886.6</c:v>
                </c:pt>
                <c:pt idx="1620">
                  <c:v>3889</c:v>
                </c:pt>
                <c:pt idx="1621">
                  <c:v>3891.4</c:v>
                </c:pt>
                <c:pt idx="1622">
                  <c:v>3893.8</c:v>
                </c:pt>
                <c:pt idx="1623">
                  <c:v>3896.2</c:v>
                </c:pt>
                <c:pt idx="1624">
                  <c:v>3898.6</c:v>
                </c:pt>
                <c:pt idx="1625">
                  <c:v>3901</c:v>
                </c:pt>
                <c:pt idx="1626">
                  <c:v>3903.4</c:v>
                </c:pt>
                <c:pt idx="1627">
                  <c:v>3905.8</c:v>
                </c:pt>
                <c:pt idx="1628">
                  <c:v>3908.2</c:v>
                </c:pt>
                <c:pt idx="1629">
                  <c:v>3910.6</c:v>
                </c:pt>
                <c:pt idx="1630">
                  <c:v>3913</c:v>
                </c:pt>
                <c:pt idx="1631">
                  <c:v>3915.4</c:v>
                </c:pt>
                <c:pt idx="1632">
                  <c:v>3917.8</c:v>
                </c:pt>
                <c:pt idx="1633">
                  <c:v>3920.2</c:v>
                </c:pt>
                <c:pt idx="1634">
                  <c:v>3922.6</c:v>
                </c:pt>
                <c:pt idx="1635">
                  <c:v>3925</c:v>
                </c:pt>
                <c:pt idx="1636">
                  <c:v>3927.4</c:v>
                </c:pt>
                <c:pt idx="1637">
                  <c:v>3929.8</c:v>
                </c:pt>
                <c:pt idx="1638">
                  <c:v>3932.2</c:v>
                </c:pt>
                <c:pt idx="1639">
                  <c:v>3934.6</c:v>
                </c:pt>
                <c:pt idx="1640">
                  <c:v>3937</c:v>
                </c:pt>
                <c:pt idx="1641">
                  <c:v>3939.4</c:v>
                </c:pt>
                <c:pt idx="1642">
                  <c:v>3941.8</c:v>
                </c:pt>
                <c:pt idx="1643">
                  <c:v>3944.2</c:v>
                </c:pt>
                <c:pt idx="1644">
                  <c:v>3946.6</c:v>
                </c:pt>
                <c:pt idx="1645">
                  <c:v>3949</c:v>
                </c:pt>
                <c:pt idx="1646">
                  <c:v>3951.4</c:v>
                </c:pt>
                <c:pt idx="1647">
                  <c:v>3953.8</c:v>
                </c:pt>
                <c:pt idx="1648">
                  <c:v>3956.2</c:v>
                </c:pt>
                <c:pt idx="1649">
                  <c:v>3958.6</c:v>
                </c:pt>
                <c:pt idx="1650">
                  <c:v>3961</c:v>
                </c:pt>
                <c:pt idx="1651">
                  <c:v>3963.4</c:v>
                </c:pt>
                <c:pt idx="1652">
                  <c:v>3965.8</c:v>
                </c:pt>
                <c:pt idx="1653">
                  <c:v>3968.2</c:v>
                </c:pt>
                <c:pt idx="1654">
                  <c:v>3970.6</c:v>
                </c:pt>
                <c:pt idx="1655">
                  <c:v>3973</c:v>
                </c:pt>
                <c:pt idx="1656">
                  <c:v>3975.4</c:v>
                </c:pt>
                <c:pt idx="1657">
                  <c:v>3977.8</c:v>
                </c:pt>
                <c:pt idx="1658">
                  <c:v>3980.2</c:v>
                </c:pt>
                <c:pt idx="1659">
                  <c:v>3982.6</c:v>
                </c:pt>
                <c:pt idx="1660">
                  <c:v>3985</c:v>
                </c:pt>
                <c:pt idx="1661">
                  <c:v>3987.4</c:v>
                </c:pt>
                <c:pt idx="1662">
                  <c:v>3989.8</c:v>
                </c:pt>
                <c:pt idx="1663">
                  <c:v>3992.2</c:v>
                </c:pt>
                <c:pt idx="1664">
                  <c:v>3994.6</c:v>
                </c:pt>
                <c:pt idx="1665">
                  <c:v>3997</c:v>
                </c:pt>
                <c:pt idx="1666">
                  <c:v>3999.4</c:v>
                </c:pt>
                <c:pt idx="1667">
                  <c:v>4001.8</c:v>
                </c:pt>
                <c:pt idx="1668">
                  <c:v>4004.2</c:v>
                </c:pt>
                <c:pt idx="1669">
                  <c:v>4006.6</c:v>
                </c:pt>
                <c:pt idx="1670">
                  <c:v>4009</c:v>
                </c:pt>
                <c:pt idx="1671">
                  <c:v>4011.4</c:v>
                </c:pt>
                <c:pt idx="1672">
                  <c:v>4013.8</c:v>
                </c:pt>
                <c:pt idx="1673">
                  <c:v>4016.2</c:v>
                </c:pt>
                <c:pt idx="1674">
                  <c:v>4018.6</c:v>
                </c:pt>
                <c:pt idx="1675">
                  <c:v>4021</c:v>
                </c:pt>
                <c:pt idx="1676">
                  <c:v>4023.4</c:v>
                </c:pt>
                <c:pt idx="1677">
                  <c:v>4025.8</c:v>
                </c:pt>
                <c:pt idx="1678">
                  <c:v>4028.2</c:v>
                </c:pt>
                <c:pt idx="1679">
                  <c:v>4030.6</c:v>
                </c:pt>
                <c:pt idx="1680">
                  <c:v>4033</c:v>
                </c:pt>
                <c:pt idx="1681">
                  <c:v>4035.4</c:v>
                </c:pt>
                <c:pt idx="1682">
                  <c:v>4037.8</c:v>
                </c:pt>
                <c:pt idx="1683">
                  <c:v>4040.2</c:v>
                </c:pt>
                <c:pt idx="1684">
                  <c:v>4042.6</c:v>
                </c:pt>
                <c:pt idx="1685">
                  <c:v>4045</c:v>
                </c:pt>
                <c:pt idx="1686">
                  <c:v>4047.4</c:v>
                </c:pt>
                <c:pt idx="1687">
                  <c:v>4049.8</c:v>
                </c:pt>
                <c:pt idx="1688">
                  <c:v>4052.2</c:v>
                </c:pt>
                <c:pt idx="1689">
                  <c:v>4054.6</c:v>
                </c:pt>
                <c:pt idx="1690">
                  <c:v>4057</c:v>
                </c:pt>
                <c:pt idx="1691">
                  <c:v>4059.4</c:v>
                </c:pt>
                <c:pt idx="1692">
                  <c:v>4061.8</c:v>
                </c:pt>
                <c:pt idx="1693">
                  <c:v>4064.2</c:v>
                </c:pt>
                <c:pt idx="1694">
                  <c:v>4066.6</c:v>
                </c:pt>
                <c:pt idx="1695">
                  <c:v>4069</c:v>
                </c:pt>
                <c:pt idx="1696">
                  <c:v>4071.4</c:v>
                </c:pt>
                <c:pt idx="1697">
                  <c:v>4073.8</c:v>
                </c:pt>
                <c:pt idx="1698">
                  <c:v>4076.2</c:v>
                </c:pt>
                <c:pt idx="1699">
                  <c:v>4078.6</c:v>
                </c:pt>
                <c:pt idx="1700">
                  <c:v>4081</c:v>
                </c:pt>
                <c:pt idx="1701">
                  <c:v>4083.4</c:v>
                </c:pt>
                <c:pt idx="1702">
                  <c:v>4085.8</c:v>
                </c:pt>
                <c:pt idx="1703">
                  <c:v>4088.2</c:v>
                </c:pt>
                <c:pt idx="1704">
                  <c:v>4090.6</c:v>
                </c:pt>
                <c:pt idx="1705">
                  <c:v>4093</c:v>
                </c:pt>
                <c:pt idx="1706">
                  <c:v>4095.4</c:v>
                </c:pt>
                <c:pt idx="1707">
                  <c:v>4097.8</c:v>
                </c:pt>
                <c:pt idx="1708">
                  <c:v>4100.2</c:v>
                </c:pt>
                <c:pt idx="1709">
                  <c:v>4102.6000000000004</c:v>
                </c:pt>
                <c:pt idx="1710">
                  <c:v>4105</c:v>
                </c:pt>
                <c:pt idx="1711">
                  <c:v>4107.3999999999996</c:v>
                </c:pt>
                <c:pt idx="1712">
                  <c:v>4109.8</c:v>
                </c:pt>
                <c:pt idx="1713">
                  <c:v>4112.2</c:v>
                </c:pt>
                <c:pt idx="1714">
                  <c:v>4114.6000000000004</c:v>
                </c:pt>
                <c:pt idx="1715">
                  <c:v>4117</c:v>
                </c:pt>
                <c:pt idx="1716">
                  <c:v>4119.3999999999996</c:v>
                </c:pt>
                <c:pt idx="1717">
                  <c:v>4121.8</c:v>
                </c:pt>
                <c:pt idx="1718">
                  <c:v>4124.2</c:v>
                </c:pt>
                <c:pt idx="1719">
                  <c:v>4126.6000000000004</c:v>
                </c:pt>
                <c:pt idx="1720">
                  <c:v>4129</c:v>
                </c:pt>
                <c:pt idx="1721">
                  <c:v>4131.3999999999996</c:v>
                </c:pt>
                <c:pt idx="1722">
                  <c:v>4133.8</c:v>
                </c:pt>
                <c:pt idx="1723">
                  <c:v>4136.2</c:v>
                </c:pt>
                <c:pt idx="1724">
                  <c:v>4138.6000000000004</c:v>
                </c:pt>
                <c:pt idx="1725">
                  <c:v>4141</c:v>
                </c:pt>
                <c:pt idx="1726">
                  <c:v>4143.3999999999996</c:v>
                </c:pt>
                <c:pt idx="1727">
                  <c:v>4145.8</c:v>
                </c:pt>
                <c:pt idx="1728">
                  <c:v>4148.2</c:v>
                </c:pt>
                <c:pt idx="1729">
                  <c:v>4150.6000000000004</c:v>
                </c:pt>
                <c:pt idx="1730">
                  <c:v>4153</c:v>
                </c:pt>
                <c:pt idx="1731">
                  <c:v>4155.3999999999996</c:v>
                </c:pt>
                <c:pt idx="1732">
                  <c:v>4157.8</c:v>
                </c:pt>
                <c:pt idx="1733">
                  <c:v>4160.2</c:v>
                </c:pt>
                <c:pt idx="1734">
                  <c:v>4162.6000000000004</c:v>
                </c:pt>
                <c:pt idx="1735">
                  <c:v>4165</c:v>
                </c:pt>
                <c:pt idx="1736">
                  <c:v>4167.3999999999996</c:v>
                </c:pt>
                <c:pt idx="1737">
                  <c:v>4169.8</c:v>
                </c:pt>
                <c:pt idx="1738">
                  <c:v>4172.2</c:v>
                </c:pt>
                <c:pt idx="1739">
                  <c:v>4174.6000000000004</c:v>
                </c:pt>
                <c:pt idx="1740">
                  <c:v>4177</c:v>
                </c:pt>
                <c:pt idx="1741">
                  <c:v>4179.3999999999996</c:v>
                </c:pt>
                <c:pt idx="1742">
                  <c:v>4181.8</c:v>
                </c:pt>
                <c:pt idx="1743">
                  <c:v>4184.2</c:v>
                </c:pt>
                <c:pt idx="1744">
                  <c:v>4186.6000000000004</c:v>
                </c:pt>
                <c:pt idx="1745">
                  <c:v>4189</c:v>
                </c:pt>
                <c:pt idx="1746">
                  <c:v>4191.3999999999996</c:v>
                </c:pt>
                <c:pt idx="1747">
                  <c:v>4193.8</c:v>
                </c:pt>
                <c:pt idx="1748">
                  <c:v>4196.2</c:v>
                </c:pt>
                <c:pt idx="1749">
                  <c:v>4198.6000000000004</c:v>
                </c:pt>
                <c:pt idx="1750">
                  <c:v>4201</c:v>
                </c:pt>
                <c:pt idx="1751">
                  <c:v>4203.3999999999996</c:v>
                </c:pt>
                <c:pt idx="1752">
                  <c:v>4205.8</c:v>
                </c:pt>
                <c:pt idx="1753">
                  <c:v>4208.2</c:v>
                </c:pt>
                <c:pt idx="1754">
                  <c:v>4210.6000000000004</c:v>
                </c:pt>
                <c:pt idx="1755">
                  <c:v>4213</c:v>
                </c:pt>
                <c:pt idx="1756">
                  <c:v>4215.3999999999996</c:v>
                </c:pt>
                <c:pt idx="1757">
                  <c:v>4217.8</c:v>
                </c:pt>
                <c:pt idx="1758">
                  <c:v>4220.2</c:v>
                </c:pt>
                <c:pt idx="1759">
                  <c:v>4222.6000000000004</c:v>
                </c:pt>
                <c:pt idx="1760">
                  <c:v>4225</c:v>
                </c:pt>
                <c:pt idx="1761">
                  <c:v>4227.3999999999996</c:v>
                </c:pt>
                <c:pt idx="1762">
                  <c:v>4229.8</c:v>
                </c:pt>
                <c:pt idx="1763">
                  <c:v>4232.2</c:v>
                </c:pt>
                <c:pt idx="1764">
                  <c:v>4234.6000000000004</c:v>
                </c:pt>
                <c:pt idx="1765">
                  <c:v>4237</c:v>
                </c:pt>
                <c:pt idx="1766">
                  <c:v>4239.3999999999996</c:v>
                </c:pt>
                <c:pt idx="1767">
                  <c:v>4241.8</c:v>
                </c:pt>
                <c:pt idx="1768">
                  <c:v>4244.2</c:v>
                </c:pt>
                <c:pt idx="1769">
                  <c:v>4246.6000000000004</c:v>
                </c:pt>
                <c:pt idx="1770">
                  <c:v>4249</c:v>
                </c:pt>
                <c:pt idx="1771">
                  <c:v>4251.3999999999996</c:v>
                </c:pt>
                <c:pt idx="1772">
                  <c:v>4253.8</c:v>
                </c:pt>
                <c:pt idx="1773">
                  <c:v>4256.2</c:v>
                </c:pt>
                <c:pt idx="1774">
                  <c:v>4258.6000000000004</c:v>
                </c:pt>
                <c:pt idx="1775">
                  <c:v>4261</c:v>
                </c:pt>
                <c:pt idx="1776">
                  <c:v>4263.3999999999996</c:v>
                </c:pt>
                <c:pt idx="1777">
                  <c:v>4265.8</c:v>
                </c:pt>
                <c:pt idx="1778">
                  <c:v>4268.2</c:v>
                </c:pt>
                <c:pt idx="1779">
                  <c:v>4270.6000000000004</c:v>
                </c:pt>
                <c:pt idx="1780">
                  <c:v>4273</c:v>
                </c:pt>
                <c:pt idx="1781">
                  <c:v>4275.3999999999996</c:v>
                </c:pt>
                <c:pt idx="1782">
                  <c:v>4277.8</c:v>
                </c:pt>
                <c:pt idx="1783">
                  <c:v>4280.2</c:v>
                </c:pt>
                <c:pt idx="1784">
                  <c:v>4282.6000000000004</c:v>
                </c:pt>
                <c:pt idx="1785">
                  <c:v>4285</c:v>
                </c:pt>
                <c:pt idx="1786">
                  <c:v>4287.3999999999996</c:v>
                </c:pt>
                <c:pt idx="1787">
                  <c:v>4289.8</c:v>
                </c:pt>
                <c:pt idx="1788">
                  <c:v>4292.2</c:v>
                </c:pt>
                <c:pt idx="1789">
                  <c:v>4294.6000000000004</c:v>
                </c:pt>
                <c:pt idx="1790">
                  <c:v>4297</c:v>
                </c:pt>
                <c:pt idx="1791">
                  <c:v>4299.3999999999996</c:v>
                </c:pt>
                <c:pt idx="1792">
                  <c:v>4301.8</c:v>
                </c:pt>
                <c:pt idx="1793">
                  <c:v>4304.2</c:v>
                </c:pt>
                <c:pt idx="1794">
                  <c:v>4306.6000000000004</c:v>
                </c:pt>
                <c:pt idx="1795">
                  <c:v>4309</c:v>
                </c:pt>
                <c:pt idx="1796">
                  <c:v>4311.3999999999996</c:v>
                </c:pt>
                <c:pt idx="1797">
                  <c:v>4313.8</c:v>
                </c:pt>
                <c:pt idx="1798">
                  <c:v>4316.2</c:v>
                </c:pt>
                <c:pt idx="1799">
                  <c:v>4318.6000000000004</c:v>
                </c:pt>
                <c:pt idx="1800">
                  <c:v>4321</c:v>
                </c:pt>
                <c:pt idx="1801">
                  <c:v>4323.3999999999996</c:v>
                </c:pt>
                <c:pt idx="1802">
                  <c:v>4325.8</c:v>
                </c:pt>
                <c:pt idx="1803">
                  <c:v>4328.2</c:v>
                </c:pt>
                <c:pt idx="1804">
                  <c:v>4330.6000000000004</c:v>
                </c:pt>
                <c:pt idx="1805">
                  <c:v>4333</c:v>
                </c:pt>
                <c:pt idx="1806">
                  <c:v>4335.3999999999996</c:v>
                </c:pt>
                <c:pt idx="1807">
                  <c:v>4337.8</c:v>
                </c:pt>
                <c:pt idx="1808">
                  <c:v>4340.2</c:v>
                </c:pt>
                <c:pt idx="1809">
                  <c:v>4342.6000000000004</c:v>
                </c:pt>
                <c:pt idx="1810">
                  <c:v>4345</c:v>
                </c:pt>
                <c:pt idx="1811">
                  <c:v>4347.3999999999996</c:v>
                </c:pt>
                <c:pt idx="1812">
                  <c:v>4349.8</c:v>
                </c:pt>
                <c:pt idx="1813">
                  <c:v>4352.2</c:v>
                </c:pt>
                <c:pt idx="1814">
                  <c:v>4354.6000000000004</c:v>
                </c:pt>
                <c:pt idx="1815">
                  <c:v>4357</c:v>
                </c:pt>
                <c:pt idx="1816">
                  <c:v>4359.3999999999996</c:v>
                </c:pt>
                <c:pt idx="1817">
                  <c:v>4361.8</c:v>
                </c:pt>
                <c:pt idx="1818">
                  <c:v>4364.2</c:v>
                </c:pt>
                <c:pt idx="1819">
                  <c:v>4366.6000000000004</c:v>
                </c:pt>
                <c:pt idx="1820">
                  <c:v>4369</c:v>
                </c:pt>
                <c:pt idx="1821">
                  <c:v>4371.3999999999996</c:v>
                </c:pt>
                <c:pt idx="1822">
                  <c:v>4373.8</c:v>
                </c:pt>
                <c:pt idx="1823">
                  <c:v>4376.2</c:v>
                </c:pt>
                <c:pt idx="1824">
                  <c:v>4378.6000000000004</c:v>
                </c:pt>
                <c:pt idx="1825">
                  <c:v>4381</c:v>
                </c:pt>
                <c:pt idx="1826">
                  <c:v>4383.3999999999996</c:v>
                </c:pt>
                <c:pt idx="1827">
                  <c:v>4385.8</c:v>
                </c:pt>
                <c:pt idx="1828">
                  <c:v>4388.2</c:v>
                </c:pt>
                <c:pt idx="1829">
                  <c:v>4390.6000000000004</c:v>
                </c:pt>
                <c:pt idx="1830">
                  <c:v>4393</c:v>
                </c:pt>
                <c:pt idx="1831">
                  <c:v>4395.3999999999996</c:v>
                </c:pt>
                <c:pt idx="1832">
                  <c:v>4397.8</c:v>
                </c:pt>
                <c:pt idx="1833">
                  <c:v>4400.2</c:v>
                </c:pt>
                <c:pt idx="1834">
                  <c:v>4402.6000000000004</c:v>
                </c:pt>
                <c:pt idx="1835">
                  <c:v>4405</c:v>
                </c:pt>
                <c:pt idx="1836">
                  <c:v>4407.3999999999996</c:v>
                </c:pt>
                <c:pt idx="1837">
                  <c:v>4409.8</c:v>
                </c:pt>
                <c:pt idx="1838">
                  <c:v>4412.2</c:v>
                </c:pt>
                <c:pt idx="1839">
                  <c:v>4414.6000000000004</c:v>
                </c:pt>
                <c:pt idx="1840">
                  <c:v>4417</c:v>
                </c:pt>
                <c:pt idx="1841">
                  <c:v>4419.3999999999996</c:v>
                </c:pt>
                <c:pt idx="1842">
                  <c:v>4421.8</c:v>
                </c:pt>
                <c:pt idx="1843">
                  <c:v>4424.2</c:v>
                </c:pt>
                <c:pt idx="1844">
                  <c:v>4426.6000000000004</c:v>
                </c:pt>
                <c:pt idx="1845">
                  <c:v>4429</c:v>
                </c:pt>
                <c:pt idx="1846">
                  <c:v>4431.3999999999996</c:v>
                </c:pt>
                <c:pt idx="1847">
                  <c:v>4433.8</c:v>
                </c:pt>
                <c:pt idx="1848">
                  <c:v>4436.2</c:v>
                </c:pt>
                <c:pt idx="1849">
                  <c:v>4438.6000000000004</c:v>
                </c:pt>
                <c:pt idx="1850">
                  <c:v>4441</c:v>
                </c:pt>
                <c:pt idx="1851">
                  <c:v>4443.3999999999996</c:v>
                </c:pt>
                <c:pt idx="1852">
                  <c:v>4445.8</c:v>
                </c:pt>
                <c:pt idx="1853">
                  <c:v>4448.2</c:v>
                </c:pt>
                <c:pt idx="1854">
                  <c:v>4450.6000000000004</c:v>
                </c:pt>
                <c:pt idx="1855">
                  <c:v>4453</c:v>
                </c:pt>
                <c:pt idx="1856">
                  <c:v>4455.3999999999996</c:v>
                </c:pt>
                <c:pt idx="1857">
                  <c:v>4457.8</c:v>
                </c:pt>
                <c:pt idx="1858">
                  <c:v>4460.2</c:v>
                </c:pt>
                <c:pt idx="1859">
                  <c:v>4462.6000000000004</c:v>
                </c:pt>
                <c:pt idx="1860">
                  <c:v>4465</c:v>
                </c:pt>
                <c:pt idx="1861">
                  <c:v>4467.3999999999996</c:v>
                </c:pt>
                <c:pt idx="1862">
                  <c:v>4469.8</c:v>
                </c:pt>
                <c:pt idx="1863">
                  <c:v>4472.2</c:v>
                </c:pt>
                <c:pt idx="1864">
                  <c:v>4474.6000000000004</c:v>
                </c:pt>
                <c:pt idx="1865">
                  <c:v>4477</c:v>
                </c:pt>
                <c:pt idx="1866">
                  <c:v>4479.3999999999996</c:v>
                </c:pt>
                <c:pt idx="1867">
                  <c:v>4481.8</c:v>
                </c:pt>
                <c:pt idx="1868">
                  <c:v>4484.2</c:v>
                </c:pt>
                <c:pt idx="1869">
                  <c:v>4486.6000000000004</c:v>
                </c:pt>
                <c:pt idx="1870">
                  <c:v>4489</c:v>
                </c:pt>
                <c:pt idx="1871">
                  <c:v>4491.3999999999996</c:v>
                </c:pt>
                <c:pt idx="1872">
                  <c:v>4493.8</c:v>
                </c:pt>
                <c:pt idx="1873">
                  <c:v>4496.2</c:v>
                </c:pt>
                <c:pt idx="1874">
                  <c:v>4498.6000000000004</c:v>
                </c:pt>
                <c:pt idx="1875">
                  <c:v>4501</c:v>
                </c:pt>
                <c:pt idx="1876">
                  <c:v>4503.3999999999996</c:v>
                </c:pt>
                <c:pt idx="1877">
                  <c:v>4505.8</c:v>
                </c:pt>
                <c:pt idx="1878">
                  <c:v>4508.2</c:v>
                </c:pt>
                <c:pt idx="1879">
                  <c:v>4510.6000000000004</c:v>
                </c:pt>
                <c:pt idx="1880">
                  <c:v>4513</c:v>
                </c:pt>
                <c:pt idx="1881">
                  <c:v>4515.3999999999996</c:v>
                </c:pt>
                <c:pt idx="1882">
                  <c:v>4517.8</c:v>
                </c:pt>
                <c:pt idx="1883">
                  <c:v>4520.2</c:v>
                </c:pt>
                <c:pt idx="1884">
                  <c:v>4522.6000000000004</c:v>
                </c:pt>
                <c:pt idx="1885">
                  <c:v>4525</c:v>
                </c:pt>
                <c:pt idx="1886">
                  <c:v>4527.3999999999996</c:v>
                </c:pt>
                <c:pt idx="1887">
                  <c:v>4529.8</c:v>
                </c:pt>
                <c:pt idx="1888">
                  <c:v>4532.2</c:v>
                </c:pt>
                <c:pt idx="1889">
                  <c:v>4534.6000000000004</c:v>
                </c:pt>
                <c:pt idx="1890">
                  <c:v>4537</c:v>
                </c:pt>
                <c:pt idx="1891">
                  <c:v>4539.3999999999996</c:v>
                </c:pt>
                <c:pt idx="1892">
                  <c:v>4541.8</c:v>
                </c:pt>
                <c:pt idx="1893">
                  <c:v>4544.2</c:v>
                </c:pt>
                <c:pt idx="1894">
                  <c:v>4546.6000000000004</c:v>
                </c:pt>
                <c:pt idx="1895">
                  <c:v>4549</c:v>
                </c:pt>
                <c:pt idx="1896">
                  <c:v>4551.3999999999996</c:v>
                </c:pt>
                <c:pt idx="1897">
                  <c:v>4553.8</c:v>
                </c:pt>
                <c:pt idx="1898">
                  <c:v>4556.2</c:v>
                </c:pt>
                <c:pt idx="1899">
                  <c:v>4558.6000000000004</c:v>
                </c:pt>
                <c:pt idx="1900">
                  <c:v>4561</c:v>
                </c:pt>
                <c:pt idx="1901">
                  <c:v>4563.3999999999996</c:v>
                </c:pt>
                <c:pt idx="1902">
                  <c:v>4565.8</c:v>
                </c:pt>
                <c:pt idx="1903">
                  <c:v>4568.2</c:v>
                </c:pt>
                <c:pt idx="1904">
                  <c:v>4570.6000000000004</c:v>
                </c:pt>
                <c:pt idx="1905">
                  <c:v>4573</c:v>
                </c:pt>
                <c:pt idx="1906">
                  <c:v>4575.3999999999996</c:v>
                </c:pt>
                <c:pt idx="1907">
                  <c:v>4577.8</c:v>
                </c:pt>
                <c:pt idx="1908">
                  <c:v>4580.2</c:v>
                </c:pt>
                <c:pt idx="1909">
                  <c:v>4582.6000000000004</c:v>
                </c:pt>
                <c:pt idx="1910">
                  <c:v>4585</c:v>
                </c:pt>
                <c:pt idx="1911">
                  <c:v>4587.3999999999996</c:v>
                </c:pt>
                <c:pt idx="1912">
                  <c:v>4589.8</c:v>
                </c:pt>
                <c:pt idx="1913">
                  <c:v>4592.2</c:v>
                </c:pt>
                <c:pt idx="1914">
                  <c:v>4594.6000000000004</c:v>
                </c:pt>
                <c:pt idx="1915">
                  <c:v>4597</c:v>
                </c:pt>
                <c:pt idx="1916">
                  <c:v>4599.3999999999996</c:v>
                </c:pt>
                <c:pt idx="1917">
                  <c:v>4601.8</c:v>
                </c:pt>
                <c:pt idx="1918">
                  <c:v>4604.2</c:v>
                </c:pt>
                <c:pt idx="1919">
                  <c:v>4606.6000000000004</c:v>
                </c:pt>
                <c:pt idx="1920">
                  <c:v>4609</c:v>
                </c:pt>
                <c:pt idx="1921">
                  <c:v>4611.3999999999996</c:v>
                </c:pt>
                <c:pt idx="1922">
                  <c:v>4613.8</c:v>
                </c:pt>
                <c:pt idx="1923">
                  <c:v>4616.2</c:v>
                </c:pt>
                <c:pt idx="1924">
                  <c:v>4618.6000000000004</c:v>
                </c:pt>
                <c:pt idx="1925">
                  <c:v>4621</c:v>
                </c:pt>
                <c:pt idx="1926">
                  <c:v>4623.3999999999996</c:v>
                </c:pt>
                <c:pt idx="1927">
                  <c:v>4625.8</c:v>
                </c:pt>
                <c:pt idx="1928">
                  <c:v>4628.2</c:v>
                </c:pt>
                <c:pt idx="1929">
                  <c:v>4630.6000000000004</c:v>
                </c:pt>
                <c:pt idx="1930">
                  <c:v>4633</c:v>
                </c:pt>
                <c:pt idx="1931">
                  <c:v>4635.3999999999996</c:v>
                </c:pt>
                <c:pt idx="1932">
                  <c:v>4637.8</c:v>
                </c:pt>
                <c:pt idx="1933">
                  <c:v>4640.2</c:v>
                </c:pt>
                <c:pt idx="1934">
                  <c:v>4642.6000000000004</c:v>
                </c:pt>
                <c:pt idx="1935">
                  <c:v>4645</c:v>
                </c:pt>
                <c:pt idx="1936">
                  <c:v>4647.3999999999996</c:v>
                </c:pt>
                <c:pt idx="1937">
                  <c:v>4649.8</c:v>
                </c:pt>
                <c:pt idx="1938">
                  <c:v>4652.2</c:v>
                </c:pt>
                <c:pt idx="1939">
                  <c:v>4654.6000000000004</c:v>
                </c:pt>
                <c:pt idx="1940">
                  <c:v>4657</c:v>
                </c:pt>
                <c:pt idx="1941">
                  <c:v>4659.3999999999996</c:v>
                </c:pt>
                <c:pt idx="1942">
                  <c:v>4661.8</c:v>
                </c:pt>
                <c:pt idx="1943">
                  <c:v>4664.2</c:v>
                </c:pt>
                <c:pt idx="1944">
                  <c:v>4666.6000000000004</c:v>
                </c:pt>
                <c:pt idx="1945">
                  <c:v>4669</c:v>
                </c:pt>
                <c:pt idx="1946">
                  <c:v>4671.3999999999996</c:v>
                </c:pt>
                <c:pt idx="1947">
                  <c:v>4673.8</c:v>
                </c:pt>
                <c:pt idx="1948">
                  <c:v>4676.2</c:v>
                </c:pt>
                <c:pt idx="1949">
                  <c:v>4678.6000000000004</c:v>
                </c:pt>
                <c:pt idx="1950">
                  <c:v>4681</c:v>
                </c:pt>
                <c:pt idx="1951">
                  <c:v>4683.3999999999996</c:v>
                </c:pt>
                <c:pt idx="1952">
                  <c:v>4685.8</c:v>
                </c:pt>
                <c:pt idx="1953">
                  <c:v>4688.2</c:v>
                </c:pt>
                <c:pt idx="1954">
                  <c:v>4690.6000000000004</c:v>
                </c:pt>
                <c:pt idx="1955">
                  <c:v>4693</c:v>
                </c:pt>
                <c:pt idx="1956">
                  <c:v>4695.3999999999996</c:v>
                </c:pt>
                <c:pt idx="1957">
                  <c:v>4697.8</c:v>
                </c:pt>
                <c:pt idx="1958">
                  <c:v>4700.2</c:v>
                </c:pt>
                <c:pt idx="1959">
                  <c:v>4702.6000000000004</c:v>
                </c:pt>
                <c:pt idx="1960">
                  <c:v>4705</c:v>
                </c:pt>
                <c:pt idx="1961">
                  <c:v>4707.3999999999996</c:v>
                </c:pt>
                <c:pt idx="1962">
                  <c:v>4709.8</c:v>
                </c:pt>
                <c:pt idx="1963">
                  <c:v>4712.2</c:v>
                </c:pt>
                <c:pt idx="1964">
                  <c:v>4714.6000000000004</c:v>
                </c:pt>
                <c:pt idx="1965">
                  <c:v>4717</c:v>
                </c:pt>
                <c:pt idx="1966">
                  <c:v>4719.3999999999996</c:v>
                </c:pt>
                <c:pt idx="1967">
                  <c:v>4721.8</c:v>
                </c:pt>
                <c:pt idx="1968">
                  <c:v>4724.2</c:v>
                </c:pt>
                <c:pt idx="1969">
                  <c:v>4726.6000000000004</c:v>
                </c:pt>
                <c:pt idx="1970">
                  <c:v>4729</c:v>
                </c:pt>
                <c:pt idx="1971">
                  <c:v>4731.3999999999996</c:v>
                </c:pt>
                <c:pt idx="1972">
                  <c:v>4733.8</c:v>
                </c:pt>
                <c:pt idx="1973">
                  <c:v>4736.2</c:v>
                </c:pt>
                <c:pt idx="1974">
                  <c:v>4738.6000000000004</c:v>
                </c:pt>
                <c:pt idx="1975">
                  <c:v>4741</c:v>
                </c:pt>
                <c:pt idx="1976">
                  <c:v>4743.3999999999996</c:v>
                </c:pt>
                <c:pt idx="1977">
                  <c:v>4745.8</c:v>
                </c:pt>
                <c:pt idx="1978">
                  <c:v>4748.2</c:v>
                </c:pt>
                <c:pt idx="1979">
                  <c:v>4750.6000000000004</c:v>
                </c:pt>
                <c:pt idx="1980">
                  <c:v>4753</c:v>
                </c:pt>
                <c:pt idx="1981">
                  <c:v>4755.3999999999996</c:v>
                </c:pt>
                <c:pt idx="1982">
                  <c:v>4757.8</c:v>
                </c:pt>
                <c:pt idx="1983">
                  <c:v>4760.2</c:v>
                </c:pt>
                <c:pt idx="1984">
                  <c:v>4762.6000000000004</c:v>
                </c:pt>
                <c:pt idx="1985">
                  <c:v>4765</c:v>
                </c:pt>
                <c:pt idx="1986">
                  <c:v>4767.3999999999996</c:v>
                </c:pt>
                <c:pt idx="1987">
                  <c:v>4769.8</c:v>
                </c:pt>
                <c:pt idx="1988">
                  <c:v>4772.2</c:v>
                </c:pt>
                <c:pt idx="1989">
                  <c:v>4774.6000000000004</c:v>
                </c:pt>
                <c:pt idx="1990">
                  <c:v>4777</c:v>
                </c:pt>
                <c:pt idx="1991">
                  <c:v>4779.3999999999996</c:v>
                </c:pt>
                <c:pt idx="1992">
                  <c:v>4781.8</c:v>
                </c:pt>
                <c:pt idx="1993">
                  <c:v>4784.2</c:v>
                </c:pt>
                <c:pt idx="1994">
                  <c:v>4786.6000000000004</c:v>
                </c:pt>
                <c:pt idx="1995">
                  <c:v>4789</c:v>
                </c:pt>
                <c:pt idx="1996">
                  <c:v>4791.3999999999996</c:v>
                </c:pt>
                <c:pt idx="1997">
                  <c:v>4793.8</c:v>
                </c:pt>
                <c:pt idx="1998">
                  <c:v>4796.2</c:v>
                </c:pt>
                <c:pt idx="1999">
                  <c:v>4798.6000000000004</c:v>
                </c:pt>
                <c:pt idx="2000">
                  <c:v>4801</c:v>
                </c:pt>
                <c:pt idx="2001">
                  <c:v>4803.3999999999996</c:v>
                </c:pt>
                <c:pt idx="2002">
                  <c:v>4805.8</c:v>
                </c:pt>
                <c:pt idx="2003">
                  <c:v>4808.2</c:v>
                </c:pt>
                <c:pt idx="2004">
                  <c:v>4810.6000000000004</c:v>
                </c:pt>
                <c:pt idx="2005">
                  <c:v>4813</c:v>
                </c:pt>
                <c:pt idx="2006">
                  <c:v>4815.3999999999996</c:v>
                </c:pt>
                <c:pt idx="2007">
                  <c:v>4817.8</c:v>
                </c:pt>
                <c:pt idx="2008">
                  <c:v>4820.2</c:v>
                </c:pt>
                <c:pt idx="2009">
                  <c:v>4822.6000000000004</c:v>
                </c:pt>
                <c:pt idx="2010">
                  <c:v>4825</c:v>
                </c:pt>
                <c:pt idx="2011">
                  <c:v>4827.3999999999996</c:v>
                </c:pt>
                <c:pt idx="2012">
                  <c:v>4829.8</c:v>
                </c:pt>
                <c:pt idx="2013">
                  <c:v>4832.2</c:v>
                </c:pt>
                <c:pt idx="2014">
                  <c:v>4834.6000000000004</c:v>
                </c:pt>
                <c:pt idx="2015">
                  <c:v>4837</c:v>
                </c:pt>
                <c:pt idx="2016">
                  <c:v>4839.3999999999996</c:v>
                </c:pt>
                <c:pt idx="2017">
                  <c:v>4841.8</c:v>
                </c:pt>
                <c:pt idx="2018">
                  <c:v>4844.2</c:v>
                </c:pt>
                <c:pt idx="2019">
                  <c:v>4846.6000000000004</c:v>
                </c:pt>
                <c:pt idx="2020">
                  <c:v>4849</c:v>
                </c:pt>
                <c:pt idx="2021">
                  <c:v>4851.3999999999996</c:v>
                </c:pt>
                <c:pt idx="2022">
                  <c:v>4853.8</c:v>
                </c:pt>
                <c:pt idx="2023">
                  <c:v>4856.2</c:v>
                </c:pt>
                <c:pt idx="2024">
                  <c:v>4858.6000000000004</c:v>
                </c:pt>
                <c:pt idx="2025">
                  <c:v>4861</c:v>
                </c:pt>
                <c:pt idx="2026">
                  <c:v>4863.3999999999996</c:v>
                </c:pt>
                <c:pt idx="2027">
                  <c:v>4865.8</c:v>
                </c:pt>
                <c:pt idx="2028">
                  <c:v>4868.2</c:v>
                </c:pt>
                <c:pt idx="2029">
                  <c:v>4870.6000000000004</c:v>
                </c:pt>
                <c:pt idx="2030">
                  <c:v>4873</c:v>
                </c:pt>
                <c:pt idx="2031">
                  <c:v>4875.3999999999996</c:v>
                </c:pt>
                <c:pt idx="2032">
                  <c:v>4877.8</c:v>
                </c:pt>
                <c:pt idx="2033">
                  <c:v>4880.2</c:v>
                </c:pt>
                <c:pt idx="2034">
                  <c:v>4882.6000000000004</c:v>
                </c:pt>
                <c:pt idx="2035">
                  <c:v>4885</c:v>
                </c:pt>
                <c:pt idx="2036">
                  <c:v>4887.3999999999996</c:v>
                </c:pt>
                <c:pt idx="2037">
                  <c:v>4889.8</c:v>
                </c:pt>
                <c:pt idx="2038">
                  <c:v>4892.2</c:v>
                </c:pt>
                <c:pt idx="2039">
                  <c:v>4894.6000000000004</c:v>
                </c:pt>
                <c:pt idx="2040">
                  <c:v>4897</c:v>
                </c:pt>
                <c:pt idx="2041">
                  <c:v>4899.3999999999996</c:v>
                </c:pt>
                <c:pt idx="2042">
                  <c:v>4901.8</c:v>
                </c:pt>
                <c:pt idx="2043">
                  <c:v>4904.2</c:v>
                </c:pt>
                <c:pt idx="2044">
                  <c:v>4906.6000000000004</c:v>
                </c:pt>
                <c:pt idx="2045">
                  <c:v>4909</c:v>
                </c:pt>
                <c:pt idx="2046">
                  <c:v>4911.3999999999996</c:v>
                </c:pt>
                <c:pt idx="2047">
                  <c:v>4913.8</c:v>
                </c:pt>
                <c:pt idx="2048">
                  <c:v>4916.2</c:v>
                </c:pt>
                <c:pt idx="2049">
                  <c:v>4918.6000000000004</c:v>
                </c:pt>
                <c:pt idx="2050">
                  <c:v>4921</c:v>
                </c:pt>
                <c:pt idx="2051">
                  <c:v>4923.3999999999996</c:v>
                </c:pt>
                <c:pt idx="2052">
                  <c:v>4925.8</c:v>
                </c:pt>
                <c:pt idx="2053">
                  <c:v>4928.2</c:v>
                </c:pt>
                <c:pt idx="2054">
                  <c:v>4930.6000000000004</c:v>
                </c:pt>
                <c:pt idx="2055">
                  <c:v>4933</c:v>
                </c:pt>
                <c:pt idx="2056">
                  <c:v>4935.3999999999996</c:v>
                </c:pt>
                <c:pt idx="2057">
                  <c:v>4937.8</c:v>
                </c:pt>
                <c:pt idx="2058">
                  <c:v>4940.2</c:v>
                </c:pt>
                <c:pt idx="2059">
                  <c:v>4942.6000000000004</c:v>
                </c:pt>
                <c:pt idx="2060">
                  <c:v>4945</c:v>
                </c:pt>
                <c:pt idx="2061">
                  <c:v>4947.3999999999996</c:v>
                </c:pt>
                <c:pt idx="2062">
                  <c:v>4949.8</c:v>
                </c:pt>
                <c:pt idx="2063">
                  <c:v>4952.2</c:v>
                </c:pt>
                <c:pt idx="2064">
                  <c:v>4954.6000000000004</c:v>
                </c:pt>
                <c:pt idx="2065">
                  <c:v>4957</c:v>
                </c:pt>
                <c:pt idx="2066">
                  <c:v>4959.3999999999996</c:v>
                </c:pt>
                <c:pt idx="2067">
                  <c:v>4961.8</c:v>
                </c:pt>
                <c:pt idx="2068">
                  <c:v>4964.2</c:v>
                </c:pt>
                <c:pt idx="2069">
                  <c:v>4966.6000000000004</c:v>
                </c:pt>
                <c:pt idx="2070">
                  <c:v>4969</c:v>
                </c:pt>
                <c:pt idx="2071">
                  <c:v>4971.3999999999996</c:v>
                </c:pt>
                <c:pt idx="2072">
                  <c:v>4973.8</c:v>
                </c:pt>
                <c:pt idx="2073">
                  <c:v>4976.2</c:v>
                </c:pt>
                <c:pt idx="2074">
                  <c:v>4978.6000000000004</c:v>
                </c:pt>
                <c:pt idx="2075">
                  <c:v>4981</c:v>
                </c:pt>
                <c:pt idx="2076">
                  <c:v>4983.3999999999996</c:v>
                </c:pt>
                <c:pt idx="2077">
                  <c:v>4985.8</c:v>
                </c:pt>
                <c:pt idx="2078">
                  <c:v>4988.2</c:v>
                </c:pt>
                <c:pt idx="2079">
                  <c:v>4990.6000000000004</c:v>
                </c:pt>
                <c:pt idx="2080">
                  <c:v>4993</c:v>
                </c:pt>
                <c:pt idx="2081">
                  <c:v>4995.3999999999996</c:v>
                </c:pt>
                <c:pt idx="2082">
                  <c:v>4997.8</c:v>
                </c:pt>
                <c:pt idx="2083">
                  <c:v>5000.2</c:v>
                </c:pt>
                <c:pt idx="2084">
                  <c:v>5002.6000000000004</c:v>
                </c:pt>
                <c:pt idx="2085">
                  <c:v>5005</c:v>
                </c:pt>
                <c:pt idx="2086">
                  <c:v>5007.3999999999996</c:v>
                </c:pt>
                <c:pt idx="2087">
                  <c:v>5009.8</c:v>
                </c:pt>
                <c:pt idx="2088">
                  <c:v>5012.2</c:v>
                </c:pt>
                <c:pt idx="2089">
                  <c:v>5014.6000000000004</c:v>
                </c:pt>
                <c:pt idx="2090">
                  <c:v>5017</c:v>
                </c:pt>
                <c:pt idx="2091">
                  <c:v>5019.3999999999996</c:v>
                </c:pt>
                <c:pt idx="2092">
                  <c:v>5021.8</c:v>
                </c:pt>
                <c:pt idx="2093">
                  <c:v>5024.2</c:v>
                </c:pt>
                <c:pt idx="2094">
                  <c:v>5026.6000000000004</c:v>
                </c:pt>
                <c:pt idx="2095">
                  <c:v>5029</c:v>
                </c:pt>
                <c:pt idx="2096">
                  <c:v>5031.3999999999996</c:v>
                </c:pt>
                <c:pt idx="2097">
                  <c:v>5033.8</c:v>
                </c:pt>
                <c:pt idx="2098">
                  <c:v>5036.2</c:v>
                </c:pt>
                <c:pt idx="2099">
                  <c:v>5038.6000000000004</c:v>
                </c:pt>
                <c:pt idx="2100">
                  <c:v>5041</c:v>
                </c:pt>
                <c:pt idx="2101">
                  <c:v>5043.3999999999996</c:v>
                </c:pt>
                <c:pt idx="2102">
                  <c:v>5045.8</c:v>
                </c:pt>
                <c:pt idx="2103">
                  <c:v>5048.2</c:v>
                </c:pt>
                <c:pt idx="2104">
                  <c:v>5050.6000000000004</c:v>
                </c:pt>
                <c:pt idx="2105">
                  <c:v>5053</c:v>
                </c:pt>
                <c:pt idx="2106">
                  <c:v>5055.3999999999996</c:v>
                </c:pt>
                <c:pt idx="2107">
                  <c:v>5057.8</c:v>
                </c:pt>
                <c:pt idx="2108">
                  <c:v>5060.2</c:v>
                </c:pt>
                <c:pt idx="2109">
                  <c:v>5062.6000000000004</c:v>
                </c:pt>
                <c:pt idx="2110">
                  <c:v>5065</c:v>
                </c:pt>
                <c:pt idx="2111">
                  <c:v>5067.3999999999996</c:v>
                </c:pt>
                <c:pt idx="2112">
                  <c:v>5069.8</c:v>
                </c:pt>
                <c:pt idx="2113">
                  <c:v>5072.2</c:v>
                </c:pt>
                <c:pt idx="2114">
                  <c:v>5074.6000000000004</c:v>
                </c:pt>
                <c:pt idx="2115">
                  <c:v>5077</c:v>
                </c:pt>
                <c:pt idx="2116">
                  <c:v>5079.3999999999996</c:v>
                </c:pt>
                <c:pt idx="2117">
                  <c:v>5081.8</c:v>
                </c:pt>
                <c:pt idx="2118">
                  <c:v>5084.2</c:v>
                </c:pt>
                <c:pt idx="2119">
                  <c:v>5086.6000000000004</c:v>
                </c:pt>
                <c:pt idx="2120">
                  <c:v>5089</c:v>
                </c:pt>
                <c:pt idx="2121">
                  <c:v>5091.3999999999996</c:v>
                </c:pt>
                <c:pt idx="2122">
                  <c:v>5093.8</c:v>
                </c:pt>
                <c:pt idx="2123">
                  <c:v>5096.2</c:v>
                </c:pt>
                <c:pt idx="2124">
                  <c:v>5098.6000000000004</c:v>
                </c:pt>
                <c:pt idx="2125">
                  <c:v>5101</c:v>
                </c:pt>
                <c:pt idx="2126">
                  <c:v>5103.3999999999996</c:v>
                </c:pt>
                <c:pt idx="2127">
                  <c:v>5105.8</c:v>
                </c:pt>
                <c:pt idx="2128">
                  <c:v>5108.2</c:v>
                </c:pt>
                <c:pt idx="2129">
                  <c:v>5110.6000000000004</c:v>
                </c:pt>
                <c:pt idx="2130">
                  <c:v>5113</c:v>
                </c:pt>
                <c:pt idx="2131">
                  <c:v>5115.3999999999996</c:v>
                </c:pt>
                <c:pt idx="2132">
                  <c:v>5117.8</c:v>
                </c:pt>
                <c:pt idx="2133">
                  <c:v>5120.2</c:v>
                </c:pt>
                <c:pt idx="2134">
                  <c:v>5122.6000000000004</c:v>
                </c:pt>
                <c:pt idx="2135">
                  <c:v>5125</c:v>
                </c:pt>
                <c:pt idx="2136">
                  <c:v>5127.3999999999996</c:v>
                </c:pt>
                <c:pt idx="2137">
                  <c:v>5129.8</c:v>
                </c:pt>
                <c:pt idx="2138">
                  <c:v>5132.2</c:v>
                </c:pt>
                <c:pt idx="2139">
                  <c:v>5134.6000000000004</c:v>
                </c:pt>
                <c:pt idx="2140">
                  <c:v>5137</c:v>
                </c:pt>
                <c:pt idx="2141">
                  <c:v>5139.3999999999996</c:v>
                </c:pt>
                <c:pt idx="2142">
                  <c:v>5141.8</c:v>
                </c:pt>
                <c:pt idx="2143">
                  <c:v>5144.2</c:v>
                </c:pt>
                <c:pt idx="2144">
                  <c:v>5146.6000000000004</c:v>
                </c:pt>
                <c:pt idx="2145">
                  <c:v>5149</c:v>
                </c:pt>
                <c:pt idx="2146">
                  <c:v>5151.3999999999996</c:v>
                </c:pt>
                <c:pt idx="2147">
                  <c:v>5153.8</c:v>
                </c:pt>
                <c:pt idx="2148">
                  <c:v>5156.2</c:v>
                </c:pt>
                <c:pt idx="2149">
                  <c:v>5158.6000000000004</c:v>
                </c:pt>
                <c:pt idx="2150">
                  <c:v>5161</c:v>
                </c:pt>
                <c:pt idx="2151">
                  <c:v>5163.3999999999996</c:v>
                </c:pt>
                <c:pt idx="2152">
                  <c:v>5165.8</c:v>
                </c:pt>
                <c:pt idx="2153">
                  <c:v>5168.2</c:v>
                </c:pt>
                <c:pt idx="2154">
                  <c:v>5170.6000000000004</c:v>
                </c:pt>
                <c:pt idx="2155">
                  <c:v>5173</c:v>
                </c:pt>
                <c:pt idx="2156">
                  <c:v>5175.3999999999996</c:v>
                </c:pt>
                <c:pt idx="2157">
                  <c:v>5177.8</c:v>
                </c:pt>
                <c:pt idx="2158">
                  <c:v>5180.2</c:v>
                </c:pt>
                <c:pt idx="2159">
                  <c:v>5182.6000000000004</c:v>
                </c:pt>
                <c:pt idx="2160">
                  <c:v>5185</c:v>
                </c:pt>
                <c:pt idx="2161">
                  <c:v>5187.3999999999996</c:v>
                </c:pt>
                <c:pt idx="2162">
                  <c:v>5189.8</c:v>
                </c:pt>
                <c:pt idx="2163">
                  <c:v>5192.2</c:v>
                </c:pt>
                <c:pt idx="2164">
                  <c:v>5194.6000000000004</c:v>
                </c:pt>
                <c:pt idx="2165">
                  <c:v>5197</c:v>
                </c:pt>
                <c:pt idx="2166">
                  <c:v>5199.3999999999996</c:v>
                </c:pt>
                <c:pt idx="2167">
                  <c:v>5201.8</c:v>
                </c:pt>
                <c:pt idx="2168">
                  <c:v>5204.2</c:v>
                </c:pt>
                <c:pt idx="2169">
                  <c:v>5206.6000000000004</c:v>
                </c:pt>
                <c:pt idx="2170">
                  <c:v>5209</c:v>
                </c:pt>
                <c:pt idx="2171">
                  <c:v>5211.3999999999996</c:v>
                </c:pt>
                <c:pt idx="2172">
                  <c:v>5213.8</c:v>
                </c:pt>
                <c:pt idx="2173">
                  <c:v>5216.2</c:v>
                </c:pt>
                <c:pt idx="2174">
                  <c:v>5218.6000000000004</c:v>
                </c:pt>
                <c:pt idx="2175">
                  <c:v>5221</c:v>
                </c:pt>
                <c:pt idx="2176">
                  <c:v>5223.3999999999996</c:v>
                </c:pt>
                <c:pt idx="2177">
                  <c:v>5225.8</c:v>
                </c:pt>
                <c:pt idx="2178">
                  <c:v>5228.2</c:v>
                </c:pt>
                <c:pt idx="2179">
                  <c:v>5230.6000000000004</c:v>
                </c:pt>
                <c:pt idx="2180">
                  <c:v>5233</c:v>
                </c:pt>
                <c:pt idx="2181">
                  <c:v>5235.3999999999996</c:v>
                </c:pt>
                <c:pt idx="2182">
                  <c:v>5237.8</c:v>
                </c:pt>
                <c:pt idx="2183">
                  <c:v>5240.2</c:v>
                </c:pt>
                <c:pt idx="2184">
                  <c:v>5242.6000000000004</c:v>
                </c:pt>
                <c:pt idx="2185">
                  <c:v>5245</c:v>
                </c:pt>
                <c:pt idx="2186">
                  <c:v>5247.4</c:v>
                </c:pt>
                <c:pt idx="2187">
                  <c:v>5249.8</c:v>
                </c:pt>
                <c:pt idx="2188">
                  <c:v>5252.2</c:v>
                </c:pt>
                <c:pt idx="2189">
                  <c:v>5254.6</c:v>
                </c:pt>
                <c:pt idx="2190">
                  <c:v>5257</c:v>
                </c:pt>
                <c:pt idx="2191">
                  <c:v>5259.4</c:v>
                </c:pt>
                <c:pt idx="2192">
                  <c:v>5261.8</c:v>
                </c:pt>
                <c:pt idx="2193">
                  <c:v>5264.2</c:v>
                </c:pt>
                <c:pt idx="2194">
                  <c:v>5266.6</c:v>
                </c:pt>
                <c:pt idx="2195">
                  <c:v>5269</c:v>
                </c:pt>
                <c:pt idx="2196">
                  <c:v>5271.4</c:v>
                </c:pt>
                <c:pt idx="2197">
                  <c:v>5273.8</c:v>
                </c:pt>
                <c:pt idx="2198">
                  <c:v>5276.2</c:v>
                </c:pt>
                <c:pt idx="2199">
                  <c:v>5278.6</c:v>
                </c:pt>
                <c:pt idx="2200">
                  <c:v>5281</c:v>
                </c:pt>
                <c:pt idx="2201">
                  <c:v>5283.4</c:v>
                </c:pt>
                <c:pt idx="2202">
                  <c:v>5285.8</c:v>
                </c:pt>
                <c:pt idx="2203">
                  <c:v>5288.2</c:v>
                </c:pt>
                <c:pt idx="2204">
                  <c:v>5290.6</c:v>
                </c:pt>
                <c:pt idx="2205">
                  <c:v>5293</c:v>
                </c:pt>
                <c:pt idx="2206">
                  <c:v>5295.4</c:v>
                </c:pt>
                <c:pt idx="2207">
                  <c:v>5297.8</c:v>
                </c:pt>
                <c:pt idx="2208">
                  <c:v>5300.2</c:v>
                </c:pt>
                <c:pt idx="2209">
                  <c:v>5302.6</c:v>
                </c:pt>
                <c:pt idx="2210">
                  <c:v>5305</c:v>
                </c:pt>
                <c:pt idx="2211">
                  <c:v>5307.4</c:v>
                </c:pt>
                <c:pt idx="2212">
                  <c:v>5309.8</c:v>
                </c:pt>
                <c:pt idx="2213">
                  <c:v>5312.2</c:v>
                </c:pt>
                <c:pt idx="2214">
                  <c:v>5314.6</c:v>
                </c:pt>
                <c:pt idx="2215">
                  <c:v>5317</c:v>
                </c:pt>
                <c:pt idx="2216">
                  <c:v>5319.4</c:v>
                </c:pt>
                <c:pt idx="2217">
                  <c:v>5321.8</c:v>
                </c:pt>
                <c:pt idx="2218">
                  <c:v>5324.2</c:v>
                </c:pt>
                <c:pt idx="2219">
                  <c:v>5326.6</c:v>
                </c:pt>
                <c:pt idx="2220">
                  <c:v>5329</c:v>
                </c:pt>
                <c:pt idx="2221">
                  <c:v>5331.4</c:v>
                </c:pt>
                <c:pt idx="2222">
                  <c:v>5333.8</c:v>
                </c:pt>
                <c:pt idx="2223">
                  <c:v>5336.2</c:v>
                </c:pt>
                <c:pt idx="2224">
                  <c:v>5338.6</c:v>
                </c:pt>
                <c:pt idx="2225">
                  <c:v>5341</c:v>
                </c:pt>
                <c:pt idx="2226">
                  <c:v>5343.4</c:v>
                </c:pt>
                <c:pt idx="2227">
                  <c:v>5345.8</c:v>
                </c:pt>
                <c:pt idx="2228">
                  <c:v>5348.2</c:v>
                </c:pt>
                <c:pt idx="2229">
                  <c:v>5350.6</c:v>
                </c:pt>
                <c:pt idx="2230">
                  <c:v>5353</c:v>
                </c:pt>
                <c:pt idx="2231">
                  <c:v>5355.4</c:v>
                </c:pt>
                <c:pt idx="2232">
                  <c:v>5357.8</c:v>
                </c:pt>
                <c:pt idx="2233">
                  <c:v>5360.2</c:v>
                </c:pt>
                <c:pt idx="2234">
                  <c:v>5362.6</c:v>
                </c:pt>
                <c:pt idx="2235">
                  <c:v>5365</c:v>
                </c:pt>
                <c:pt idx="2236">
                  <c:v>5367.4</c:v>
                </c:pt>
                <c:pt idx="2237">
                  <c:v>5369.8</c:v>
                </c:pt>
                <c:pt idx="2238">
                  <c:v>5372.2</c:v>
                </c:pt>
                <c:pt idx="2239">
                  <c:v>5374.6</c:v>
                </c:pt>
                <c:pt idx="2240">
                  <c:v>5377</c:v>
                </c:pt>
                <c:pt idx="2241">
                  <c:v>5379.4</c:v>
                </c:pt>
                <c:pt idx="2242">
                  <c:v>5381.8</c:v>
                </c:pt>
                <c:pt idx="2243">
                  <c:v>5384.2</c:v>
                </c:pt>
                <c:pt idx="2244">
                  <c:v>5386.6</c:v>
                </c:pt>
                <c:pt idx="2245">
                  <c:v>5389</c:v>
                </c:pt>
                <c:pt idx="2246">
                  <c:v>5391.4</c:v>
                </c:pt>
                <c:pt idx="2247">
                  <c:v>5393.8</c:v>
                </c:pt>
                <c:pt idx="2248">
                  <c:v>5396.2</c:v>
                </c:pt>
                <c:pt idx="2249">
                  <c:v>5398.6</c:v>
                </c:pt>
                <c:pt idx="2250">
                  <c:v>5401</c:v>
                </c:pt>
                <c:pt idx="2251">
                  <c:v>5403.4</c:v>
                </c:pt>
                <c:pt idx="2252">
                  <c:v>5405.8</c:v>
                </c:pt>
                <c:pt idx="2253">
                  <c:v>5408.2</c:v>
                </c:pt>
                <c:pt idx="2254">
                  <c:v>5410.6</c:v>
                </c:pt>
                <c:pt idx="2255">
                  <c:v>5413</c:v>
                </c:pt>
                <c:pt idx="2256">
                  <c:v>5415.4</c:v>
                </c:pt>
                <c:pt idx="2257">
                  <c:v>5417.8</c:v>
                </c:pt>
                <c:pt idx="2258">
                  <c:v>5420.2</c:v>
                </c:pt>
                <c:pt idx="2259">
                  <c:v>5422.6</c:v>
                </c:pt>
                <c:pt idx="2260">
                  <c:v>5425</c:v>
                </c:pt>
                <c:pt idx="2261">
                  <c:v>5427.4</c:v>
                </c:pt>
                <c:pt idx="2262">
                  <c:v>5429.8</c:v>
                </c:pt>
                <c:pt idx="2263">
                  <c:v>5432.2</c:v>
                </c:pt>
                <c:pt idx="2264">
                  <c:v>5434.6</c:v>
                </c:pt>
                <c:pt idx="2265">
                  <c:v>5437</c:v>
                </c:pt>
                <c:pt idx="2266">
                  <c:v>5439.4</c:v>
                </c:pt>
                <c:pt idx="2267">
                  <c:v>5441.8</c:v>
                </c:pt>
                <c:pt idx="2268">
                  <c:v>5444.2</c:v>
                </c:pt>
                <c:pt idx="2269">
                  <c:v>5446.6</c:v>
                </c:pt>
                <c:pt idx="2270">
                  <c:v>5449</c:v>
                </c:pt>
                <c:pt idx="2271">
                  <c:v>5451.4</c:v>
                </c:pt>
                <c:pt idx="2272">
                  <c:v>5453.8</c:v>
                </c:pt>
                <c:pt idx="2273">
                  <c:v>5456.2</c:v>
                </c:pt>
                <c:pt idx="2274">
                  <c:v>5458.6</c:v>
                </c:pt>
                <c:pt idx="2275">
                  <c:v>5461</c:v>
                </c:pt>
                <c:pt idx="2276">
                  <c:v>5463.4</c:v>
                </c:pt>
                <c:pt idx="2277">
                  <c:v>5465.8</c:v>
                </c:pt>
                <c:pt idx="2278">
                  <c:v>5468.2</c:v>
                </c:pt>
                <c:pt idx="2279">
                  <c:v>5470.6</c:v>
                </c:pt>
                <c:pt idx="2280">
                  <c:v>5473</c:v>
                </c:pt>
                <c:pt idx="2281">
                  <c:v>5475.4</c:v>
                </c:pt>
                <c:pt idx="2282">
                  <c:v>5477.8</c:v>
                </c:pt>
                <c:pt idx="2283">
                  <c:v>5480.2</c:v>
                </c:pt>
                <c:pt idx="2284">
                  <c:v>5482.6</c:v>
                </c:pt>
                <c:pt idx="2285">
                  <c:v>5485</c:v>
                </c:pt>
                <c:pt idx="2286">
                  <c:v>5487.4</c:v>
                </c:pt>
                <c:pt idx="2287">
                  <c:v>5489.8</c:v>
                </c:pt>
                <c:pt idx="2288">
                  <c:v>5492.2</c:v>
                </c:pt>
                <c:pt idx="2289">
                  <c:v>5494.6</c:v>
                </c:pt>
                <c:pt idx="2290">
                  <c:v>5497</c:v>
                </c:pt>
                <c:pt idx="2291">
                  <c:v>5499.4</c:v>
                </c:pt>
                <c:pt idx="2292">
                  <c:v>5501.8</c:v>
                </c:pt>
                <c:pt idx="2293">
                  <c:v>5504.2</c:v>
                </c:pt>
                <c:pt idx="2294">
                  <c:v>5506.6</c:v>
                </c:pt>
                <c:pt idx="2295">
                  <c:v>5509</c:v>
                </c:pt>
                <c:pt idx="2296">
                  <c:v>5511.4</c:v>
                </c:pt>
                <c:pt idx="2297">
                  <c:v>5513.8</c:v>
                </c:pt>
                <c:pt idx="2298">
                  <c:v>5516.2</c:v>
                </c:pt>
                <c:pt idx="2299">
                  <c:v>5518.6</c:v>
                </c:pt>
                <c:pt idx="2300">
                  <c:v>5521</c:v>
                </c:pt>
                <c:pt idx="2301">
                  <c:v>5523.4</c:v>
                </c:pt>
                <c:pt idx="2302">
                  <c:v>5525.8</c:v>
                </c:pt>
                <c:pt idx="2303">
                  <c:v>5528.2</c:v>
                </c:pt>
                <c:pt idx="2304">
                  <c:v>5530.6</c:v>
                </c:pt>
                <c:pt idx="2305">
                  <c:v>5533</c:v>
                </c:pt>
                <c:pt idx="2306">
                  <c:v>5535.4</c:v>
                </c:pt>
                <c:pt idx="2307">
                  <c:v>5537.8</c:v>
                </c:pt>
                <c:pt idx="2308">
                  <c:v>5540.2</c:v>
                </c:pt>
                <c:pt idx="2309">
                  <c:v>5542.6</c:v>
                </c:pt>
                <c:pt idx="2310">
                  <c:v>5545</c:v>
                </c:pt>
                <c:pt idx="2311">
                  <c:v>5547.4</c:v>
                </c:pt>
                <c:pt idx="2312">
                  <c:v>5549.8</c:v>
                </c:pt>
                <c:pt idx="2313">
                  <c:v>5552.2</c:v>
                </c:pt>
                <c:pt idx="2314">
                  <c:v>5554.6</c:v>
                </c:pt>
                <c:pt idx="2315">
                  <c:v>5557</c:v>
                </c:pt>
                <c:pt idx="2316">
                  <c:v>5559.4</c:v>
                </c:pt>
                <c:pt idx="2317">
                  <c:v>5561.8</c:v>
                </c:pt>
                <c:pt idx="2318">
                  <c:v>5564.2</c:v>
                </c:pt>
                <c:pt idx="2319">
                  <c:v>5566.6</c:v>
                </c:pt>
                <c:pt idx="2320">
                  <c:v>5569</c:v>
                </c:pt>
                <c:pt idx="2321">
                  <c:v>5571.4</c:v>
                </c:pt>
                <c:pt idx="2322">
                  <c:v>5573.8</c:v>
                </c:pt>
                <c:pt idx="2323">
                  <c:v>5576.2</c:v>
                </c:pt>
                <c:pt idx="2324">
                  <c:v>5578.6</c:v>
                </c:pt>
                <c:pt idx="2325">
                  <c:v>5581</c:v>
                </c:pt>
                <c:pt idx="2326">
                  <c:v>5583.4</c:v>
                </c:pt>
                <c:pt idx="2327">
                  <c:v>5585.8</c:v>
                </c:pt>
                <c:pt idx="2328">
                  <c:v>5588.2</c:v>
                </c:pt>
                <c:pt idx="2329">
                  <c:v>5590.6</c:v>
                </c:pt>
                <c:pt idx="2330">
                  <c:v>5593</c:v>
                </c:pt>
                <c:pt idx="2331">
                  <c:v>5595.4</c:v>
                </c:pt>
                <c:pt idx="2332">
                  <c:v>5597.8</c:v>
                </c:pt>
                <c:pt idx="2333">
                  <c:v>5600.2</c:v>
                </c:pt>
                <c:pt idx="2334">
                  <c:v>5602.6</c:v>
                </c:pt>
                <c:pt idx="2335">
                  <c:v>5605</c:v>
                </c:pt>
                <c:pt idx="2336">
                  <c:v>5607.4</c:v>
                </c:pt>
                <c:pt idx="2337">
                  <c:v>5609.8</c:v>
                </c:pt>
                <c:pt idx="2338">
                  <c:v>5612.2</c:v>
                </c:pt>
                <c:pt idx="2339">
                  <c:v>5614.6</c:v>
                </c:pt>
                <c:pt idx="2340">
                  <c:v>5617</c:v>
                </c:pt>
                <c:pt idx="2341">
                  <c:v>5619.4</c:v>
                </c:pt>
                <c:pt idx="2342">
                  <c:v>5621.8</c:v>
                </c:pt>
                <c:pt idx="2343">
                  <c:v>5624.2</c:v>
                </c:pt>
                <c:pt idx="2344">
                  <c:v>5626.6</c:v>
                </c:pt>
                <c:pt idx="2345">
                  <c:v>5629</c:v>
                </c:pt>
                <c:pt idx="2346">
                  <c:v>5631.4</c:v>
                </c:pt>
                <c:pt idx="2347">
                  <c:v>5633.8</c:v>
                </c:pt>
                <c:pt idx="2348">
                  <c:v>5636.2</c:v>
                </c:pt>
                <c:pt idx="2349">
                  <c:v>5638.6</c:v>
                </c:pt>
                <c:pt idx="2350">
                  <c:v>5641</c:v>
                </c:pt>
                <c:pt idx="2351">
                  <c:v>5643.4</c:v>
                </c:pt>
                <c:pt idx="2352">
                  <c:v>5645.8</c:v>
                </c:pt>
                <c:pt idx="2353">
                  <c:v>5648.2</c:v>
                </c:pt>
                <c:pt idx="2354">
                  <c:v>5650.6</c:v>
                </c:pt>
                <c:pt idx="2355">
                  <c:v>5653</c:v>
                </c:pt>
                <c:pt idx="2356">
                  <c:v>5655.4</c:v>
                </c:pt>
                <c:pt idx="2357">
                  <c:v>5657.8</c:v>
                </c:pt>
                <c:pt idx="2358">
                  <c:v>5660.2</c:v>
                </c:pt>
                <c:pt idx="2359">
                  <c:v>5662.6</c:v>
                </c:pt>
                <c:pt idx="2360">
                  <c:v>5665</c:v>
                </c:pt>
                <c:pt idx="2361">
                  <c:v>5667.4</c:v>
                </c:pt>
                <c:pt idx="2362">
                  <c:v>5669.8</c:v>
                </c:pt>
                <c:pt idx="2363">
                  <c:v>5672.2</c:v>
                </c:pt>
                <c:pt idx="2364">
                  <c:v>5674.6</c:v>
                </c:pt>
                <c:pt idx="2365">
                  <c:v>5677</c:v>
                </c:pt>
                <c:pt idx="2366">
                  <c:v>5679.4</c:v>
                </c:pt>
                <c:pt idx="2367">
                  <c:v>5681.8</c:v>
                </c:pt>
                <c:pt idx="2368">
                  <c:v>5684.2</c:v>
                </c:pt>
                <c:pt idx="2369">
                  <c:v>5686.6</c:v>
                </c:pt>
                <c:pt idx="2370">
                  <c:v>5689</c:v>
                </c:pt>
                <c:pt idx="2371">
                  <c:v>5691.4</c:v>
                </c:pt>
                <c:pt idx="2372">
                  <c:v>5693.8</c:v>
                </c:pt>
                <c:pt idx="2373">
                  <c:v>5696.2</c:v>
                </c:pt>
                <c:pt idx="2374">
                  <c:v>5698.6</c:v>
                </c:pt>
                <c:pt idx="2375">
                  <c:v>5701</c:v>
                </c:pt>
                <c:pt idx="2376">
                  <c:v>5703.4</c:v>
                </c:pt>
                <c:pt idx="2377">
                  <c:v>5705.8</c:v>
                </c:pt>
                <c:pt idx="2378">
                  <c:v>5708.2</c:v>
                </c:pt>
                <c:pt idx="2379">
                  <c:v>5710.6</c:v>
                </c:pt>
                <c:pt idx="2380">
                  <c:v>5713</c:v>
                </c:pt>
                <c:pt idx="2381">
                  <c:v>5715.4</c:v>
                </c:pt>
                <c:pt idx="2382">
                  <c:v>5717.8</c:v>
                </c:pt>
                <c:pt idx="2383">
                  <c:v>5720.2</c:v>
                </c:pt>
                <c:pt idx="2384">
                  <c:v>5722.6</c:v>
                </c:pt>
                <c:pt idx="2385">
                  <c:v>5725</c:v>
                </c:pt>
                <c:pt idx="2386">
                  <c:v>5727.4</c:v>
                </c:pt>
                <c:pt idx="2387">
                  <c:v>5729.8</c:v>
                </c:pt>
                <c:pt idx="2388">
                  <c:v>5732.2</c:v>
                </c:pt>
                <c:pt idx="2389">
                  <c:v>5734.6</c:v>
                </c:pt>
                <c:pt idx="2390">
                  <c:v>5737</c:v>
                </c:pt>
                <c:pt idx="2391">
                  <c:v>5739.4</c:v>
                </c:pt>
                <c:pt idx="2392">
                  <c:v>5741.8</c:v>
                </c:pt>
                <c:pt idx="2393">
                  <c:v>5744.2</c:v>
                </c:pt>
                <c:pt idx="2394">
                  <c:v>5746.6</c:v>
                </c:pt>
                <c:pt idx="2395">
                  <c:v>5749</c:v>
                </c:pt>
                <c:pt idx="2396">
                  <c:v>5751.4</c:v>
                </c:pt>
                <c:pt idx="2397">
                  <c:v>5753.8</c:v>
                </c:pt>
                <c:pt idx="2398">
                  <c:v>5756.2</c:v>
                </c:pt>
                <c:pt idx="2399">
                  <c:v>5758.6</c:v>
                </c:pt>
                <c:pt idx="2400">
                  <c:v>5761</c:v>
                </c:pt>
                <c:pt idx="2401">
                  <c:v>5763.4</c:v>
                </c:pt>
                <c:pt idx="2402">
                  <c:v>5765.8</c:v>
                </c:pt>
                <c:pt idx="2403">
                  <c:v>5768.2</c:v>
                </c:pt>
                <c:pt idx="2404">
                  <c:v>5770.6</c:v>
                </c:pt>
                <c:pt idx="2405">
                  <c:v>5773</c:v>
                </c:pt>
                <c:pt idx="2406">
                  <c:v>5775.4</c:v>
                </c:pt>
                <c:pt idx="2407">
                  <c:v>5777.8</c:v>
                </c:pt>
                <c:pt idx="2408">
                  <c:v>5780.2</c:v>
                </c:pt>
                <c:pt idx="2409">
                  <c:v>5782.6</c:v>
                </c:pt>
                <c:pt idx="2410">
                  <c:v>5785</c:v>
                </c:pt>
                <c:pt idx="2411">
                  <c:v>5787.4</c:v>
                </c:pt>
                <c:pt idx="2412">
                  <c:v>5789.8</c:v>
                </c:pt>
                <c:pt idx="2413">
                  <c:v>5792.2</c:v>
                </c:pt>
                <c:pt idx="2414">
                  <c:v>5794.6</c:v>
                </c:pt>
                <c:pt idx="2415">
                  <c:v>5797</c:v>
                </c:pt>
                <c:pt idx="2416">
                  <c:v>5799.4</c:v>
                </c:pt>
                <c:pt idx="2417">
                  <c:v>5801.8</c:v>
                </c:pt>
                <c:pt idx="2418">
                  <c:v>5804.2</c:v>
                </c:pt>
                <c:pt idx="2419">
                  <c:v>5806.6</c:v>
                </c:pt>
                <c:pt idx="2420">
                  <c:v>5809</c:v>
                </c:pt>
                <c:pt idx="2421">
                  <c:v>5811.4</c:v>
                </c:pt>
                <c:pt idx="2422">
                  <c:v>5813.8</c:v>
                </c:pt>
                <c:pt idx="2423">
                  <c:v>5816.2</c:v>
                </c:pt>
                <c:pt idx="2424">
                  <c:v>5818.6</c:v>
                </c:pt>
                <c:pt idx="2425">
                  <c:v>5821</c:v>
                </c:pt>
                <c:pt idx="2426">
                  <c:v>5823.4</c:v>
                </c:pt>
                <c:pt idx="2427">
                  <c:v>5825.8</c:v>
                </c:pt>
                <c:pt idx="2428">
                  <c:v>5828.2</c:v>
                </c:pt>
                <c:pt idx="2429">
                  <c:v>5830.6</c:v>
                </c:pt>
                <c:pt idx="2430">
                  <c:v>5833</c:v>
                </c:pt>
                <c:pt idx="2431">
                  <c:v>5835.4</c:v>
                </c:pt>
                <c:pt idx="2432">
                  <c:v>5837.8</c:v>
                </c:pt>
                <c:pt idx="2433">
                  <c:v>5840.2</c:v>
                </c:pt>
                <c:pt idx="2434">
                  <c:v>5842.6</c:v>
                </c:pt>
                <c:pt idx="2435">
                  <c:v>5845</c:v>
                </c:pt>
                <c:pt idx="2436">
                  <c:v>5847.4</c:v>
                </c:pt>
                <c:pt idx="2437">
                  <c:v>5849.8</c:v>
                </c:pt>
                <c:pt idx="2438">
                  <c:v>5852.2</c:v>
                </c:pt>
                <c:pt idx="2439">
                  <c:v>5854.6</c:v>
                </c:pt>
                <c:pt idx="2440">
                  <c:v>5857</c:v>
                </c:pt>
                <c:pt idx="2441">
                  <c:v>5859.4</c:v>
                </c:pt>
                <c:pt idx="2442">
                  <c:v>5861.8</c:v>
                </c:pt>
                <c:pt idx="2443">
                  <c:v>5864.2</c:v>
                </c:pt>
                <c:pt idx="2444">
                  <c:v>5866.6</c:v>
                </c:pt>
                <c:pt idx="2445">
                  <c:v>5869</c:v>
                </c:pt>
                <c:pt idx="2446">
                  <c:v>5871.4</c:v>
                </c:pt>
                <c:pt idx="2447">
                  <c:v>5873.8</c:v>
                </c:pt>
                <c:pt idx="2448">
                  <c:v>5876.2</c:v>
                </c:pt>
                <c:pt idx="2449">
                  <c:v>5878.6</c:v>
                </c:pt>
                <c:pt idx="2450">
                  <c:v>5881</c:v>
                </c:pt>
                <c:pt idx="2451">
                  <c:v>5883.4</c:v>
                </c:pt>
                <c:pt idx="2452">
                  <c:v>5885.8</c:v>
                </c:pt>
                <c:pt idx="2453">
                  <c:v>5888.2</c:v>
                </c:pt>
                <c:pt idx="2454">
                  <c:v>5890.6</c:v>
                </c:pt>
                <c:pt idx="2455">
                  <c:v>5893</c:v>
                </c:pt>
                <c:pt idx="2456">
                  <c:v>5895.4</c:v>
                </c:pt>
                <c:pt idx="2457">
                  <c:v>5897.8</c:v>
                </c:pt>
                <c:pt idx="2458">
                  <c:v>5900.2</c:v>
                </c:pt>
                <c:pt idx="2459">
                  <c:v>5902.6</c:v>
                </c:pt>
                <c:pt idx="2460">
                  <c:v>5905</c:v>
                </c:pt>
                <c:pt idx="2461">
                  <c:v>5907.4</c:v>
                </c:pt>
                <c:pt idx="2462">
                  <c:v>5909.8</c:v>
                </c:pt>
                <c:pt idx="2463">
                  <c:v>5912.2</c:v>
                </c:pt>
                <c:pt idx="2464">
                  <c:v>5914.6</c:v>
                </c:pt>
                <c:pt idx="2465">
                  <c:v>5917</c:v>
                </c:pt>
                <c:pt idx="2466">
                  <c:v>5919.4</c:v>
                </c:pt>
                <c:pt idx="2467">
                  <c:v>5921.8</c:v>
                </c:pt>
                <c:pt idx="2468">
                  <c:v>5924.2</c:v>
                </c:pt>
                <c:pt idx="2469">
                  <c:v>5926.6</c:v>
                </c:pt>
                <c:pt idx="2470">
                  <c:v>5929</c:v>
                </c:pt>
                <c:pt idx="2471">
                  <c:v>5931.4</c:v>
                </c:pt>
                <c:pt idx="2472">
                  <c:v>5933.8</c:v>
                </c:pt>
                <c:pt idx="2473">
                  <c:v>5936.2</c:v>
                </c:pt>
                <c:pt idx="2474">
                  <c:v>5938.6</c:v>
                </c:pt>
                <c:pt idx="2475">
                  <c:v>5941</c:v>
                </c:pt>
                <c:pt idx="2476">
                  <c:v>5943.4</c:v>
                </c:pt>
                <c:pt idx="2477">
                  <c:v>5945.8</c:v>
                </c:pt>
                <c:pt idx="2478">
                  <c:v>5948.2</c:v>
                </c:pt>
                <c:pt idx="2479">
                  <c:v>5950.6</c:v>
                </c:pt>
                <c:pt idx="2480">
                  <c:v>5953</c:v>
                </c:pt>
                <c:pt idx="2481">
                  <c:v>5955.4</c:v>
                </c:pt>
                <c:pt idx="2482">
                  <c:v>5957.8</c:v>
                </c:pt>
                <c:pt idx="2483">
                  <c:v>5960.2</c:v>
                </c:pt>
                <c:pt idx="2484">
                  <c:v>5962.6</c:v>
                </c:pt>
                <c:pt idx="2485">
                  <c:v>5965</c:v>
                </c:pt>
                <c:pt idx="2486">
                  <c:v>5967.4</c:v>
                </c:pt>
                <c:pt idx="2487">
                  <c:v>5969.8</c:v>
                </c:pt>
                <c:pt idx="2488">
                  <c:v>5972.2</c:v>
                </c:pt>
                <c:pt idx="2489">
                  <c:v>5974.6</c:v>
                </c:pt>
                <c:pt idx="2490">
                  <c:v>5977</c:v>
                </c:pt>
                <c:pt idx="2491">
                  <c:v>5979.4</c:v>
                </c:pt>
                <c:pt idx="2492">
                  <c:v>5981.8</c:v>
                </c:pt>
                <c:pt idx="2493">
                  <c:v>5984.2</c:v>
                </c:pt>
                <c:pt idx="2494">
                  <c:v>5986.6</c:v>
                </c:pt>
                <c:pt idx="2495">
                  <c:v>5989</c:v>
                </c:pt>
                <c:pt idx="2496">
                  <c:v>5991.4</c:v>
                </c:pt>
                <c:pt idx="2497">
                  <c:v>5993.8</c:v>
                </c:pt>
                <c:pt idx="2498">
                  <c:v>5996.2</c:v>
                </c:pt>
                <c:pt idx="2499">
                  <c:v>5998.6</c:v>
                </c:pt>
                <c:pt idx="2500">
                  <c:v>6001</c:v>
                </c:pt>
                <c:pt idx="2501">
                  <c:v>6003.4</c:v>
                </c:pt>
                <c:pt idx="2502">
                  <c:v>6005.8</c:v>
                </c:pt>
                <c:pt idx="2503">
                  <c:v>6008.2</c:v>
                </c:pt>
                <c:pt idx="2504">
                  <c:v>6010.6</c:v>
                </c:pt>
                <c:pt idx="2505">
                  <c:v>6013</c:v>
                </c:pt>
                <c:pt idx="2506">
                  <c:v>6015.4</c:v>
                </c:pt>
                <c:pt idx="2507">
                  <c:v>6017.8</c:v>
                </c:pt>
                <c:pt idx="2508">
                  <c:v>6020.2</c:v>
                </c:pt>
                <c:pt idx="2509">
                  <c:v>6022.6</c:v>
                </c:pt>
                <c:pt idx="2510">
                  <c:v>6025</c:v>
                </c:pt>
                <c:pt idx="2511">
                  <c:v>6027.4</c:v>
                </c:pt>
                <c:pt idx="2512">
                  <c:v>6029.8</c:v>
                </c:pt>
                <c:pt idx="2513">
                  <c:v>6032.2</c:v>
                </c:pt>
                <c:pt idx="2514">
                  <c:v>6034.6</c:v>
                </c:pt>
                <c:pt idx="2515">
                  <c:v>6037</c:v>
                </c:pt>
                <c:pt idx="2516">
                  <c:v>6039.4</c:v>
                </c:pt>
                <c:pt idx="2517">
                  <c:v>6041.8</c:v>
                </c:pt>
                <c:pt idx="2518">
                  <c:v>6044.2</c:v>
                </c:pt>
                <c:pt idx="2519">
                  <c:v>6046.6</c:v>
                </c:pt>
                <c:pt idx="2520">
                  <c:v>6049</c:v>
                </c:pt>
                <c:pt idx="2521">
                  <c:v>6051.4</c:v>
                </c:pt>
                <c:pt idx="2522">
                  <c:v>6053.8</c:v>
                </c:pt>
                <c:pt idx="2523">
                  <c:v>6056.2</c:v>
                </c:pt>
                <c:pt idx="2524">
                  <c:v>6058.6</c:v>
                </c:pt>
                <c:pt idx="2525">
                  <c:v>6061</c:v>
                </c:pt>
                <c:pt idx="2526">
                  <c:v>6063.4</c:v>
                </c:pt>
                <c:pt idx="2527">
                  <c:v>6065.8</c:v>
                </c:pt>
                <c:pt idx="2528">
                  <c:v>6068.2</c:v>
                </c:pt>
                <c:pt idx="2529">
                  <c:v>6070.6</c:v>
                </c:pt>
                <c:pt idx="2530">
                  <c:v>6073</c:v>
                </c:pt>
                <c:pt idx="2531">
                  <c:v>6075.4</c:v>
                </c:pt>
                <c:pt idx="2532">
                  <c:v>6077.8</c:v>
                </c:pt>
                <c:pt idx="2533">
                  <c:v>6080.2</c:v>
                </c:pt>
                <c:pt idx="2534">
                  <c:v>6082.6</c:v>
                </c:pt>
                <c:pt idx="2535">
                  <c:v>6085</c:v>
                </c:pt>
                <c:pt idx="2536">
                  <c:v>6087.4</c:v>
                </c:pt>
                <c:pt idx="2537">
                  <c:v>6089.8</c:v>
                </c:pt>
                <c:pt idx="2538">
                  <c:v>6092.2</c:v>
                </c:pt>
                <c:pt idx="2539">
                  <c:v>6094.6</c:v>
                </c:pt>
                <c:pt idx="2540">
                  <c:v>6097</c:v>
                </c:pt>
                <c:pt idx="2541">
                  <c:v>6099.4</c:v>
                </c:pt>
                <c:pt idx="2542">
                  <c:v>6101.8</c:v>
                </c:pt>
                <c:pt idx="2543">
                  <c:v>6104.2</c:v>
                </c:pt>
                <c:pt idx="2544">
                  <c:v>6106.6</c:v>
                </c:pt>
                <c:pt idx="2545">
                  <c:v>6109</c:v>
                </c:pt>
                <c:pt idx="2546">
                  <c:v>6111.4</c:v>
                </c:pt>
                <c:pt idx="2547">
                  <c:v>6113.8</c:v>
                </c:pt>
                <c:pt idx="2548">
                  <c:v>6116.2</c:v>
                </c:pt>
                <c:pt idx="2549">
                  <c:v>6118.6</c:v>
                </c:pt>
                <c:pt idx="2550">
                  <c:v>6121</c:v>
                </c:pt>
                <c:pt idx="2551">
                  <c:v>6123.4</c:v>
                </c:pt>
                <c:pt idx="2552">
                  <c:v>6125.8</c:v>
                </c:pt>
                <c:pt idx="2553">
                  <c:v>6128.2</c:v>
                </c:pt>
                <c:pt idx="2554">
                  <c:v>6130.6</c:v>
                </c:pt>
                <c:pt idx="2555">
                  <c:v>6133</c:v>
                </c:pt>
                <c:pt idx="2556">
                  <c:v>6135.4</c:v>
                </c:pt>
                <c:pt idx="2557">
                  <c:v>6137.8</c:v>
                </c:pt>
                <c:pt idx="2558">
                  <c:v>6140.2</c:v>
                </c:pt>
                <c:pt idx="2559">
                  <c:v>6142.6</c:v>
                </c:pt>
                <c:pt idx="2560">
                  <c:v>6145</c:v>
                </c:pt>
                <c:pt idx="2561">
                  <c:v>6147.4</c:v>
                </c:pt>
                <c:pt idx="2562">
                  <c:v>6149.8</c:v>
                </c:pt>
                <c:pt idx="2563">
                  <c:v>6152.2</c:v>
                </c:pt>
                <c:pt idx="2564">
                  <c:v>6154.6</c:v>
                </c:pt>
                <c:pt idx="2565">
                  <c:v>6157</c:v>
                </c:pt>
                <c:pt idx="2566">
                  <c:v>6159.4</c:v>
                </c:pt>
                <c:pt idx="2567">
                  <c:v>6161.8</c:v>
                </c:pt>
                <c:pt idx="2568">
                  <c:v>6164.2</c:v>
                </c:pt>
                <c:pt idx="2569">
                  <c:v>6166.6</c:v>
                </c:pt>
                <c:pt idx="2570">
                  <c:v>6169</c:v>
                </c:pt>
                <c:pt idx="2571">
                  <c:v>6171.4</c:v>
                </c:pt>
                <c:pt idx="2572">
                  <c:v>6173.8</c:v>
                </c:pt>
                <c:pt idx="2573">
                  <c:v>6176.2</c:v>
                </c:pt>
                <c:pt idx="2574">
                  <c:v>6178.6</c:v>
                </c:pt>
                <c:pt idx="2575">
                  <c:v>6181</c:v>
                </c:pt>
                <c:pt idx="2576">
                  <c:v>6183.4</c:v>
                </c:pt>
                <c:pt idx="2577">
                  <c:v>6185.8</c:v>
                </c:pt>
                <c:pt idx="2578">
                  <c:v>6188.2</c:v>
                </c:pt>
                <c:pt idx="2579">
                  <c:v>6190.6</c:v>
                </c:pt>
                <c:pt idx="2580">
                  <c:v>6193</c:v>
                </c:pt>
                <c:pt idx="2581">
                  <c:v>6195.4</c:v>
                </c:pt>
                <c:pt idx="2582">
                  <c:v>6197.8</c:v>
                </c:pt>
                <c:pt idx="2583">
                  <c:v>6200.2</c:v>
                </c:pt>
                <c:pt idx="2584">
                  <c:v>6202.6</c:v>
                </c:pt>
                <c:pt idx="2585">
                  <c:v>6205</c:v>
                </c:pt>
                <c:pt idx="2586">
                  <c:v>6207.4</c:v>
                </c:pt>
                <c:pt idx="2587">
                  <c:v>6209.8</c:v>
                </c:pt>
                <c:pt idx="2588">
                  <c:v>6212.2</c:v>
                </c:pt>
                <c:pt idx="2589">
                  <c:v>6214.6</c:v>
                </c:pt>
                <c:pt idx="2590">
                  <c:v>6217</c:v>
                </c:pt>
                <c:pt idx="2591">
                  <c:v>6219.4</c:v>
                </c:pt>
                <c:pt idx="2592">
                  <c:v>6221.8</c:v>
                </c:pt>
                <c:pt idx="2593">
                  <c:v>6224.2</c:v>
                </c:pt>
                <c:pt idx="2594">
                  <c:v>6226.6</c:v>
                </c:pt>
                <c:pt idx="2595">
                  <c:v>6229</c:v>
                </c:pt>
                <c:pt idx="2596">
                  <c:v>6231.4</c:v>
                </c:pt>
                <c:pt idx="2597">
                  <c:v>6233.8</c:v>
                </c:pt>
                <c:pt idx="2598">
                  <c:v>6236.2</c:v>
                </c:pt>
                <c:pt idx="2599">
                  <c:v>6238.6</c:v>
                </c:pt>
                <c:pt idx="2600">
                  <c:v>6241</c:v>
                </c:pt>
                <c:pt idx="2601">
                  <c:v>6243.4</c:v>
                </c:pt>
                <c:pt idx="2602">
                  <c:v>6245.8</c:v>
                </c:pt>
                <c:pt idx="2603">
                  <c:v>6248.2</c:v>
                </c:pt>
                <c:pt idx="2604">
                  <c:v>6250.6</c:v>
                </c:pt>
                <c:pt idx="2605">
                  <c:v>6253</c:v>
                </c:pt>
                <c:pt idx="2606">
                  <c:v>6255.4</c:v>
                </c:pt>
                <c:pt idx="2607">
                  <c:v>6257.8</c:v>
                </c:pt>
                <c:pt idx="2608">
                  <c:v>6260.2</c:v>
                </c:pt>
                <c:pt idx="2609">
                  <c:v>6262.6</c:v>
                </c:pt>
                <c:pt idx="2610">
                  <c:v>6265</c:v>
                </c:pt>
                <c:pt idx="2611">
                  <c:v>6267.4</c:v>
                </c:pt>
                <c:pt idx="2612">
                  <c:v>6269.8</c:v>
                </c:pt>
                <c:pt idx="2613">
                  <c:v>6272.2</c:v>
                </c:pt>
                <c:pt idx="2614">
                  <c:v>6274.6</c:v>
                </c:pt>
                <c:pt idx="2615">
                  <c:v>6277</c:v>
                </c:pt>
                <c:pt idx="2616">
                  <c:v>6279.4</c:v>
                </c:pt>
                <c:pt idx="2617">
                  <c:v>6281.8</c:v>
                </c:pt>
                <c:pt idx="2618">
                  <c:v>6284.2</c:v>
                </c:pt>
                <c:pt idx="2619">
                  <c:v>6286.6</c:v>
                </c:pt>
                <c:pt idx="2620">
                  <c:v>6289</c:v>
                </c:pt>
                <c:pt idx="2621">
                  <c:v>6291.4</c:v>
                </c:pt>
                <c:pt idx="2622">
                  <c:v>6293.8</c:v>
                </c:pt>
                <c:pt idx="2623">
                  <c:v>6296.2</c:v>
                </c:pt>
                <c:pt idx="2624">
                  <c:v>6298.6</c:v>
                </c:pt>
                <c:pt idx="2625">
                  <c:v>6301</c:v>
                </c:pt>
                <c:pt idx="2626">
                  <c:v>6303.4</c:v>
                </c:pt>
                <c:pt idx="2627">
                  <c:v>6305.8</c:v>
                </c:pt>
                <c:pt idx="2628">
                  <c:v>6308.2</c:v>
                </c:pt>
                <c:pt idx="2629">
                  <c:v>6310.6</c:v>
                </c:pt>
                <c:pt idx="2630">
                  <c:v>6313</c:v>
                </c:pt>
                <c:pt idx="2631">
                  <c:v>6315.4</c:v>
                </c:pt>
                <c:pt idx="2632">
                  <c:v>6317.8</c:v>
                </c:pt>
                <c:pt idx="2633">
                  <c:v>6320.2</c:v>
                </c:pt>
                <c:pt idx="2634">
                  <c:v>6322.6</c:v>
                </c:pt>
                <c:pt idx="2635">
                  <c:v>6325</c:v>
                </c:pt>
                <c:pt idx="2636">
                  <c:v>6327.4</c:v>
                </c:pt>
                <c:pt idx="2637">
                  <c:v>6329.8</c:v>
                </c:pt>
                <c:pt idx="2638">
                  <c:v>6332.2</c:v>
                </c:pt>
                <c:pt idx="2639">
                  <c:v>6334.6</c:v>
                </c:pt>
                <c:pt idx="2640">
                  <c:v>6337</c:v>
                </c:pt>
                <c:pt idx="2641">
                  <c:v>6339.4</c:v>
                </c:pt>
                <c:pt idx="2642">
                  <c:v>6341.8</c:v>
                </c:pt>
                <c:pt idx="2643">
                  <c:v>6344.2</c:v>
                </c:pt>
                <c:pt idx="2644">
                  <c:v>6346.6</c:v>
                </c:pt>
                <c:pt idx="2645">
                  <c:v>6349</c:v>
                </c:pt>
                <c:pt idx="2646">
                  <c:v>6351.4</c:v>
                </c:pt>
                <c:pt idx="2647">
                  <c:v>6353.8</c:v>
                </c:pt>
                <c:pt idx="2648">
                  <c:v>6356.2</c:v>
                </c:pt>
                <c:pt idx="2649">
                  <c:v>6358.6</c:v>
                </c:pt>
              </c:numCache>
            </c:numRef>
          </c:xVal>
          <c:yVal>
            <c:numRef>
              <c:f>'SI ArcLight, 20130751_C10'!$H$545:$H$10000</c:f>
              <c:numCache>
                <c:formatCode>General</c:formatCode>
                <c:ptCount val="9456"/>
                <c:pt idx="0">
                  <c:v>0.12548999999999999</c:v>
                </c:pt>
                <c:pt idx="1">
                  <c:v>0.4325</c:v>
                </c:pt>
                <c:pt idx="2">
                  <c:v>-0.26976</c:v>
                </c:pt>
                <c:pt idx="3">
                  <c:v>3.8843000000000003E-2</c:v>
                </c:pt>
                <c:pt idx="4">
                  <c:v>-9.7614000000000006E-2</c:v>
                </c:pt>
                <c:pt idx="5">
                  <c:v>-4.1099999999999998E-2</c:v>
                </c:pt>
                <c:pt idx="6">
                  <c:v>0.1226</c:v>
                </c:pt>
                <c:pt idx="7">
                  <c:v>6.6073999999999994E-2</c:v>
                </c:pt>
                <c:pt idx="8">
                  <c:v>2.0353E-2</c:v>
                </c:pt>
                <c:pt idx="9">
                  <c:v>-0.27512999999999999</c:v>
                </c:pt>
                <c:pt idx="10">
                  <c:v>-0.37726999999999999</c:v>
                </c:pt>
                <c:pt idx="11">
                  <c:v>-0.41017999999999999</c:v>
                </c:pt>
                <c:pt idx="12">
                  <c:v>-4.5196E-2</c:v>
                </c:pt>
                <c:pt idx="13">
                  <c:v>0.14132</c:v>
                </c:pt>
                <c:pt idx="14">
                  <c:v>7.7380000000000004E-2</c:v>
                </c:pt>
                <c:pt idx="15">
                  <c:v>-0.45423000000000002</c:v>
                </c:pt>
                <c:pt idx="16">
                  <c:v>0.37154999999999999</c:v>
                </c:pt>
                <c:pt idx="17">
                  <c:v>0.12282999999999999</c:v>
                </c:pt>
                <c:pt idx="18">
                  <c:v>-0.37705</c:v>
                </c:pt>
                <c:pt idx="19">
                  <c:v>0.13467000000000001</c:v>
                </c:pt>
                <c:pt idx="20">
                  <c:v>-0.18287999999999999</c:v>
                </c:pt>
                <c:pt idx="21">
                  <c:v>0.15223999999999999</c:v>
                </c:pt>
                <c:pt idx="22">
                  <c:v>-3.5652000000000003E-2</c:v>
                </c:pt>
                <c:pt idx="23">
                  <c:v>-0.53569999999999995</c:v>
                </c:pt>
                <c:pt idx="24">
                  <c:v>-4.5879999999999997E-2</c:v>
                </c:pt>
                <c:pt idx="25">
                  <c:v>-0.21687999999999999</c:v>
                </c:pt>
                <c:pt idx="26">
                  <c:v>-0.12149</c:v>
                </c:pt>
                <c:pt idx="27">
                  <c:v>-0.1149</c:v>
                </c:pt>
                <c:pt idx="28">
                  <c:v>-0.12769</c:v>
                </c:pt>
                <c:pt idx="29">
                  <c:v>-0.51483999999999996</c:v>
                </c:pt>
                <c:pt idx="30">
                  <c:v>-0.55610000000000004</c:v>
                </c:pt>
                <c:pt idx="31">
                  <c:v>-7.0238000000000002E-3</c:v>
                </c:pt>
                <c:pt idx="32">
                  <c:v>-0.12628</c:v>
                </c:pt>
                <c:pt idx="33">
                  <c:v>-0.25596000000000002</c:v>
                </c:pt>
                <c:pt idx="34">
                  <c:v>-5.3137999999999998E-2</c:v>
                </c:pt>
                <c:pt idx="35">
                  <c:v>0.23215</c:v>
                </c:pt>
                <c:pt idx="36">
                  <c:v>0.23885000000000001</c:v>
                </c:pt>
                <c:pt idx="37">
                  <c:v>0.32912000000000002</c:v>
                </c:pt>
                <c:pt idx="38">
                  <c:v>0.21102000000000001</c:v>
                </c:pt>
                <c:pt idx="39">
                  <c:v>-5.8729999999999997E-3</c:v>
                </c:pt>
                <c:pt idx="40">
                  <c:v>-0.14480999999999999</c:v>
                </c:pt>
                <c:pt idx="41">
                  <c:v>0.26006000000000001</c:v>
                </c:pt>
                <c:pt idx="42">
                  <c:v>0.40789999999999998</c:v>
                </c:pt>
                <c:pt idx="43">
                  <c:v>0.35342000000000001</c:v>
                </c:pt>
                <c:pt idx="44">
                  <c:v>0.12263</c:v>
                </c:pt>
                <c:pt idx="45">
                  <c:v>0.18803</c:v>
                </c:pt>
                <c:pt idx="46">
                  <c:v>0.14324999999999999</c:v>
                </c:pt>
                <c:pt idx="47">
                  <c:v>-0.15007000000000001</c:v>
                </c:pt>
                <c:pt idx="48">
                  <c:v>-0.32469999999999999</c:v>
                </c:pt>
                <c:pt idx="49">
                  <c:v>8.9871000000000006E-2</c:v>
                </c:pt>
                <c:pt idx="50">
                  <c:v>0.15259</c:v>
                </c:pt>
                <c:pt idx="51">
                  <c:v>0.19484000000000001</c:v>
                </c:pt>
                <c:pt idx="52">
                  <c:v>-1.3136999999999999E-2</c:v>
                </c:pt>
                <c:pt idx="53">
                  <c:v>0.24786</c:v>
                </c:pt>
                <c:pt idx="54">
                  <c:v>-2.5867999999999999E-2</c:v>
                </c:pt>
                <c:pt idx="55">
                  <c:v>-7.7993999999999994E-2</c:v>
                </c:pt>
                <c:pt idx="56">
                  <c:v>-0.28689999999999999</c:v>
                </c:pt>
                <c:pt idx="57">
                  <c:v>-0.12442</c:v>
                </c:pt>
                <c:pt idx="58">
                  <c:v>0.22667999999999999</c:v>
                </c:pt>
                <c:pt idx="59">
                  <c:v>2.9937999999999999E-2</c:v>
                </c:pt>
                <c:pt idx="60">
                  <c:v>0.54991999999999996</c:v>
                </c:pt>
                <c:pt idx="61">
                  <c:v>0.25908999999999999</c:v>
                </c:pt>
                <c:pt idx="62">
                  <c:v>-1.5719E-2</c:v>
                </c:pt>
                <c:pt idx="63">
                  <c:v>0.41352</c:v>
                </c:pt>
                <c:pt idx="64">
                  <c:v>0.34794999999999998</c:v>
                </c:pt>
                <c:pt idx="65">
                  <c:v>-0.10735</c:v>
                </c:pt>
                <c:pt idx="66">
                  <c:v>-0.17407</c:v>
                </c:pt>
                <c:pt idx="67">
                  <c:v>-5.1763000000000003E-2</c:v>
                </c:pt>
                <c:pt idx="68">
                  <c:v>0.40389000000000003</c:v>
                </c:pt>
                <c:pt idx="69">
                  <c:v>-6.3141000000000003E-2</c:v>
                </c:pt>
                <c:pt idx="70">
                  <c:v>0.10886999999999999</c:v>
                </c:pt>
                <c:pt idx="71">
                  <c:v>0.19488</c:v>
                </c:pt>
                <c:pt idx="72">
                  <c:v>0.18551000000000001</c:v>
                </c:pt>
                <c:pt idx="73">
                  <c:v>0.17263999999999999</c:v>
                </c:pt>
                <c:pt idx="74">
                  <c:v>-0.28032000000000001</c:v>
                </c:pt>
                <c:pt idx="75">
                  <c:v>-0.28206999999999999</c:v>
                </c:pt>
                <c:pt idx="76">
                  <c:v>2.0863E-2</c:v>
                </c:pt>
                <c:pt idx="77">
                  <c:v>0.25419000000000003</c:v>
                </c:pt>
                <c:pt idx="78">
                  <c:v>0.11029</c:v>
                </c:pt>
                <c:pt idx="79">
                  <c:v>5.6898999999999998E-2</c:v>
                </c:pt>
                <c:pt idx="80">
                  <c:v>-9.3947000000000003E-2</c:v>
                </c:pt>
                <c:pt idx="81">
                  <c:v>-0.42531999999999998</c:v>
                </c:pt>
                <c:pt idx="82">
                  <c:v>6.2179999999999999E-2</c:v>
                </c:pt>
                <c:pt idx="83">
                  <c:v>-3.9566999999999998E-2</c:v>
                </c:pt>
                <c:pt idx="84">
                  <c:v>0.31985000000000002</c:v>
                </c:pt>
                <c:pt idx="85">
                  <c:v>0.40181</c:v>
                </c:pt>
                <c:pt idx="86">
                  <c:v>0.36418</c:v>
                </c:pt>
                <c:pt idx="87">
                  <c:v>0.42704999999999999</c:v>
                </c:pt>
                <c:pt idx="88">
                  <c:v>0.49453000000000003</c:v>
                </c:pt>
                <c:pt idx="89">
                  <c:v>-2.3821999999999999E-2</c:v>
                </c:pt>
                <c:pt idx="90">
                  <c:v>-3.7172999999999998E-2</c:v>
                </c:pt>
                <c:pt idx="91">
                  <c:v>-0.42730000000000001</c:v>
                </c:pt>
                <c:pt idx="92">
                  <c:v>-0.37075000000000002</c:v>
                </c:pt>
                <c:pt idx="93">
                  <c:v>-0.22066</c:v>
                </c:pt>
                <c:pt idx="94">
                  <c:v>0.10574</c:v>
                </c:pt>
                <c:pt idx="95">
                  <c:v>3.4345999999999999E-3</c:v>
                </c:pt>
                <c:pt idx="96">
                  <c:v>7.7995999999999996E-2</c:v>
                </c:pt>
                <c:pt idx="97">
                  <c:v>9.9571999999999994E-2</c:v>
                </c:pt>
                <c:pt idx="98">
                  <c:v>0.27353</c:v>
                </c:pt>
                <c:pt idx="99">
                  <c:v>8.3962999999999996E-2</c:v>
                </c:pt>
                <c:pt idx="100">
                  <c:v>-0.26490999999999998</c:v>
                </c:pt>
                <c:pt idx="101">
                  <c:v>-0.24396999999999999</c:v>
                </c:pt>
                <c:pt idx="102">
                  <c:v>-0.80140999999999996</c:v>
                </c:pt>
                <c:pt idx="103">
                  <c:v>-0.57174999999999998</c:v>
                </c:pt>
                <c:pt idx="104">
                  <c:v>-0.41459000000000001</c:v>
                </c:pt>
                <c:pt idx="105">
                  <c:v>5.1712000000000001E-2</c:v>
                </c:pt>
                <c:pt idx="106">
                  <c:v>-0.37012</c:v>
                </c:pt>
                <c:pt idx="107">
                  <c:v>-0.42823</c:v>
                </c:pt>
                <c:pt idx="108">
                  <c:v>-8.3204E-2</c:v>
                </c:pt>
                <c:pt idx="109">
                  <c:v>-0.12280000000000001</c:v>
                </c:pt>
                <c:pt idx="110">
                  <c:v>0.24743999999999999</c:v>
                </c:pt>
                <c:pt idx="111">
                  <c:v>-0.28488000000000002</c:v>
                </c:pt>
                <c:pt idx="112">
                  <c:v>-0.44696999999999998</c:v>
                </c:pt>
                <c:pt idx="113">
                  <c:v>-0.28083000000000002</c:v>
                </c:pt>
                <c:pt idx="114">
                  <c:v>-9.0419999999999997E-3</c:v>
                </c:pt>
                <c:pt idx="115">
                  <c:v>-0.14998</c:v>
                </c:pt>
                <c:pt idx="116">
                  <c:v>-0.21726999999999999</c:v>
                </c:pt>
                <c:pt idx="117">
                  <c:v>-0.63175000000000003</c:v>
                </c:pt>
                <c:pt idx="118">
                  <c:v>-0.18917</c:v>
                </c:pt>
                <c:pt idx="119">
                  <c:v>-1.1735000000000001E-2</c:v>
                </c:pt>
                <c:pt idx="120">
                  <c:v>-1.0239E-2</c:v>
                </c:pt>
                <c:pt idx="121">
                  <c:v>0.46544999999999997</c:v>
                </c:pt>
                <c:pt idx="122">
                  <c:v>-0.31944</c:v>
                </c:pt>
                <c:pt idx="123">
                  <c:v>-8.0130000000000007E-2</c:v>
                </c:pt>
                <c:pt idx="124">
                  <c:v>0.36181999999999997</c:v>
                </c:pt>
                <c:pt idx="125">
                  <c:v>0.17962</c:v>
                </c:pt>
                <c:pt idx="126">
                  <c:v>-7.7331999999999998E-2</c:v>
                </c:pt>
                <c:pt idx="127">
                  <c:v>-0.12576000000000001</c:v>
                </c:pt>
                <c:pt idx="128">
                  <c:v>-5.6491E-2</c:v>
                </c:pt>
                <c:pt idx="129">
                  <c:v>-0.12631000000000001</c:v>
                </c:pt>
                <c:pt idx="130">
                  <c:v>-6.9824999999999998E-2</c:v>
                </c:pt>
                <c:pt idx="131">
                  <c:v>0.21264</c:v>
                </c:pt>
                <c:pt idx="132">
                  <c:v>0.39278000000000002</c:v>
                </c:pt>
                <c:pt idx="133">
                  <c:v>0.89310999999999996</c:v>
                </c:pt>
                <c:pt idx="134">
                  <c:v>0.11651</c:v>
                </c:pt>
                <c:pt idx="135">
                  <c:v>0.26646999999999998</c:v>
                </c:pt>
                <c:pt idx="136">
                  <c:v>-0.12003</c:v>
                </c:pt>
                <c:pt idx="137">
                  <c:v>0.32292999999999999</c:v>
                </c:pt>
                <c:pt idx="138">
                  <c:v>4.0759999999999998E-2</c:v>
                </c:pt>
                <c:pt idx="139">
                  <c:v>0.11226</c:v>
                </c:pt>
                <c:pt idx="140">
                  <c:v>-0.47375</c:v>
                </c:pt>
                <c:pt idx="141">
                  <c:v>4.4783999999999997E-2</c:v>
                </c:pt>
                <c:pt idx="142">
                  <c:v>0.30563000000000001</c:v>
                </c:pt>
                <c:pt idx="143">
                  <c:v>0.18945000000000001</c:v>
                </c:pt>
                <c:pt idx="144">
                  <c:v>-2.3279000000000001E-2</c:v>
                </c:pt>
                <c:pt idx="145">
                  <c:v>-9.0156E-2</c:v>
                </c:pt>
                <c:pt idx="146">
                  <c:v>0.71020000000000005</c:v>
                </c:pt>
                <c:pt idx="147">
                  <c:v>0.24252000000000001</c:v>
                </c:pt>
                <c:pt idx="148">
                  <c:v>0.51273000000000002</c:v>
                </c:pt>
                <c:pt idx="149">
                  <c:v>0.10381</c:v>
                </c:pt>
                <c:pt idx="150">
                  <c:v>0.13927</c:v>
                </c:pt>
                <c:pt idx="151">
                  <c:v>0.19264000000000001</c:v>
                </c:pt>
                <c:pt idx="152">
                  <c:v>-7.8572000000000003E-2</c:v>
                </c:pt>
                <c:pt idx="153">
                  <c:v>-0.48231000000000002</c:v>
                </c:pt>
                <c:pt idx="154">
                  <c:v>-0.39433000000000001</c:v>
                </c:pt>
                <c:pt idx="155">
                  <c:v>-0.57450999999999997</c:v>
                </c:pt>
                <c:pt idx="156">
                  <c:v>-8.8047E-2</c:v>
                </c:pt>
                <c:pt idx="157">
                  <c:v>0.15362999999999999</c:v>
                </c:pt>
                <c:pt idx="158">
                  <c:v>-2.1332E-2</c:v>
                </c:pt>
                <c:pt idx="159">
                  <c:v>-0.11659</c:v>
                </c:pt>
                <c:pt idx="160">
                  <c:v>0.21942</c:v>
                </c:pt>
                <c:pt idx="161">
                  <c:v>0.26371</c:v>
                </c:pt>
                <c:pt idx="162">
                  <c:v>-4.0656999999999999E-2</c:v>
                </c:pt>
                <c:pt idx="163">
                  <c:v>-0.46184999999999998</c:v>
                </c:pt>
                <c:pt idx="164">
                  <c:v>-0.25105</c:v>
                </c:pt>
                <c:pt idx="165">
                  <c:v>-0.53946000000000005</c:v>
                </c:pt>
                <c:pt idx="166">
                  <c:v>-0.30667</c:v>
                </c:pt>
                <c:pt idx="167">
                  <c:v>-0.26428000000000001</c:v>
                </c:pt>
                <c:pt idx="168">
                  <c:v>-0.12348000000000001</c:v>
                </c:pt>
                <c:pt idx="169">
                  <c:v>0.33451999999999998</c:v>
                </c:pt>
                <c:pt idx="170">
                  <c:v>-5.7038999999999999E-2</c:v>
                </c:pt>
                <c:pt idx="171">
                  <c:v>4.6790999999999999E-2</c:v>
                </c:pt>
                <c:pt idx="172">
                  <c:v>-4.7523999999999997E-2</c:v>
                </c:pt>
                <c:pt idx="173">
                  <c:v>0.22006000000000001</c:v>
                </c:pt>
                <c:pt idx="174">
                  <c:v>-6.1279E-2</c:v>
                </c:pt>
                <c:pt idx="175">
                  <c:v>0.18431</c:v>
                </c:pt>
                <c:pt idx="176">
                  <c:v>-0.10804</c:v>
                </c:pt>
                <c:pt idx="177">
                  <c:v>-2.3798000000000001E-3</c:v>
                </c:pt>
                <c:pt idx="178">
                  <c:v>0.58596000000000004</c:v>
                </c:pt>
                <c:pt idx="179">
                  <c:v>-0.13</c:v>
                </c:pt>
                <c:pt idx="180">
                  <c:v>0.23558000000000001</c:v>
                </c:pt>
                <c:pt idx="181">
                  <c:v>6.9677000000000003E-2</c:v>
                </c:pt>
                <c:pt idx="182">
                  <c:v>-0.34719</c:v>
                </c:pt>
                <c:pt idx="183">
                  <c:v>5.1862999999999999E-2</c:v>
                </c:pt>
                <c:pt idx="184">
                  <c:v>1.8589000000000001E-2</c:v>
                </c:pt>
                <c:pt idx="185">
                  <c:v>-0.21</c:v>
                </c:pt>
                <c:pt idx="186">
                  <c:v>-4.2417000000000002E-3</c:v>
                </c:pt>
                <c:pt idx="187">
                  <c:v>-0.52076</c:v>
                </c:pt>
                <c:pt idx="188">
                  <c:v>-0.48110999999999998</c:v>
                </c:pt>
                <c:pt idx="189">
                  <c:v>-0.21887000000000001</c:v>
                </c:pt>
                <c:pt idx="190">
                  <c:v>-1.0898E-2</c:v>
                </c:pt>
                <c:pt idx="191">
                  <c:v>-3.6374999999999998E-2</c:v>
                </c:pt>
                <c:pt idx="192">
                  <c:v>-0.46726000000000001</c:v>
                </c:pt>
                <c:pt idx="193">
                  <c:v>-6.0978999999999998E-2</c:v>
                </c:pt>
                <c:pt idx="194">
                  <c:v>0.14271</c:v>
                </c:pt>
                <c:pt idx="195">
                  <c:v>1.7243000000000001E-2</c:v>
                </c:pt>
                <c:pt idx="196">
                  <c:v>-2.8230999999999999E-2</c:v>
                </c:pt>
                <c:pt idx="197">
                  <c:v>-0.14158000000000001</c:v>
                </c:pt>
                <c:pt idx="198">
                  <c:v>0.21609</c:v>
                </c:pt>
                <c:pt idx="199">
                  <c:v>0.24281</c:v>
                </c:pt>
                <c:pt idx="200">
                  <c:v>-7.2792999999999997E-2</c:v>
                </c:pt>
                <c:pt idx="201">
                  <c:v>-0.55908999999999998</c:v>
                </c:pt>
                <c:pt idx="202">
                  <c:v>-0.56252999999999997</c:v>
                </c:pt>
                <c:pt idx="203">
                  <c:v>-0.12601999999999999</c:v>
                </c:pt>
                <c:pt idx="204">
                  <c:v>2.0395999999999999E-3</c:v>
                </c:pt>
                <c:pt idx="205">
                  <c:v>-0.33250999999999997</c:v>
                </c:pt>
                <c:pt idx="206">
                  <c:v>-0.36373</c:v>
                </c:pt>
                <c:pt idx="207">
                  <c:v>-0.36375000000000002</c:v>
                </c:pt>
                <c:pt idx="208">
                  <c:v>-0.17238000000000001</c:v>
                </c:pt>
                <c:pt idx="209">
                  <c:v>-0.32991999999999999</c:v>
                </c:pt>
                <c:pt idx="210">
                  <c:v>-0.28806999999999999</c:v>
                </c:pt>
                <c:pt idx="211">
                  <c:v>3.1380999999999999E-2</c:v>
                </c:pt>
                <c:pt idx="212">
                  <c:v>-0.19769999999999999</c:v>
                </c:pt>
                <c:pt idx="213">
                  <c:v>-0.25247999999999998</c:v>
                </c:pt>
                <c:pt idx="214">
                  <c:v>0.30264999999999997</c:v>
                </c:pt>
                <c:pt idx="215">
                  <c:v>0.12497999999999999</c:v>
                </c:pt>
                <c:pt idx="216">
                  <c:v>0.23591000000000001</c:v>
                </c:pt>
                <c:pt idx="217">
                  <c:v>0.15090999999999999</c:v>
                </c:pt>
                <c:pt idx="218">
                  <c:v>0.12009</c:v>
                </c:pt>
                <c:pt idx="219">
                  <c:v>0.33076</c:v>
                </c:pt>
                <c:pt idx="220">
                  <c:v>0.12648000000000001</c:v>
                </c:pt>
                <c:pt idx="221">
                  <c:v>0.10061</c:v>
                </c:pt>
                <c:pt idx="222">
                  <c:v>0.11219999999999999</c:v>
                </c:pt>
                <c:pt idx="223">
                  <c:v>0.29077999999999998</c:v>
                </c:pt>
                <c:pt idx="224">
                  <c:v>0.75634000000000001</c:v>
                </c:pt>
                <c:pt idx="225">
                  <c:v>0.77739999999999998</c:v>
                </c:pt>
                <c:pt idx="226">
                  <c:v>1.0880000000000001</c:v>
                </c:pt>
                <c:pt idx="227">
                  <c:v>0.58443000000000001</c:v>
                </c:pt>
                <c:pt idx="228">
                  <c:v>0.50344</c:v>
                </c:pt>
                <c:pt idx="229">
                  <c:v>0.97824999999999995</c:v>
                </c:pt>
                <c:pt idx="230">
                  <c:v>1.2165999999999999</c:v>
                </c:pt>
                <c:pt idx="231">
                  <c:v>1.1033999999999999</c:v>
                </c:pt>
                <c:pt idx="232">
                  <c:v>1.1473</c:v>
                </c:pt>
                <c:pt idx="233">
                  <c:v>1.1063000000000001</c:v>
                </c:pt>
                <c:pt idx="234">
                  <c:v>0.76500000000000001</c:v>
                </c:pt>
                <c:pt idx="235">
                  <c:v>1.1021000000000001</c:v>
                </c:pt>
                <c:pt idx="236">
                  <c:v>1.1403000000000001</c:v>
                </c:pt>
                <c:pt idx="237">
                  <c:v>1.3674999999999999</c:v>
                </c:pt>
                <c:pt idx="238">
                  <c:v>1.2567999999999999</c:v>
                </c:pt>
                <c:pt idx="239">
                  <c:v>0.99643000000000004</c:v>
                </c:pt>
                <c:pt idx="240">
                  <c:v>1.2658</c:v>
                </c:pt>
                <c:pt idx="241">
                  <c:v>1.4092</c:v>
                </c:pt>
                <c:pt idx="242">
                  <c:v>1.498</c:v>
                </c:pt>
                <c:pt idx="243">
                  <c:v>1.4690000000000001</c:v>
                </c:pt>
                <c:pt idx="244">
                  <c:v>1.0387999999999999</c:v>
                </c:pt>
                <c:pt idx="245">
                  <c:v>1.329</c:v>
                </c:pt>
                <c:pt idx="246">
                  <c:v>1.3225</c:v>
                </c:pt>
                <c:pt idx="247">
                  <c:v>1.1153999999999999</c:v>
                </c:pt>
                <c:pt idx="248">
                  <c:v>1.0902000000000001</c:v>
                </c:pt>
                <c:pt idx="249">
                  <c:v>1.2364999999999999</c:v>
                </c:pt>
                <c:pt idx="250">
                  <c:v>1.2947</c:v>
                </c:pt>
                <c:pt idx="251">
                  <c:v>1.4413</c:v>
                </c:pt>
                <c:pt idx="252">
                  <c:v>1.7301</c:v>
                </c:pt>
                <c:pt idx="253">
                  <c:v>1.2113</c:v>
                </c:pt>
                <c:pt idx="254">
                  <c:v>1.5147999999999999</c:v>
                </c:pt>
                <c:pt idx="255">
                  <c:v>1.2067000000000001</c:v>
                </c:pt>
                <c:pt idx="256">
                  <c:v>1.1163000000000001</c:v>
                </c:pt>
                <c:pt idx="257">
                  <c:v>1.7746</c:v>
                </c:pt>
                <c:pt idx="258">
                  <c:v>0.70726</c:v>
                </c:pt>
                <c:pt idx="259">
                  <c:v>1.2531000000000001</c:v>
                </c:pt>
                <c:pt idx="260">
                  <c:v>1.7114</c:v>
                </c:pt>
                <c:pt idx="261">
                  <c:v>1.0326</c:v>
                </c:pt>
                <c:pt idx="262">
                  <c:v>1.6772</c:v>
                </c:pt>
                <c:pt idx="263">
                  <c:v>1.5181</c:v>
                </c:pt>
                <c:pt idx="264">
                  <c:v>1.3089999999999999</c:v>
                </c:pt>
                <c:pt idx="265">
                  <c:v>1.2339</c:v>
                </c:pt>
                <c:pt idx="266">
                  <c:v>1.08</c:v>
                </c:pt>
                <c:pt idx="267">
                  <c:v>1.6082000000000001</c:v>
                </c:pt>
                <c:pt idx="268">
                  <c:v>1.6414</c:v>
                </c:pt>
                <c:pt idx="269">
                  <c:v>0.97901000000000005</c:v>
                </c:pt>
                <c:pt idx="270">
                  <c:v>1.0822000000000001</c:v>
                </c:pt>
                <c:pt idx="271">
                  <c:v>0.67857000000000001</c:v>
                </c:pt>
                <c:pt idx="272">
                  <c:v>1.1499999999999999</c:v>
                </c:pt>
                <c:pt idx="273">
                  <c:v>1.1368</c:v>
                </c:pt>
                <c:pt idx="274">
                  <c:v>0.95621</c:v>
                </c:pt>
                <c:pt idx="275">
                  <c:v>1.4360999999999999</c:v>
                </c:pt>
                <c:pt idx="276">
                  <c:v>1.2387999999999999</c:v>
                </c:pt>
                <c:pt idx="277">
                  <c:v>1.3925000000000001</c:v>
                </c:pt>
                <c:pt idx="278">
                  <c:v>1.2548999999999999</c:v>
                </c:pt>
                <c:pt idx="279">
                  <c:v>1.6776</c:v>
                </c:pt>
                <c:pt idx="280">
                  <c:v>1.2808999999999999</c:v>
                </c:pt>
                <c:pt idx="281">
                  <c:v>1.1793</c:v>
                </c:pt>
                <c:pt idx="282">
                  <c:v>1.0587</c:v>
                </c:pt>
                <c:pt idx="283">
                  <c:v>1.0812999999999999</c:v>
                </c:pt>
                <c:pt idx="284">
                  <c:v>1.3029999999999999</c:v>
                </c:pt>
                <c:pt idx="285">
                  <c:v>1.1449</c:v>
                </c:pt>
                <c:pt idx="286">
                  <c:v>0.76153000000000004</c:v>
                </c:pt>
                <c:pt idx="287">
                  <c:v>1.2508999999999999</c:v>
                </c:pt>
                <c:pt idx="288">
                  <c:v>1.8459000000000001</c:v>
                </c:pt>
                <c:pt idx="289">
                  <c:v>1.9232</c:v>
                </c:pt>
                <c:pt idx="290">
                  <c:v>1.3623000000000001</c:v>
                </c:pt>
                <c:pt idx="291">
                  <c:v>1.4041999999999999</c:v>
                </c:pt>
                <c:pt idx="292">
                  <c:v>1.2438</c:v>
                </c:pt>
                <c:pt idx="293">
                  <c:v>1.1068</c:v>
                </c:pt>
                <c:pt idx="294">
                  <c:v>1.3619000000000001</c:v>
                </c:pt>
                <c:pt idx="295">
                  <c:v>0.89241999999999999</c:v>
                </c:pt>
                <c:pt idx="296">
                  <c:v>0.80579999999999996</c:v>
                </c:pt>
                <c:pt idx="297">
                  <c:v>0.73987000000000003</c:v>
                </c:pt>
                <c:pt idx="298">
                  <c:v>0.90319000000000005</c:v>
                </c:pt>
                <c:pt idx="299">
                  <c:v>0.97230000000000005</c:v>
                </c:pt>
                <c:pt idx="300">
                  <c:v>0.83989999999999998</c:v>
                </c:pt>
                <c:pt idx="301">
                  <c:v>1.2649999999999999</c:v>
                </c:pt>
                <c:pt idx="302">
                  <c:v>1.0314000000000001</c:v>
                </c:pt>
                <c:pt idx="303">
                  <c:v>1.3129</c:v>
                </c:pt>
                <c:pt idx="304">
                  <c:v>1.5228999999999999</c:v>
                </c:pt>
                <c:pt idx="305">
                  <c:v>1.1499999999999999</c:v>
                </c:pt>
                <c:pt idx="306">
                  <c:v>1.2982</c:v>
                </c:pt>
                <c:pt idx="307">
                  <c:v>1.2262999999999999</c:v>
                </c:pt>
                <c:pt idx="308">
                  <c:v>1.105</c:v>
                </c:pt>
                <c:pt idx="309">
                  <c:v>1.4782999999999999</c:v>
                </c:pt>
                <c:pt idx="310">
                  <c:v>1.6138999999999999</c:v>
                </c:pt>
                <c:pt idx="311">
                  <c:v>1.6445000000000001</c:v>
                </c:pt>
                <c:pt idx="312">
                  <c:v>1.1272</c:v>
                </c:pt>
                <c:pt idx="313">
                  <c:v>1.1974</c:v>
                </c:pt>
                <c:pt idx="314">
                  <c:v>1.5344</c:v>
                </c:pt>
                <c:pt idx="315">
                  <c:v>2.0411999999999999</c:v>
                </c:pt>
                <c:pt idx="316">
                  <c:v>1.5791999999999999</c:v>
                </c:pt>
                <c:pt idx="317">
                  <c:v>1.2519</c:v>
                </c:pt>
                <c:pt idx="318">
                  <c:v>1.4135</c:v>
                </c:pt>
                <c:pt idx="319">
                  <c:v>1.5644</c:v>
                </c:pt>
                <c:pt idx="320">
                  <c:v>1.5118</c:v>
                </c:pt>
                <c:pt idx="321">
                  <c:v>1.3996</c:v>
                </c:pt>
                <c:pt idx="322">
                  <c:v>1.2685999999999999</c:v>
                </c:pt>
                <c:pt idx="323">
                  <c:v>1.6049</c:v>
                </c:pt>
                <c:pt idx="324">
                  <c:v>1.6617999999999999</c:v>
                </c:pt>
                <c:pt idx="325">
                  <c:v>2.2343999999999999</c:v>
                </c:pt>
                <c:pt idx="326">
                  <c:v>1.7864</c:v>
                </c:pt>
                <c:pt idx="327">
                  <c:v>1.1525000000000001</c:v>
                </c:pt>
                <c:pt idx="328">
                  <c:v>1.8839999999999999</c:v>
                </c:pt>
                <c:pt idx="329">
                  <c:v>1.9471000000000001</c:v>
                </c:pt>
                <c:pt idx="330">
                  <c:v>2.3769999999999998</c:v>
                </c:pt>
                <c:pt idx="331">
                  <c:v>2.1017999999999999</c:v>
                </c:pt>
                <c:pt idx="332">
                  <c:v>2.0185</c:v>
                </c:pt>
                <c:pt idx="333">
                  <c:v>1.6426000000000001</c:v>
                </c:pt>
                <c:pt idx="334">
                  <c:v>1.3595999999999999</c:v>
                </c:pt>
                <c:pt idx="335">
                  <c:v>1.6940999999999999</c:v>
                </c:pt>
                <c:pt idx="336">
                  <c:v>1.7266999999999999</c:v>
                </c:pt>
                <c:pt idx="337">
                  <c:v>1.4339</c:v>
                </c:pt>
                <c:pt idx="338">
                  <c:v>1.4521999999999999</c:v>
                </c:pt>
                <c:pt idx="339">
                  <c:v>1.1355</c:v>
                </c:pt>
                <c:pt idx="340">
                  <c:v>1.5665</c:v>
                </c:pt>
                <c:pt idx="341">
                  <c:v>1.6286</c:v>
                </c:pt>
                <c:pt idx="342">
                  <c:v>1.3725000000000001</c:v>
                </c:pt>
                <c:pt idx="343">
                  <c:v>0.89597000000000004</c:v>
                </c:pt>
                <c:pt idx="344">
                  <c:v>1.1101000000000001</c:v>
                </c:pt>
                <c:pt idx="345">
                  <c:v>1.0847</c:v>
                </c:pt>
                <c:pt idx="346">
                  <c:v>1.849</c:v>
                </c:pt>
                <c:pt idx="347">
                  <c:v>1.9987999999999999</c:v>
                </c:pt>
                <c:pt idx="348">
                  <c:v>1.6494</c:v>
                </c:pt>
                <c:pt idx="349">
                  <c:v>1.4923</c:v>
                </c:pt>
                <c:pt idx="350">
                  <c:v>1.5576000000000001</c:v>
                </c:pt>
                <c:pt idx="351">
                  <c:v>1.8214999999999999</c:v>
                </c:pt>
                <c:pt idx="352">
                  <c:v>1.8958999999999999</c:v>
                </c:pt>
                <c:pt idx="353">
                  <c:v>1.1577999999999999</c:v>
                </c:pt>
                <c:pt idx="354">
                  <c:v>1.4563999999999999</c:v>
                </c:pt>
                <c:pt idx="355">
                  <c:v>0.88487000000000005</c:v>
                </c:pt>
                <c:pt idx="356">
                  <c:v>1.4958</c:v>
                </c:pt>
                <c:pt idx="357">
                  <c:v>1.5448999999999999</c:v>
                </c:pt>
                <c:pt idx="358">
                  <c:v>1.6334</c:v>
                </c:pt>
                <c:pt idx="359">
                  <c:v>1.2629999999999999</c:v>
                </c:pt>
                <c:pt idx="360">
                  <c:v>1.2013</c:v>
                </c:pt>
                <c:pt idx="361">
                  <c:v>1.4943</c:v>
                </c:pt>
                <c:pt idx="362">
                  <c:v>1.4498</c:v>
                </c:pt>
                <c:pt idx="363">
                  <c:v>1.0925</c:v>
                </c:pt>
                <c:pt idx="364">
                  <c:v>1.0545</c:v>
                </c:pt>
                <c:pt idx="365">
                  <c:v>0.89332999999999996</c:v>
                </c:pt>
                <c:pt idx="366">
                  <c:v>0.90473000000000003</c:v>
                </c:pt>
                <c:pt idx="367">
                  <c:v>1.6097999999999999</c:v>
                </c:pt>
                <c:pt idx="368">
                  <c:v>1.0361</c:v>
                </c:pt>
                <c:pt idx="369">
                  <c:v>1.0511999999999999</c:v>
                </c:pt>
                <c:pt idx="370">
                  <c:v>1.4322999999999999</c:v>
                </c:pt>
                <c:pt idx="371">
                  <c:v>1.381</c:v>
                </c:pt>
                <c:pt idx="372">
                  <c:v>1.238</c:v>
                </c:pt>
                <c:pt idx="373">
                  <c:v>1.0731999999999999</c:v>
                </c:pt>
                <c:pt idx="374">
                  <c:v>0.84863999999999995</c:v>
                </c:pt>
                <c:pt idx="375">
                  <c:v>0.88234000000000001</c:v>
                </c:pt>
                <c:pt idx="376">
                  <c:v>0.95916999999999997</c:v>
                </c:pt>
                <c:pt idx="377">
                  <c:v>1.7081999999999999</c:v>
                </c:pt>
                <c:pt idx="378">
                  <c:v>1.0818000000000001</c:v>
                </c:pt>
                <c:pt idx="379">
                  <c:v>1.177</c:v>
                </c:pt>
                <c:pt idx="380">
                  <c:v>1.0391999999999999</c:v>
                </c:pt>
                <c:pt idx="381">
                  <c:v>1.2088000000000001</c:v>
                </c:pt>
                <c:pt idx="382">
                  <c:v>1.2225999999999999</c:v>
                </c:pt>
                <c:pt idx="383">
                  <c:v>1.2445999999999999</c:v>
                </c:pt>
                <c:pt idx="384">
                  <c:v>1.4195</c:v>
                </c:pt>
                <c:pt idx="385">
                  <c:v>1.0810999999999999</c:v>
                </c:pt>
                <c:pt idx="386">
                  <c:v>0.72833999999999999</c:v>
                </c:pt>
                <c:pt idx="387">
                  <c:v>0.95848</c:v>
                </c:pt>
                <c:pt idx="388">
                  <c:v>1.3466</c:v>
                </c:pt>
                <c:pt idx="389">
                  <c:v>1.7423999999999999</c:v>
                </c:pt>
                <c:pt idx="390">
                  <c:v>0.84457000000000004</c:v>
                </c:pt>
                <c:pt idx="391">
                  <c:v>0.84584999999999999</c:v>
                </c:pt>
                <c:pt idx="392">
                  <c:v>0.67432999999999998</c:v>
                </c:pt>
                <c:pt idx="393">
                  <c:v>1.1574</c:v>
                </c:pt>
                <c:pt idx="394">
                  <c:v>1.0630999999999999</c:v>
                </c:pt>
                <c:pt idx="395">
                  <c:v>0.86490999999999996</c:v>
                </c:pt>
                <c:pt idx="396">
                  <c:v>1.4435</c:v>
                </c:pt>
                <c:pt idx="397">
                  <c:v>1.5013000000000001</c:v>
                </c:pt>
                <c:pt idx="398">
                  <c:v>0.84370000000000001</c:v>
                </c:pt>
                <c:pt idx="399">
                  <c:v>0.69894999999999996</c:v>
                </c:pt>
                <c:pt idx="400">
                  <c:v>0.70394000000000001</c:v>
                </c:pt>
                <c:pt idx="401">
                  <c:v>0.57528999999999997</c:v>
                </c:pt>
                <c:pt idx="402">
                  <c:v>0.65097000000000005</c:v>
                </c:pt>
                <c:pt idx="403">
                  <c:v>0.77671999999999997</c:v>
                </c:pt>
                <c:pt idx="404">
                  <c:v>0.79222999999999999</c:v>
                </c:pt>
                <c:pt idx="405">
                  <c:v>0.86592000000000002</c:v>
                </c:pt>
                <c:pt idx="406">
                  <c:v>0.90222000000000002</c:v>
                </c:pt>
                <c:pt idx="407">
                  <c:v>0.47158</c:v>
                </c:pt>
                <c:pt idx="408">
                  <c:v>0.60848999999999998</c:v>
                </c:pt>
                <c:pt idx="409">
                  <c:v>1.1339999999999999</c:v>
                </c:pt>
                <c:pt idx="410">
                  <c:v>0.74095</c:v>
                </c:pt>
                <c:pt idx="411">
                  <c:v>0.70342000000000005</c:v>
                </c:pt>
                <c:pt idx="412">
                  <c:v>0.22997000000000001</c:v>
                </c:pt>
                <c:pt idx="413">
                  <c:v>0.33490999999999999</c:v>
                </c:pt>
                <c:pt idx="414">
                  <c:v>1.2376</c:v>
                </c:pt>
                <c:pt idx="415">
                  <c:v>0.93738999999999995</c:v>
                </c:pt>
                <c:pt idx="416">
                  <c:v>1.0215000000000001</c:v>
                </c:pt>
                <c:pt idx="417">
                  <c:v>0.54451000000000005</c:v>
                </c:pt>
                <c:pt idx="418">
                  <c:v>0.73799999999999999</c:v>
                </c:pt>
                <c:pt idx="419">
                  <c:v>1.1889000000000001</c:v>
                </c:pt>
                <c:pt idx="420">
                  <c:v>1.3307</c:v>
                </c:pt>
                <c:pt idx="421">
                  <c:v>0.86043000000000003</c:v>
                </c:pt>
                <c:pt idx="422">
                  <c:v>0.85599000000000003</c:v>
                </c:pt>
                <c:pt idx="423">
                  <c:v>0.97596000000000005</c:v>
                </c:pt>
                <c:pt idx="424">
                  <c:v>1.0387999999999999</c:v>
                </c:pt>
                <c:pt idx="425">
                  <c:v>1.0986</c:v>
                </c:pt>
                <c:pt idx="426">
                  <c:v>1.0082</c:v>
                </c:pt>
                <c:pt idx="427">
                  <c:v>0.31</c:v>
                </c:pt>
                <c:pt idx="428">
                  <c:v>0.64610999999999996</c:v>
                </c:pt>
                <c:pt idx="429">
                  <c:v>0.83165999999999995</c:v>
                </c:pt>
                <c:pt idx="430">
                  <c:v>1.0371999999999999</c:v>
                </c:pt>
                <c:pt idx="431">
                  <c:v>0.80796000000000001</c:v>
                </c:pt>
                <c:pt idx="432">
                  <c:v>0.67235</c:v>
                </c:pt>
                <c:pt idx="433">
                  <c:v>0.48114000000000001</c:v>
                </c:pt>
                <c:pt idx="434">
                  <c:v>1.0530999999999999</c:v>
                </c:pt>
                <c:pt idx="435">
                  <c:v>0.67483000000000004</c:v>
                </c:pt>
                <c:pt idx="436">
                  <c:v>0.70918999999999999</c:v>
                </c:pt>
                <c:pt idx="437">
                  <c:v>1.0432999999999999</c:v>
                </c:pt>
                <c:pt idx="438">
                  <c:v>0.80237999999999998</c:v>
                </c:pt>
                <c:pt idx="439">
                  <c:v>0.73368999999999995</c:v>
                </c:pt>
                <c:pt idx="440">
                  <c:v>1.0124</c:v>
                </c:pt>
                <c:pt idx="441">
                  <c:v>1.0562</c:v>
                </c:pt>
                <c:pt idx="442">
                  <c:v>0.57352999999999998</c:v>
                </c:pt>
                <c:pt idx="443">
                  <c:v>1.0097</c:v>
                </c:pt>
                <c:pt idx="444">
                  <c:v>0.37041000000000002</c:v>
                </c:pt>
                <c:pt idx="445">
                  <c:v>1.1148</c:v>
                </c:pt>
                <c:pt idx="446">
                  <c:v>0.85629</c:v>
                </c:pt>
                <c:pt idx="447">
                  <c:v>0.33428000000000002</c:v>
                </c:pt>
                <c:pt idx="448">
                  <c:v>0.46532000000000001</c:v>
                </c:pt>
                <c:pt idx="449">
                  <c:v>0.89720999999999995</c:v>
                </c:pt>
                <c:pt idx="450">
                  <c:v>0.67313999999999996</c:v>
                </c:pt>
                <c:pt idx="451">
                  <c:v>0.77476</c:v>
                </c:pt>
                <c:pt idx="452">
                  <c:v>0.46877000000000002</c:v>
                </c:pt>
                <c:pt idx="453">
                  <c:v>-0.28037000000000001</c:v>
                </c:pt>
                <c:pt idx="454">
                  <c:v>-2.9073000000000002E-2</c:v>
                </c:pt>
                <c:pt idx="455">
                  <c:v>0.42193999999999998</c:v>
                </c:pt>
                <c:pt idx="456">
                  <c:v>0.49940000000000001</c:v>
                </c:pt>
                <c:pt idx="457">
                  <c:v>0.26823000000000002</c:v>
                </c:pt>
                <c:pt idx="458">
                  <c:v>0.66825999999999997</c:v>
                </c:pt>
                <c:pt idx="459">
                  <c:v>0.89587000000000006</c:v>
                </c:pt>
                <c:pt idx="460">
                  <c:v>1.0229999999999999</c:v>
                </c:pt>
                <c:pt idx="461">
                  <c:v>1.1948000000000001</c:v>
                </c:pt>
                <c:pt idx="462">
                  <c:v>0.80186000000000002</c:v>
                </c:pt>
                <c:pt idx="463">
                  <c:v>0.24675</c:v>
                </c:pt>
                <c:pt idx="464">
                  <c:v>0.52166999999999997</c:v>
                </c:pt>
                <c:pt idx="465">
                  <c:v>0.32472000000000001</c:v>
                </c:pt>
                <c:pt idx="466">
                  <c:v>0.36409000000000002</c:v>
                </c:pt>
                <c:pt idx="467">
                  <c:v>0.64283999999999997</c:v>
                </c:pt>
                <c:pt idx="468">
                  <c:v>1.006</c:v>
                </c:pt>
                <c:pt idx="469">
                  <c:v>0.39972999999999997</c:v>
                </c:pt>
                <c:pt idx="470">
                  <c:v>0.83157999999999999</c:v>
                </c:pt>
                <c:pt idx="471">
                  <c:v>0.65193999999999996</c:v>
                </c:pt>
                <c:pt idx="472">
                  <c:v>0.85224</c:v>
                </c:pt>
                <c:pt idx="473">
                  <c:v>0.58157999999999999</c:v>
                </c:pt>
                <c:pt idx="474">
                  <c:v>0.26695000000000002</c:v>
                </c:pt>
                <c:pt idx="475">
                  <c:v>0.21493000000000001</c:v>
                </c:pt>
                <c:pt idx="476">
                  <c:v>0.39567000000000002</c:v>
                </c:pt>
                <c:pt idx="477">
                  <c:v>0.62822</c:v>
                </c:pt>
                <c:pt idx="478">
                  <c:v>0.49379000000000001</c:v>
                </c:pt>
                <c:pt idx="479">
                  <c:v>0.49875999999999998</c:v>
                </c:pt>
                <c:pt idx="480">
                  <c:v>0.12887999999999999</c:v>
                </c:pt>
                <c:pt idx="481">
                  <c:v>0.91925000000000001</c:v>
                </c:pt>
                <c:pt idx="482">
                  <c:v>0.83982999999999997</c:v>
                </c:pt>
                <c:pt idx="483">
                  <c:v>0.93635000000000002</c:v>
                </c:pt>
                <c:pt idx="484">
                  <c:v>0.34116999999999997</c:v>
                </c:pt>
                <c:pt idx="485">
                  <c:v>0.4042</c:v>
                </c:pt>
                <c:pt idx="486">
                  <c:v>1.0709E-2</c:v>
                </c:pt>
                <c:pt idx="487">
                  <c:v>0.32075999999999999</c:v>
                </c:pt>
                <c:pt idx="488">
                  <c:v>0.27948000000000001</c:v>
                </c:pt>
                <c:pt idx="489">
                  <c:v>0.67988999999999999</c:v>
                </c:pt>
                <c:pt idx="490">
                  <c:v>0.39334999999999998</c:v>
                </c:pt>
                <c:pt idx="491">
                  <c:v>0.25717000000000001</c:v>
                </c:pt>
                <c:pt idx="492">
                  <c:v>0.85148999999999997</c:v>
                </c:pt>
                <c:pt idx="493">
                  <c:v>0.28488000000000002</c:v>
                </c:pt>
                <c:pt idx="494">
                  <c:v>0.12252</c:v>
                </c:pt>
                <c:pt idx="495">
                  <c:v>0.68672999999999995</c:v>
                </c:pt>
                <c:pt idx="496">
                  <c:v>0.78385000000000005</c:v>
                </c:pt>
                <c:pt idx="497">
                  <c:v>0.92345999999999995</c:v>
                </c:pt>
                <c:pt idx="498">
                  <c:v>0.61938000000000004</c:v>
                </c:pt>
                <c:pt idx="499">
                  <c:v>0.88570000000000004</c:v>
                </c:pt>
                <c:pt idx="500">
                  <c:v>0.42871999999999999</c:v>
                </c:pt>
                <c:pt idx="501">
                  <c:v>0.65075000000000005</c:v>
                </c:pt>
                <c:pt idx="502">
                  <c:v>0.18428</c:v>
                </c:pt>
                <c:pt idx="503">
                  <c:v>0.23549999999999999</c:v>
                </c:pt>
                <c:pt idx="504">
                  <c:v>0.29147000000000001</c:v>
                </c:pt>
                <c:pt idx="505">
                  <c:v>-0.15573000000000001</c:v>
                </c:pt>
                <c:pt idx="506">
                  <c:v>0.54625000000000001</c:v>
                </c:pt>
                <c:pt idx="507">
                  <c:v>-2.4681000000000002E-2</c:v>
                </c:pt>
                <c:pt idx="508">
                  <c:v>0.34988999999999998</c:v>
                </c:pt>
                <c:pt idx="509">
                  <c:v>0.88514000000000004</c:v>
                </c:pt>
                <c:pt idx="510">
                  <c:v>0.59731000000000001</c:v>
                </c:pt>
                <c:pt idx="511">
                  <c:v>0.22170999999999999</c:v>
                </c:pt>
                <c:pt idx="512">
                  <c:v>0.15958</c:v>
                </c:pt>
                <c:pt idx="513">
                  <c:v>0.42875999999999997</c:v>
                </c:pt>
                <c:pt idx="514">
                  <c:v>0.45710000000000001</c:v>
                </c:pt>
                <c:pt idx="515">
                  <c:v>0.71933999999999998</c:v>
                </c:pt>
                <c:pt idx="516">
                  <c:v>0.23347999999999999</c:v>
                </c:pt>
                <c:pt idx="517">
                  <c:v>0.55825999999999998</c:v>
                </c:pt>
                <c:pt idx="518">
                  <c:v>0.57125000000000004</c:v>
                </c:pt>
                <c:pt idx="519">
                  <c:v>0.38003999999999999</c:v>
                </c:pt>
                <c:pt idx="520">
                  <c:v>0.44113999999999998</c:v>
                </c:pt>
                <c:pt idx="521">
                  <c:v>0.58272000000000002</c:v>
                </c:pt>
                <c:pt idx="522">
                  <c:v>0.40153</c:v>
                </c:pt>
                <c:pt idx="523">
                  <c:v>0.70642000000000005</c:v>
                </c:pt>
                <c:pt idx="524">
                  <c:v>0.86814999999999998</c:v>
                </c:pt>
                <c:pt idx="525">
                  <c:v>0.86839999999999995</c:v>
                </c:pt>
                <c:pt idx="526">
                  <c:v>0.68722000000000005</c:v>
                </c:pt>
                <c:pt idx="527">
                  <c:v>1.1041000000000001</c:v>
                </c:pt>
                <c:pt idx="528">
                  <c:v>0.53305000000000002</c:v>
                </c:pt>
                <c:pt idx="529">
                  <c:v>0.67698000000000003</c:v>
                </c:pt>
                <c:pt idx="530">
                  <c:v>0.35535</c:v>
                </c:pt>
                <c:pt idx="531">
                  <c:v>-7.8156000000000007E-3</c:v>
                </c:pt>
                <c:pt idx="532">
                  <c:v>3.4005000000000001E-2</c:v>
                </c:pt>
                <c:pt idx="533">
                  <c:v>-9.7206000000000001E-2</c:v>
                </c:pt>
                <c:pt idx="534">
                  <c:v>-4.8075E-2</c:v>
                </c:pt>
                <c:pt idx="535">
                  <c:v>0.80164000000000002</c:v>
                </c:pt>
                <c:pt idx="536">
                  <c:v>0.23666999999999999</c:v>
                </c:pt>
                <c:pt idx="537">
                  <c:v>-9.3622999999999998E-2</c:v>
                </c:pt>
                <c:pt idx="538">
                  <c:v>0.33169999999999999</c:v>
                </c:pt>
                <c:pt idx="539">
                  <c:v>0.60863</c:v>
                </c:pt>
                <c:pt idx="540">
                  <c:v>0.99705999999999995</c:v>
                </c:pt>
                <c:pt idx="541">
                  <c:v>0.31089</c:v>
                </c:pt>
                <c:pt idx="542">
                  <c:v>0.38163999999999998</c:v>
                </c:pt>
                <c:pt idx="543">
                  <c:v>0.13507</c:v>
                </c:pt>
                <c:pt idx="544">
                  <c:v>0.13003000000000001</c:v>
                </c:pt>
                <c:pt idx="545">
                  <c:v>0.32654</c:v>
                </c:pt>
                <c:pt idx="546">
                  <c:v>0.12281</c:v>
                </c:pt>
                <c:pt idx="547">
                  <c:v>-0.10192</c:v>
                </c:pt>
                <c:pt idx="548">
                  <c:v>-0.29781000000000002</c:v>
                </c:pt>
                <c:pt idx="549">
                  <c:v>0.34543000000000001</c:v>
                </c:pt>
                <c:pt idx="550">
                  <c:v>0.52073999999999998</c:v>
                </c:pt>
                <c:pt idx="551">
                  <c:v>0.69179000000000002</c:v>
                </c:pt>
                <c:pt idx="552">
                  <c:v>0.55242000000000002</c:v>
                </c:pt>
                <c:pt idx="553">
                  <c:v>0.97199000000000002</c:v>
                </c:pt>
                <c:pt idx="554">
                  <c:v>0.47702</c:v>
                </c:pt>
                <c:pt idx="555">
                  <c:v>0.31746000000000002</c:v>
                </c:pt>
                <c:pt idx="556">
                  <c:v>5.7475999999999999E-2</c:v>
                </c:pt>
                <c:pt idx="557">
                  <c:v>0.14738000000000001</c:v>
                </c:pt>
                <c:pt idx="558">
                  <c:v>-0.34182000000000001</c:v>
                </c:pt>
                <c:pt idx="559">
                  <c:v>-0.12753999999999999</c:v>
                </c:pt>
                <c:pt idx="560">
                  <c:v>-3.2821999999999997E-2</c:v>
                </c:pt>
                <c:pt idx="561">
                  <c:v>-3.7807E-2</c:v>
                </c:pt>
                <c:pt idx="562">
                  <c:v>0.15121999999999999</c:v>
                </c:pt>
                <c:pt idx="563">
                  <c:v>0.30143999999999999</c:v>
                </c:pt>
                <c:pt idx="564">
                  <c:v>0.39400000000000002</c:v>
                </c:pt>
                <c:pt idx="565">
                  <c:v>0.44844000000000001</c:v>
                </c:pt>
                <c:pt idx="566">
                  <c:v>2.8167000000000001E-2</c:v>
                </c:pt>
                <c:pt idx="567">
                  <c:v>-0.14729</c:v>
                </c:pt>
                <c:pt idx="568">
                  <c:v>-6.7491999999999996E-2</c:v>
                </c:pt>
                <c:pt idx="569">
                  <c:v>-8.2264000000000004E-2</c:v>
                </c:pt>
                <c:pt idx="570">
                  <c:v>0.16652</c:v>
                </c:pt>
                <c:pt idx="571">
                  <c:v>0.61446000000000001</c:v>
                </c:pt>
                <c:pt idx="572">
                  <c:v>0.10002</c:v>
                </c:pt>
                <c:pt idx="573">
                  <c:v>0.26101999999999997</c:v>
                </c:pt>
                <c:pt idx="574">
                  <c:v>0.14462</c:v>
                </c:pt>
                <c:pt idx="575">
                  <c:v>0.14829000000000001</c:v>
                </c:pt>
                <c:pt idx="576">
                  <c:v>0.42415999999999998</c:v>
                </c:pt>
                <c:pt idx="577">
                  <c:v>0.25257000000000002</c:v>
                </c:pt>
                <c:pt idx="578">
                  <c:v>0.21057000000000001</c:v>
                </c:pt>
                <c:pt idx="579">
                  <c:v>-9.3473000000000001E-2</c:v>
                </c:pt>
                <c:pt idx="580">
                  <c:v>-0.12443</c:v>
                </c:pt>
                <c:pt idx="581">
                  <c:v>-0.18029999999999999</c:v>
                </c:pt>
                <c:pt idx="582">
                  <c:v>-0.16555</c:v>
                </c:pt>
                <c:pt idx="583">
                  <c:v>-0.20982999999999999</c:v>
                </c:pt>
                <c:pt idx="584">
                  <c:v>-0.15983</c:v>
                </c:pt>
                <c:pt idx="585">
                  <c:v>4.8191999999999999E-2</c:v>
                </c:pt>
                <c:pt idx="586">
                  <c:v>0.13225999999999999</c:v>
                </c:pt>
                <c:pt idx="587">
                  <c:v>0.41737999999999997</c:v>
                </c:pt>
                <c:pt idx="588">
                  <c:v>0.34827000000000002</c:v>
                </c:pt>
                <c:pt idx="589">
                  <c:v>-0.27115</c:v>
                </c:pt>
                <c:pt idx="590">
                  <c:v>-9.0866000000000002E-2</c:v>
                </c:pt>
                <c:pt idx="591">
                  <c:v>5.4519999999999999E-2</c:v>
                </c:pt>
                <c:pt idx="592">
                  <c:v>0.53693000000000002</c:v>
                </c:pt>
                <c:pt idx="593">
                  <c:v>0.66907000000000005</c:v>
                </c:pt>
                <c:pt idx="594">
                  <c:v>-0.13294</c:v>
                </c:pt>
                <c:pt idx="595">
                  <c:v>0.20533999999999999</c:v>
                </c:pt>
                <c:pt idx="596">
                  <c:v>0.17416000000000001</c:v>
                </c:pt>
                <c:pt idx="597">
                  <c:v>0.14593</c:v>
                </c:pt>
                <c:pt idx="598">
                  <c:v>0.37644</c:v>
                </c:pt>
                <c:pt idx="599">
                  <c:v>0.23884</c:v>
                </c:pt>
                <c:pt idx="600">
                  <c:v>-0.25957999999999998</c:v>
                </c:pt>
                <c:pt idx="601">
                  <c:v>-6.7065E-2</c:v>
                </c:pt>
                <c:pt idx="602">
                  <c:v>0.43167</c:v>
                </c:pt>
                <c:pt idx="603">
                  <c:v>4.7674000000000001E-2</c:v>
                </c:pt>
                <c:pt idx="604">
                  <c:v>0.77305999999999997</c:v>
                </c:pt>
                <c:pt idx="605">
                  <c:v>4.7784E-2</c:v>
                </c:pt>
                <c:pt idx="606">
                  <c:v>-6.1684000000000003E-2</c:v>
                </c:pt>
                <c:pt idx="607">
                  <c:v>0.43049999999999999</c:v>
                </c:pt>
                <c:pt idx="608">
                  <c:v>0.52693000000000001</c:v>
                </c:pt>
                <c:pt idx="609">
                  <c:v>-0.14842</c:v>
                </c:pt>
                <c:pt idx="610">
                  <c:v>-9.4362000000000001E-2</c:v>
                </c:pt>
                <c:pt idx="611">
                  <c:v>0.19555</c:v>
                </c:pt>
                <c:pt idx="612">
                  <c:v>0.10134</c:v>
                </c:pt>
                <c:pt idx="613">
                  <c:v>0.86448000000000003</c:v>
                </c:pt>
                <c:pt idx="614">
                  <c:v>0.49658999999999998</c:v>
                </c:pt>
                <c:pt idx="615">
                  <c:v>0.23844000000000001</c:v>
                </c:pt>
                <c:pt idx="616">
                  <c:v>0.93918999999999997</c:v>
                </c:pt>
                <c:pt idx="617">
                  <c:v>-0.20618</c:v>
                </c:pt>
                <c:pt idx="618">
                  <c:v>0.30481999999999998</c:v>
                </c:pt>
                <c:pt idx="619">
                  <c:v>5.8570999999999996E-3</c:v>
                </c:pt>
                <c:pt idx="620">
                  <c:v>-0.41348000000000001</c:v>
                </c:pt>
                <c:pt idx="621">
                  <c:v>-0.16317000000000001</c:v>
                </c:pt>
                <c:pt idx="622">
                  <c:v>-0.18806</c:v>
                </c:pt>
                <c:pt idx="623">
                  <c:v>0.10865</c:v>
                </c:pt>
                <c:pt idx="624">
                  <c:v>0.17101</c:v>
                </c:pt>
                <c:pt idx="625">
                  <c:v>0.35631000000000002</c:v>
                </c:pt>
                <c:pt idx="626">
                  <c:v>0.20885999999999999</c:v>
                </c:pt>
                <c:pt idx="627">
                  <c:v>0.36880000000000002</c:v>
                </c:pt>
                <c:pt idx="628">
                  <c:v>0.50899000000000005</c:v>
                </c:pt>
                <c:pt idx="629">
                  <c:v>0.33735999999999999</c:v>
                </c:pt>
                <c:pt idx="630">
                  <c:v>0.17834</c:v>
                </c:pt>
                <c:pt idx="631">
                  <c:v>0.21348</c:v>
                </c:pt>
                <c:pt idx="632">
                  <c:v>0.16464000000000001</c:v>
                </c:pt>
                <c:pt idx="633">
                  <c:v>0.39055000000000001</c:v>
                </c:pt>
                <c:pt idx="634">
                  <c:v>0.30608999999999997</c:v>
                </c:pt>
                <c:pt idx="635">
                  <c:v>0.62412999999999996</c:v>
                </c:pt>
                <c:pt idx="636">
                  <c:v>0.30080000000000001</c:v>
                </c:pt>
                <c:pt idx="637">
                  <c:v>0.15967999999999999</c:v>
                </c:pt>
                <c:pt idx="638">
                  <c:v>0.32562000000000002</c:v>
                </c:pt>
                <c:pt idx="639">
                  <c:v>7.0163000000000003E-2</c:v>
                </c:pt>
                <c:pt idx="640">
                  <c:v>0.59870999999999996</c:v>
                </c:pt>
                <c:pt idx="641">
                  <c:v>0.17126</c:v>
                </c:pt>
                <c:pt idx="642">
                  <c:v>0.20873</c:v>
                </c:pt>
                <c:pt idx="643">
                  <c:v>5.0444999999999997E-2</c:v>
                </c:pt>
                <c:pt idx="644">
                  <c:v>0.29109000000000002</c:v>
                </c:pt>
                <c:pt idx="645">
                  <c:v>-0.12145</c:v>
                </c:pt>
                <c:pt idx="646">
                  <c:v>1.1707E-2</c:v>
                </c:pt>
                <c:pt idx="647">
                  <c:v>-0.10692</c:v>
                </c:pt>
                <c:pt idx="648">
                  <c:v>0.20849999999999999</c:v>
                </c:pt>
                <c:pt idx="649">
                  <c:v>0.28399000000000002</c:v>
                </c:pt>
                <c:pt idx="650">
                  <c:v>0.1852</c:v>
                </c:pt>
                <c:pt idx="651">
                  <c:v>0.25968000000000002</c:v>
                </c:pt>
                <c:pt idx="652">
                  <c:v>0.37293999999999999</c:v>
                </c:pt>
                <c:pt idx="653">
                  <c:v>0.52995000000000003</c:v>
                </c:pt>
                <c:pt idx="654">
                  <c:v>0.20526</c:v>
                </c:pt>
                <c:pt idx="655">
                  <c:v>-2.1937000000000002E-2</c:v>
                </c:pt>
                <c:pt idx="656">
                  <c:v>0.50954999999999995</c:v>
                </c:pt>
                <c:pt idx="657">
                  <c:v>0.10215</c:v>
                </c:pt>
                <c:pt idx="658">
                  <c:v>0.25897999999999999</c:v>
                </c:pt>
                <c:pt idx="659">
                  <c:v>0.57372000000000001</c:v>
                </c:pt>
                <c:pt idx="660">
                  <c:v>-8.8011000000000006E-2</c:v>
                </c:pt>
                <c:pt idx="661">
                  <c:v>5.0438999999999996E-3</c:v>
                </c:pt>
                <c:pt idx="662">
                  <c:v>-7.5001999999999999E-2</c:v>
                </c:pt>
                <c:pt idx="663">
                  <c:v>0.22356999999999999</c:v>
                </c:pt>
                <c:pt idx="664">
                  <c:v>-1.0022E-2</c:v>
                </c:pt>
                <c:pt idx="665">
                  <c:v>2.0729999999999998E-2</c:v>
                </c:pt>
                <c:pt idx="666">
                  <c:v>0.20349</c:v>
                </c:pt>
                <c:pt idx="667">
                  <c:v>2.1645000000000001E-2</c:v>
                </c:pt>
                <c:pt idx="668">
                  <c:v>0.29033999999999999</c:v>
                </c:pt>
                <c:pt idx="669">
                  <c:v>0.26545000000000002</c:v>
                </c:pt>
                <c:pt idx="670">
                  <c:v>0.4385</c:v>
                </c:pt>
                <c:pt idx="671">
                  <c:v>0.2727</c:v>
                </c:pt>
                <c:pt idx="672">
                  <c:v>0.46894000000000002</c:v>
                </c:pt>
                <c:pt idx="673">
                  <c:v>-0.24401999999999999</c:v>
                </c:pt>
                <c:pt idx="674">
                  <c:v>-0.30442999999999998</c:v>
                </c:pt>
                <c:pt idx="675">
                  <c:v>-0.19835</c:v>
                </c:pt>
                <c:pt idx="676">
                  <c:v>0.4415</c:v>
                </c:pt>
                <c:pt idx="677">
                  <c:v>0.35039999999999999</c:v>
                </c:pt>
                <c:pt idx="678">
                  <c:v>0.35626999999999998</c:v>
                </c:pt>
                <c:pt idx="679">
                  <c:v>0.19386</c:v>
                </c:pt>
                <c:pt idx="680">
                  <c:v>0.75680999999999998</c:v>
                </c:pt>
                <c:pt idx="681">
                  <c:v>0.50602000000000003</c:v>
                </c:pt>
                <c:pt idx="682">
                  <c:v>0.84060999999999997</c:v>
                </c:pt>
                <c:pt idx="683">
                  <c:v>-0.21884999999999999</c:v>
                </c:pt>
                <c:pt idx="684">
                  <c:v>-5.4074999999999998E-2</c:v>
                </c:pt>
                <c:pt idx="685">
                  <c:v>9.9838999999999997E-2</c:v>
                </c:pt>
                <c:pt idx="686">
                  <c:v>0.46434999999999998</c:v>
                </c:pt>
                <c:pt idx="687">
                  <c:v>0.15223</c:v>
                </c:pt>
                <c:pt idx="688">
                  <c:v>3.3859E-2</c:v>
                </c:pt>
                <c:pt idx="689">
                  <c:v>0.10177</c:v>
                </c:pt>
                <c:pt idx="690">
                  <c:v>-0.16314000000000001</c:v>
                </c:pt>
                <c:pt idx="691">
                  <c:v>9.7307000000000005E-2</c:v>
                </c:pt>
                <c:pt idx="692">
                  <c:v>-0.22525000000000001</c:v>
                </c:pt>
                <c:pt idx="693">
                  <c:v>7.5510999999999995E-2</c:v>
                </c:pt>
                <c:pt idx="694">
                  <c:v>0.26029000000000002</c:v>
                </c:pt>
                <c:pt idx="695">
                  <c:v>0.34828999999999999</c:v>
                </c:pt>
                <c:pt idx="696">
                  <c:v>0.43467</c:v>
                </c:pt>
                <c:pt idx="697">
                  <c:v>0.30868000000000001</c:v>
                </c:pt>
                <c:pt idx="698">
                  <c:v>0.37697000000000003</c:v>
                </c:pt>
                <c:pt idx="699">
                  <c:v>-0.66132000000000002</c:v>
                </c:pt>
                <c:pt idx="700">
                  <c:v>-0.56428</c:v>
                </c:pt>
                <c:pt idx="701">
                  <c:v>-0.31086000000000003</c:v>
                </c:pt>
                <c:pt idx="702">
                  <c:v>-1.4829999999999999E-2</c:v>
                </c:pt>
                <c:pt idx="703">
                  <c:v>-4.2380000000000001E-2</c:v>
                </c:pt>
                <c:pt idx="704">
                  <c:v>-0.18634999999999999</c:v>
                </c:pt>
                <c:pt idx="705">
                  <c:v>-0.46793000000000001</c:v>
                </c:pt>
                <c:pt idx="706">
                  <c:v>0.4123</c:v>
                </c:pt>
                <c:pt idx="707">
                  <c:v>0.28000999999999998</c:v>
                </c:pt>
                <c:pt idx="708">
                  <c:v>-7.1785000000000002E-2</c:v>
                </c:pt>
                <c:pt idx="709">
                  <c:v>-0.21489</c:v>
                </c:pt>
                <c:pt idx="710">
                  <c:v>6.2633999999999995E-2</c:v>
                </c:pt>
                <c:pt idx="711">
                  <c:v>0.29515999999999998</c:v>
                </c:pt>
                <c:pt idx="712">
                  <c:v>0.21371999999999999</c:v>
                </c:pt>
                <c:pt idx="713">
                  <c:v>8.8887999999999995E-2</c:v>
                </c:pt>
                <c:pt idx="714">
                  <c:v>0.35471000000000003</c:v>
                </c:pt>
                <c:pt idx="715">
                  <c:v>-0.46967999999999999</c:v>
                </c:pt>
                <c:pt idx="716">
                  <c:v>-1.8190999999999999E-2</c:v>
                </c:pt>
                <c:pt idx="717">
                  <c:v>7.6490000000000002E-2</c:v>
                </c:pt>
                <c:pt idx="718">
                  <c:v>0.58438000000000001</c:v>
                </c:pt>
                <c:pt idx="719">
                  <c:v>-5.1875000000000003E-3</c:v>
                </c:pt>
                <c:pt idx="720">
                  <c:v>0.14248</c:v>
                </c:pt>
                <c:pt idx="721">
                  <c:v>0.29004999999999997</c:v>
                </c:pt>
                <c:pt idx="722">
                  <c:v>0.49152000000000001</c:v>
                </c:pt>
                <c:pt idx="723">
                  <c:v>0.30314000000000002</c:v>
                </c:pt>
                <c:pt idx="724">
                  <c:v>3.5532000000000001E-2</c:v>
                </c:pt>
                <c:pt idx="725">
                  <c:v>-0.62265999999999999</c:v>
                </c:pt>
                <c:pt idx="726">
                  <c:v>-0.37495000000000001</c:v>
                </c:pt>
                <c:pt idx="727">
                  <c:v>-0.40383000000000002</c:v>
                </c:pt>
                <c:pt idx="728">
                  <c:v>-0.1704</c:v>
                </c:pt>
                <c:pt idx="729">
                  <c:v>-0.19101000000000001</c:v>
                </c:pt>
                <c:pt idx="730">
                  <c:v>9.5929E-2</c:v>
                </c:pt>
                <c:pt idx="731">
                  <c:v>-0.20577000000000001</c:v>
                </c:pt>
                <c:pt idx="732">
                  <c:v>5.8777000000000003E-2</c:v>
                </c:pt>
                <c:pt idx="733">
                  <c:v>-5.3679999999999999E-2</c:v>
                </c:pt>
                <c:pt idx="734">
                  <c:v>0.35417999999999999</c:v>
                </c:pt>
                <c:pt idx="735">
                  <c:v>-3.6388999999999998E-2</c:v>
                </c:pt>
                <c:pt idx="736">
                  <c:v>-0.48916999999999999</c:v>
                </c:pt>
                <c:pt idx="737">
                  <c:v>-0.62629999999999997</c:v>
                </c:pt>
                <c:pt idx="738">
                  <c:v>-0.38224999999999998</c:v>
                </c:pt>
                <c:pt idx="739">
                  <c:v>-0.58694999999999997</c:v>
                </c:pt>
                <c:pt idx="740">
                  <c:v>-1.7475999999999998E-2</c:v>
                </c:pt>
                <c:pt idx="741">
                  <c:v>3.0331E-2</c:v>
                </c:pt>
                <c:pt idx="742">
                  <c:v>-0.36210999999999999</c:v>
                </c:pt>
                <c:pt idx="743">
                  <c:v>-0.25664999999999999</c:v>
                </c:pt>
                <c:pt idx="744">
                  <c:v>0.41865999999999998</c:v>
                </c:pt>
                <c:pt idx="745">
                  <c:v>0.34533000000000003</c:v>
                </c:pt>
                <c:pt idx="746">
                  <c:v>-0.42355999999999999</c:v>
                </c:pt>
                <c:pt idx="747">
                  <c:v>-0.35705999999999999</c:v>
                </c:pt>
                <c:pt idx="748">
                  <c:v>-0.11921</c:v>
                </c:pt>
                <c:pt idx="749">
                  <c:v>-0.28416999999999998</c:v>
                </c:pt>
                <c:pt idx="750">
                  <c:v>-6.3093999999999997E-2</c:v>
                </c:pt>
                <c:pt idx="751">
                  <c:v>-0.58870999999999996</c:v>
                </c:pt>
                <c:pt idx="752">
                  <c:v>-2.9737E-2</c:v>
                </c:pt>
                <c:pt idx="753">
                  <c:v>0.11717</c:v>
                </c:pt>
                <c:pt idx="754">
                  <c:v>3.9147000000000001E-2</c:v>
                </c:pt>
                <c:pt idx="755">
                  <c:v>0.17068</c:v>
                </c:pt>
                <c:pt idx="756">
                  <c:v>0.24937999999999999</c:v>
                </c:pt>
                <c:pt idx="757">
                  <c:v>0.18454000000000001</c:v>
                </c:pt>
                <c:pt idx="758">
                  <c:v>2.0745E-2</c:v>
                </c:pt>
                <c:pt idx="759">
                  <c:v>0.23074</c:v>
                </c:pt>
                <c:pt idx="760">
                  <c:v>0.32717000000000002</c:v>
                </c:pt>
                <c:pt idx="761">
                  <c:v>0.34451999999999999</c:v>
                </c:pt>
                <c:pt idx="762">
                  <c:v>0.24268000000000001</c:v>
                </c:pt>
                <c:pt idx="763">
                  <c:v>-3.8204999999999999E-4</c:v>
                </c:pt>
                <c:pt idx="764">
                  <c:v>0.14001</c:v>
                </c:pt>
                <c:pt idx="765">
                  <c:v>-2.3264999999999999E-4</c:v>
                </c:pt>
                <c:pt idx="766">
                  <c:v>0.49259999999999998</c:v>
                </c:pt>
                <c:pt idx="767">
                  <c:v>-5.3483000000000003E-2</c:v>
                </c:pt>
                <c:pt idx="768">
                  <c:v>-0.10024</c:v>
                </c:pt>
                <c:pt idx="769">
                  <c:v>0.58706999999999998</c:v>
                </c:pt>
                <c:pt idx="770">
                  <c:v>0.65481</c:v>
                </c:pt>
                <c:pt idx="771">
                  <c:v>0.28627999999999998</c:v>
                </c:pt>
                <c:pt idx="772">
                  <c:v>-0.11053</c:v>
                </c:pt>
                <c:pt idx="773">
                  <c:v>0.30606</c:v>
                </c:pt>
                <c:pt idx="774">
                  <c:v>5.3267000000000002E-2</c:v>
                </c:pt>
                <c:pt idx="775">
                  <c:v>0.31408000000000003</c:v>
                </c:pt>
                <c:pt idx="776">
                  <c:v>0.20598</c:v>
                </c:pt>
                <c:pt idx="777">
                  <c:v>9.0246999999999994E-2</c:v>
                </c:pt>
                <c:pt idx="778">
                  <c:v>0.2409</c:v>
                </c:pt>
                <c:pt idx="779">
                  <c:v>0.22434000000000001</c:v>
                </c:pt>
                <c:pt idx="780">
                  <c:v>0.16117999999999999</c:v>
                </c:pt>
                <c:pt idx="781">
                  <c:v>0.56130000000000002</c:v>
                </c:pt>
                <c:pt idx="782">
                  <c:v>0.3029</c:v>
                </c:pt>
                <c:pt idx="783">
                  <c:v>-5.7834999999999998E-2</c:v>
                </c:pt>
                <c:pt idx="784">
                  <c:v>-2.9447000000000001E-2</c:v>
                </c:pt>
                <c:pt idx="785">
                  <c:v>0.33052999999999999</c:v>
                </c:pt>
                <c:pt idx="786">
                  <c:v>0.29386000000000001</c:v>
                </c:pt>
                <c:pt idx="787">
                  <c:v>0.44296000000000002</c:v>
                </c:pt>
                <c:pt idx="788">
                  <c:v>-7.0252999999999999E-3</c:v>
                </c:pt>
                <c:pt idx="789">
                  <c:v>-0.20272000000000001</c:v>
                </c:pt>
                <c:pt idx="790">
                  <c:v>-5.9146999999999998E-2</c:v>
                </c:pt>
                <c:pt idx="791">
                  <c:v>0.1787</c:v>
                </c:pt>
                <c:pt idx="792">
                  <c:v>4.1554000000000001E-2</c:v>
                </c:pt>
                <c:pt idx="793">
                  <c:v>-0.15734000000000001</c:v>
                </c:pt>
                <c:pt idx="794">
                  <c:v>-0.23327999999999999</c:v>
                </c:pt>
                <c:pt idx="795">
                  <c:v>-4.3487999999999999E-2</c:v>
                </c:pt>
                <c:pt idx="796">
                  <c:v>-6.2823000000000004E-2</c:v>
                </c:pt>
                <c:pt idx="797">
                  <c:v>-0.19417000000000001</c:v>
                </c:pt>
                <c:pt idx="798">
                  <c:v>-3.2356999999999997E-2</c:v>
                </c:pt>
                <c:pt idx="799">
                  <c:v>-0.16893</c:v>
                </c:pt>
                <c:pt idx="800">
                  <c:v>-0.32022</c:v>
                </c:pt>
                <c:pt idx="801">
                  <c:v>-0.30746000000000001</c:v>
                </c:pt>
                <c:pt idx="802">
                  <c:v>0.41787000000000002</c:v>
                </c:pt>
                <c:pt idx="803">
                  <c:v>0.14022000000000001</c:v>
                </c:pt>
                <c:pt idx="804">
                  <c:v>-0.26323999999999997</c:v>
                </c:pt>
                <c:pt idx="805">
                  <c:v>-2.9843999999999999E-2</c:v>
                </c:pt>
                <c:pt idx="806">
                  <c:v>-0.29339999999999999</c:v>
                </c:pt>
                <c:pt idx="807">
                  <c:v>-0.10359</c:v>
                </c:pt>
                <c:pt idx="808">
                  <c:v>2.5284000000000001E-2</c:v>
                </c:pt>
                <c:pt idx="809">
                  <c:v>0.14618</c:v>
                </c:pt>
                <c:pt idx="810">
                  <c:v>-0.32934999999999998</c:v>
                </c:pt>
                <c:pt idx="811">
                  <c:v>-0.17230000000000001</c:v>
                </c:pt>
                <c:pt idx="812">
                  <c:v>-9.7520999999999997E-2</c:v>
                </c:pt>
                <c:pt idx="813">
                  <c:v>0.21834999999999999</c:v>
                </c:pt>
                <c:pt idx="814">
                  <c:v>0.24636</c:v>
                </c:pt>
                <c:pt idx="815">
                  <c:v>-0.10673000000000001</c:v>
                </c:pt>
                <c:pt idx="816">
                  <c:v>0.70279000000000003</c:v>
                </c:pt>
                <c:pt idx="817">
                  <c:v>0.23727000000000001</c:v>
                </c:pt>
                <c:pt idx="818">
                  <c:v>5.4114000000000002E-3</c:v>
                </c:pt>
                <c:pt idx="819">
                  <c:v>0.45145999999999997</c:v>
                </c:pt>
                <c:pt idx="820">
                  <c:v>8.6095000000000005E-2</c:v>
                </c:pt>
                <c:pt idx="821">
                  <c:v>-0.53222999999999998</c:v>
                </c:pt>
                <c:pt idx="822">
                  <c:v>2.5869E-2</c:v>
                </c:pt>
                <c:pt idx="823">
                  <c:v>-0.27412999999999998</c:v>
                </c:pt>
                <c:pt idx="824">
                  <c:v>-0.35859000000000002</c:v>
                </c:pt>
                <c:pt idx="825">
                  <c:v>-0.92935999999999996</c:v>
                </c:pt>
                <c:pt idx="826">
                  <c:v>-0.21443999999999999</c:v>
                </c:pt>
                <c:pt idx="827">
                  <c:v>0.13477</c:v>
                </c:pt>
                <c:pt idx="828">
                  <c:v>0.50617999999999996</c:v>
                </c:pt>
                <c:pt idx="829">
                  <c:v>0.21148</c:v>
                </c:pt>
                <c:pt idx="830">
                  <c:v>-2.0927000000000001E-2</c:v>
                </c:pt>
                <c:pt idx="831">
                  <c:v>9.2744999999999994E-2</c:v>
                </c:pt>
                <c:pt idx="832">
                  <c:v>-0.23973</c:v>
                </c:pt>
                <c:pt idx="833">
                  <c:v>0.15176999999999999</c:v>
                </c:pt>
                <c:pt idx="834">
                  <c:v>0.66996999999999995</c:v>
                </c:pt>
                <c:pt idx="835">
                  <c:v>0.39411000000000002</c:v>
                </c:pt>
                <c:pt idx="836">
                  <c:v>0.46777999999999997</c:v>
                </c:pt>
                <c:pt idx="837">
                  <c:v>-0.13103000000000001</c:v>
                </c:pt>
                <c:pt idx="838">
                  <c:v>8.4991999999999998E-2</c:v>
                </c:pt>
                <c:pt idx="839">
                  <c:v>0.44030999999999998</c:v>
                </c:pt>
                <c:pt idx="840">
                  <c:v>-0.26179999999999998</c:v>
                </c:pt>
                <c:pt idx="841">
                  <c:v>0.19134999999999999</c:v>
                </c:pt>
                <c:pt idx="842">
                  <c:v>-6.5829E-3</c:v>
                </c:pt>
                <c:pt idx="843">
                  <c:v>0.70472999999999997</c:v>
                </c:pt>
                <c:pt idx="844">
                  <c:v>0.14993000000000001</c:v>
                </c:pt>
                <c:pt idx="845">
                  <c:v>0.13955000000000001</c:v>
                </c:pt>
                <c:pt idx="846">
                  <c:v>-0.39953</c:v>
                </c:pt>
                <c:pt idx="847">
                  <c:v>0.13153000000000001</c:v>
                </c:pt>
                <c:pt idx="848">
                  <c:v>-0.49587999999999999</c:v>
                </c:pt>
                <c:pt idx="849">
                  <c:v>5.7423000000000002E-2</c:v>
                </c:pt>
                <c:pt idx="850">
                  <c:v>-0.16783000000000001</c:v>
                </c:pt>
                <c:pt idx="851">
                  <c:v>0.15101999999999999</c:v>
                </c:pt>
                <c:pt idx="852">
                  <c:v>3.5603000000000003E-2</c:v>
                </c:pt>
                <c:pt idx="853">
                  <c:v>0.20949000000000001</c:v>
                </c:pt>
                <c:pt idx="854">
                  <c:v>-0.18245</c:v>
                </c:pt>
                <c:pt idx="855">
                  <c:v>-2.3518000000000001E-2</c:v>
                </c:pt>
                <c:pt idx="856">
                  <c:v>0.23912</c:v>
                </c:pt>
                <c:pt idx="857">
                  <c:v>-0.22872999999999999</c:v>
                </c:pt>
                <c:pt idx="858">
                  <c:v>0.23699000000000001</c:v>
                </c:pt>
                <c:pt idx="859">
                  <c:v>0.47252</c:v>
                </c:pt>
                <c:pt idx="860">
                  <c:v>0.68960999999999995</c:v>
                </c:pt>
                <c:pt idx="861">
                  <c:v>0.14277000000000001</c:v>
                </c:pt>
                <c:pt idx="862">
                  <c:v>0.29072999999999999</c:v>
                </c:pt>
                <c:pt idx="863">
                  <c:v>0.19735</c:v>
                </c:pt>
                <c:pt idx="864">
                  <c:v>-0.40309</c:v>
                </c:pt>
                <c:pt idx="865">
                  <c:v>0.11323999999999999</c:v>
                </c:pt>
                <c:pt idx="866">
                  <c:v>-0.15235000000000001</c:v>
                </c:pt>
                <c:pt idx="867">
                  <c:v>-0.75749</c:v>
                </c:pt>
                <c:pt idx="868">
                  <c:v>0.16492000000000001</c:v>
                </c:pt>
                <c:pt idx="869">
                  <c:v>0.12875</c:v>
                </c:pt>
                <c:pt idx="870">
                  <c:v>9.1730000000000006E-2</c:v>
                </c:pt>
                <c:pt idx="871">
                  <c:v>0.34564</c:v>
                </c:pt>
                <c:pt idx="872">
                  <c:v>-0.18428</c:v>
                </c:pt>
                <c:pt idx="873">
                  <c:v>-0.43163000000000001</c:v>
                </c:pt>
                <c:pt idx="874">
                  <c:v>-0.53790000000000004</c:v>
                </c:pt>
                <c:pt idx="875">
                  <c:v>0.14987</c:v>
                </c:pt>
                <c:pt idx="876">
                  <c:v>-0.33328999999999998</c:v>
                </c:pt>
                <c:pt idx="877">
                  <c:v>5.2599E-2</c:v>
                </c:pt>
                <c:pt idx="878">
                  <c:v>0.13391</c:v>
                </c:pt>
                <c:pt idx="879">
                  <c:v>0.29933999999999999</c:v>
                </c:pt>
                <c:pt idx="880">
                  <c:v>0.89634000000000003</c:v>
                </c:pt>
                <c:pt idx="881">
                  <c:v>0.32779999999999998</c:v>
                </c:pt>
                <c:pt idx="882">
                  <c:v>-0.16331999999999999</c:v>
                </c:pt>
                <c:pt idx="883">
                  <c:v>-0.11398</c:v>
                </c:pt>
                <c:pt idx="884">
                  <c:v>-0.22045999999999999</c:v>
                </c:pt>
                <c:pt idx="885">
                  <c:v>-0.49242000000000002</c:v>
                </c:pt>
                <c:pt idx="886">
                  <c:v>-0.19577</c:v>
                </c:pt>
                <c:pt idx="887">
                  <c:v>0.14455999999999999</c:v>
                </c:pt>
                <c:pt idx="888">
                  <c:v>-6.5273999999999999E-2</c:v>
                </c:pt>
                <c:pt idx="889">
                  <c:v>0.56854000000000005</c:v>
                </c:pt>
                <c:pt idx="890">
                  <c:v>0.28119</c:v>
                </c:pt>
                <c:pt idx="891">
                  <c:v>-8.2128000000000007E-2</c:v>
                </c:pt>
                <c:pt idx="892">
                  <c:v>2.6608E-2</c:v>
                </c:pt>
                <c:pt idx="893">
                  <c:v>-0.13322000000000001</c:v>
                </c:pt>
                <c:pt idx="894">
                  <c:v>-0.81176000000000004</c:v>
                </c:pt>
                <c:pt idx="895">
                  <c:v>-0.52151000000000003</c:v>
                </c:pt>
                <c:pt idx="896">
                  <c:v>-0.11965000000000001</c:v>
                </c:pt>
                <c:pt idx="897">
                  <c:v>-8.2378000000000007E-2</c:v>
                </c:pt>
                <c:pt idx="898">
                  <c:v>-9.6167000000000002E-2</c:v>
                </c:pt>
                <c:pt idx="899">
                  <c:v>1.2895E-2</c:v>
                </c:pt>
                <c:pt idx="900">
                  <c:v>-8.0077999999999996E-2</c:v>
                </c:pt>
                <c:pt idx="901">
                  <c:v>0.26085000000000003</c:v>
                </c:pt>
                <c:pt idx="902">
                  <c:v>0.17175000000000001</c:v>
                </c:pt>
                <c:pt idx="903">
                  <c:v>-0.20241000000000001</c:v>
                </c:pt>
                <c:pt idx="904">
                  <c:v>-6.0220000000000003E-2</c:v>
                </c:pt>
                <c:pt idx="905">
                  <c:v>-0.35519000000000001</c:v>
                </c:pt>
                <c:pt idx="906">
                  <c:v>0.20460999999999999</c:v>
                </c:pt>
                <c:pt idx="907">
                  <c:v>-0.26574999999999999</c:v>
                </c:pt>
                <c:pt idx="908">
                  <c:v>-8.4685999999999997E-2</c:v>
                </c:pt>
                <c:pt idx="909">
                  <c:v>-1.7632999999999999E-2</c:v>
                </c:pt>
                <c:pt idx="910">
                  <c:v>-0.19447999999999999</c:v>
                </c:pt>
                <c:pt idx="911">
                  <c:v>0.20658000000000001</c:v>
                </c:pt>
                <c:pt idx="912">
                  <c:v>-0.19846</c:v>
                </c:pt>
                <c:pt idx="913">
                  <c:v>-9.3035999999999994E-2</c:v>
                </c:pt>
                <c:pt idx="914">
                  <c:v>0.83111999999999997</c:v>
                </c:pt>
                <c:pt idx="915">
                  <c:v>0.17652999999999999</c:v>
                </c:pt>
                <c:pt idx="916">
                  <c:v>0.55728</c:v>
                </c:pt>
                <c:pt idx="917">
                  <c:v>-0.24832000000000001</c:v>
                </c:pt>
                <c:pt idx="918">
                  <c:v>4.1556999999999997E-2</c:v>
                </c:pt>
                <c:pt idx="919">
                  <c:v>-0.30325999999999997</c:v>
                </c:pt>
                <c:pt idx="920">
                  <c:v>-0.22284000000000001</c:v>
                </c:pt>
                <c:pt idx="921">
                  <c:v>0.18873000000000001</c:v>
                </c:pt>
                <c:pt idx="922">
                  <c:v>0.38200000000000001</c:v>
                </c:pt>
                <c:pt idx="923">
                  <c:v>0.59238000000000002</c:v>
                </c:pt>
                <c:pt idx="924">
                  <c:v>0.14155999999999999</c:v>
                </c:pt>
                <c:pt idx="925">
                  <c:v>0.77639000000000002</c:v>
                </c:pt>
                <c:pt idx="926">
                  <c:v>-0.18845000000000001</c:v>
                </c:pt>
                <c:pt idx="927">
                  <c:v>-0.11247</c:v>
                </c:pt>
                <c:pt idx="928">
                  <c:v>0.31529000000000001</c:v>
                </c:pt>
                <c:pt idx="929">
                  <c:v>-8.0404000000000003E-2</c:v>
                </c:pt>
                <c:pt idx="930">
                  <c:v>-0.60529999999999995</c:v>
                </c:pt>
                <c:pt idx="931">
                  <c:v>-6.2566999999999998E-2</c:v>
                </c:pt>
                <c:pt idx="932">
                  <c:v>4.5546999999999997E-2</c:v>
                </c:pt>
                <c:pt idx="933">
                  <c:v>-0.28481000000000001</c:v>
                </c:pt>
                <c:pt idx="934">
                  <c:v>-2.8038E-2</c:v>
                </c:pt>
                <c:pt idx="935">
                  <c:v>6.8481E-2</c:v>
                </c:pt>
                <c:pt idx="936">
                  <c:v>-0.12453</c:v>
                </c:pt>
                <c:pt idx="937">
                  <c:v>0.19494</c:v>
                </c:pt>
                <c:pt idx="938">
                  <c:v>0.22464999999999999</c:v>
                </c:pt>
                <c:pt idx="939">
                  <c:v>0.26529000000000003</c:v>
                </c:pt>
                <c:pt idx="940">
                  <c:v>0.27914</c:v>
                </c:pt>
                <c:pt idx="941">
                  <c:v>0.18299000000000001</c:v>
                </c:pt>
                <c:pt idx="942">
                  <c:v>0.54900000000000004</c:v>
                </c:pt>
                <c:pt idx="943">
                  <c:v>5.5592000000000003E-2</c:v>
                </c:pt>
                <c:pt idx="944">
                  <c:v>0.20341999999999999</c:v>
                </c:pt>
                <c:pt idx="945">
                  <c:v>-5.5485E-2</c:v>
                </c:pt>
                <c:pt idx="946">
                  <c:v>-0.61482000000000003</c:v>
                </c:pt>
                <c:pt idx="947">
                  <c:v>-0.13547000000000001</c:v>
                </c:pt>
                <c:pt idx="948">
                  <c:v>9.4135999999999997E-2</c:v>
                </c:pt>
                <c:pt idx="949">
                  <c:v>-1.6957E-2</c:v>
                </c:pt>
                <c:pt idx="950">
                  <c:v>2.9505E-2</c:v>
                </c:pt>
                <c:pt idx="951">
                  <c:v>0.18032999999999999</c:v>
                </c:pt>
                <c:pt idx="952">
                  <c:v>0.41433999999999999</c:v>
                </c:pt>
                <c:pt idx="953">
                  <c:v>0.19728999999999999</c:v>
                </c:pt>
                <c:pt idx="954">
                  <c:v>-4.3825000000000003E-2</c:v>
                </c:pt>
                <c:pt idx="955">
                  <c:v>0.11106000000000001</c:v>
                </c:pt>
                <c:pt idx="956">
                  <c:v>0.19044</c:v>
                </c:pt>
                <c:pt idx="957">
                  <c:v>-9.7606999999999999E-2</c:v>
                </c:pt>
                <c:pt idx="958">
                  <c:v>0.24796000000000001</c:v>
                </c:pt>
                <c:pt idx="959">
                  <c:v>8.2579E-2</c:v>
                </c:pt>
                <c:pt idx="960">
                  <c:v>0.25114999999999998</c:v>
                </c:pt>
                <c:pt idx="961">
                  <c:v>0.20635999999999999</c:v>
                </c:pt>
                <c:pt idx="962">
                  <c:v>-8.0268999999999993E-2</c:v>
                </c:pt>
                <c:pt idx="963">
                  <c:v>0.33078999999999997</c:v>
                </c:pt>
                <c:pt idx="964">
                  <c:v>0.27622000000000002</c:v>
                </c:pt>
                <c:pt idx="965">
                  <c:v>0.12945999999999999</c:v>
                </c:pt>
                <c:pt idx="966">
                  <c:v>0.32801000000000002</c:v>
                </c:pt>
                <c:pt idx="967">
                  <c:v>0.58120000000000005</c:v>
                </c:pt>
                <c:pt idx="968">
                  <c:v>0.23096</c:v>
                </c:pt>
                <c:pt idx="969">
                  <c:v>8.3631999999999998E-2</c:v>
                </c:pt>
                <c:pt idx="970">
                  <c:v>8.5305000000000006E-2</c:v>
                </c:pt>
                <c:pt idx="971">
                  <c:v>-0.27639999999999998</c:v>
                </c:pt>
                <c:pt idx="972">
                  <c:v>-0.15729000000000001</c:v>
                </c:pt>
                <c:pt idx="973">
                  <c:v>8.2264000000000004E-2</c:v>
                </c:pt>
                <c:pt idx="974">
                  <c:v>0.31228</c:v>
                </c:pt>
                <c:pt idx="975">
                  <c:v>0.40371000000000001</c:v>
                </c:pt>
                <c:pt idx="976">
                  <c:v>0.23963999999999999</c:v>
                </c:pt>
                <c:pt idx="977">
                  <c:v>7.102E-2</c:v>
                </c:pt>
                <c:pt idx="978">
                  <c:v>0.21056</c:v>
                </c:pt>
                <c:pt idx="979">
                  <c:v>-0.17788000000000001</c:v>
                </c:pt>
                <c:pt idx="980">
                  <c:v>-1.8581E-2</c:v>
                </c:pt>
                <c:pt idx="981">
                  <c:v>-7.2873999999999994E-2</c:v>
                </c:pt>
                <c:pt idx="982">
                  <c:v>0.29925000000000002</c:v>
                </c:pt>
                <c:pt idx="983">
                  <c:v>0.17424000000000001</c:v>
                </c:pt>
                <c:pt idx="984">
                  <c:v>-7.5492000000000004E-2</c:v>
                </c:pt>
                <c:pt idx="985">
                  <c:v>0.38613999999999998</c:v>
                </c:pt>
                <c:pt idx="986">
                  <c:v>-7.7562000000000006E-2</c:v>
                </c:pt>
                <c:pt idx="987">
                  <c:v>-8.8169999999999998E-2</c:v>
                </c:pt>
                <c:pt idx="988">
                  <c:v>0.37414999999999998</c:v>
                </c:pt>
                <c:pt idx="989">
                  <c:v>0.23319000000000001</c:v>
                </c:pt>
                <c:pt idx="990">
                  <c:v>0.26590000000000003</c:v>
                </c:pt>
                <c:pt idx="991">
                  <c:v>0.19084999999999999</c:v>
                </c:pt>
                <c:pt idx="992">
                  <c:v>2.9904E-2</c:v>
                </c:pt>
                <c:pt idx="993">
                  <c:v>-0.26005</c:v>
                </c:pt>
                <c:pt idx="994">
                  <c:v>4.3014999999999998E-2</c:v>
                </c:pt>
                <c:pt idx="995">
                  <c:v>-0.24143999999999999</c:v>
                </c:pt>
                <c:pt idx="996">
                  <c:v>-0.28566000000000003</c:v>
                </c:pt>
                <c:pt idx="997">
                  <c:v>-0.48614000000000002</c:v>
                </c:pt>
                <c:pt idx="998">
                  <c:v>-0.20275000000000001</c:v>
                </c:pt>
                <c:pt idx="999">
                  <c:v>-0.25358000000000003</c:v>
                </c:pt>
                <c:pt idx="1000">
                  <c:v>-0.32092999999999999</c:v>
                </c:pt>
                <c:pt idx="1001">
                  <c:v>-0.24340999999999999</c:v>
                </c:pt>
                <c:pt idx="1002">
                  <c:v>-0.18958</c:v>
                </c:pt>
                <c:pt idx="1003">
                  <c:v>0.23949000000000001</c:v>
                </c:pt>
                <c:pt idx="1004">
                  <c:v>-0.41699999999999998</c:v>
                </c:pt>
                <c:pt idx="1005">
                  <c:v>-0.1222</c:v>
                </c:pt>
                <c:pt idx="1006">
                  <c:v>2.8323000000000001E-2</c:v>
                </c:pt>
                <c:pt idx="1007">
                  <c:v>0.20901</c:v>
                </c:pt>
                <c:pt idx="1008">
                  <c:v>0.24279999999999999</c:v>
                </c:pt>
                <c:pt idx="1009">
                  <c:v>0.42171999999999998</c:v>
                </c:pt>
                <c:pt idx="1010">
                  <c:v>0.16954</c:v>
                </c:pt>
                <c:pt idx="1011">
                  <c:v>-8.6759000000000003E-3</c:v>
                </c:pt>
                <c:pt idx="1012">
                  <c:v>0.17990999999999999</c:v>
                </c:pt>
                <c:pt idx="1013">
                  <c:v>-0.14601</c:v>
                </c:pt>
                <c:pt idx="1014">
                  <c:v>0.57374999999999998</c:v>
                </c:pt>
                <c:pt idx="1015">
                  <c:v>0.23752000000000001</c:v>
                </c:pt>
                <c:pt idx="1016">
                  <c:v>0.12525</c:v>
                </c:pt>
                <c:pt idx="1017">
                  <c:v>-5.2403999999999999E-2</c:v>
                </c:pt>
                <c:pt idx="1018">
                  <c:v>0.26945999999999998</c:v>
                </c:pt>
                <c:pt idx="1019">
                  <c:v>0.55201</c:v>
                </c:pt>
                <c:pt idx="1020">
                  <c:v>0.48666999999999999</c:v>
                </c:pt>
                <c:pt idx="1021">
                  <c:v>0.19733000000000001</c:v>
                </c:pt>
                <c:pt idx="1022">
                  <c:v>0.35260999999999998</c:v>
                </c:pt>
                <c:pt idx="1023">
                  <c:v>4.8493000000000001E-2</c:v>
                </c:pt>
                <c:pt idx="1024">
                  <c:v>0.34584999999999999</c:v>
                </c:pt>
                <c:pt idx="1025">
                  <c:v>-5.6548000000000001E-2</c:v>
                </c:pt>
                <c:pt idx="1026">
                  <c:v>-1.8540000000000001E-2</c:v>
                </c:pt>
                <c:pt idx="1027">
                  <c:v>5.6852E-2</c:v>
                </c:pt>
                <c:pt idx="1028">
                  <c:v>-0.26828999999999997</c:v>
                </c:pt>
                <c:pt idx="1029">
                  <c:v>-1.686E-2</c:v>
                </c:pt>
                <c:pt idx="1030">
                  <c:v>0.21628</c:v>
                </c:pt>
                <c:pt idx="1031">
                  <c:v>0.53412000000000004</c:v>
                </c:pt>
                <c:pt idx="1032">
                  <c:v>0.35149000000000002</c:v>
                </c:pt>
                <c:pt idx="1033">
                  <c:v>0.53315000000000001</c:v>
                </c:pt>
                <c:pt idx="1034">
                  <c:v>0.18315999999999999</c:v>
                </c:pt>
                <c:pt idx="1035">
                  <c:v>-0.10255</c:v>
                </c:pt>
                <c:pt idx="1036">
                  <c:v>0.31757999999999997</c:v>
                </c:pt>
                <c:pt idx="1037">
                  <c:v>4.5830000000000003E-3</c:v>
                </c:pt>
                <c:pt idx="1038">
                  <c:v>-0.19303000000000001</c:v>
                </c:pt>
                <c:pt idx="1039">
                  <c:v>-0.31453999999999999</c:v>
                </c:pt>
                <c:pt idx="1040">
                  <c:v>-2.5984E-2</c:v>
                </c:pt>
                <c:pt idx="1041">
                  <c:v>-0.33750000000000002</c:v>
                </c:pt>
                <c:pt idx="1042">
                  <c:v>8.4808999999999996E-2</c:v>
                </c:pt>
                <c:pt idx="1043">
                  <c:v>-8.4307999999999994E-2</c:v>
                </c:pt>
                <c:pt idx="1044">
                  <c:v>-3.5645000000000003E-2</c:v>
                </c:pt>
                <c:pt idx="1045">
                  <c:v>1.1764E-2</c:v>
                </c:pt>
                <c:pt idx="1046">
                  <c:v>5.0881999999999997E-2</c:v>
                </c:pt>
                <c:pt idx="1047">
                  <c:v>-0.22939999999999999</c:v>
                </c:pt>
                <c:pt idx="1048">
                  <c:v>1.8287999999999999E-2</c:v>
                </c:pt>
                <c:pt idx="1049">
                  <c:v>0.18223</c:v>
                </c:pt>
                <c:pt idx="1050">
                  <c:v>-0.33527000000000001</c:v>
                </c:pt>
                <c:pt idx="1051">
                  <c:v>-0.10521</c:v>
                </c:pt>
                <c:pt idx="1052">
                  <c:v>-0.16012999999999999</c:v>
                </c:pt>
                <c:pt idx="1053">
                  <c:v>0.35194999999999999</c:v>
                </c:pt>
                <c:pt idx="1054">
                  <c:v>-9.1578999999999994E-2</c:v>
                </c:pt>
                <c:pt idx="1055">
                  <c:v>-0.25344</c:v>
                </c:pt>
                <c:pt idx="1056">
                  <c:v>-9.8840999999999998E-2</c:v>
                </c:pt>
                <c:pt idx="1057">
                  <c:v>-7.3209999999999997E-2</c:v>
                </c:pt>
                <c:pt idx="1058">
                  <c:v>6.7561999999999997E-2</c:v>
                </c:pt>
                <c:pt idx="1059">
                  <c:v>-0.28210000000000002</c:v>
                </c:pt>
                <c:pt idx="1060">
                  <c:v>1.8606999999999999E-2</c:v>
                </c:pt>
                <c:pt idx="1061">
                  <c:v>-0.21654999999999999</c:v>
                </c:pt>
                <c:pt idx="1062">
                  <c:v>0.13231000000000001</c:v>
                </c:pt>
                <c:pt idx="1063">
                  <c:v>0.11208</c:v>
                </c:pt>
                <c:pt idx="1064">
                  <c:v>-0.15726999999999999</c:v>
                </c:pt>
                <c:pt idx="1065">
                  <c:v>-0.34469</c:v>
                </c:pt>
                <c:pt idx="1066">
                  <c:v>-0.42925000000000002</c:v>
                </c:pt>
                <c:pt idx="1067">
                  <c:v>0.20257</c:v>
                </c:pt>
                <c:pt idx="1068">
                  <c:v>0.31342999999999999</c:v>
                </c:pt>
                <c:pt idx="1069">
                  <c:v>0.46766999999999997</c:v>
                </c:pt>
                <c:pt idx="1070">
                  <c:v>8.2479999999999998E-2</c:v>
                </c:pt>
                <c:pt idx="1071">
                  <c:v>0.36706</c:v>
                </c:pt>
                <c:pt idx="1072">
                  <c:v>0.22334999999999999</c:v>
                </c:pt>
                <c:pt idx="1073">
                  <c:v>0.44518000000000002</c:v>
                </c:pt>
                <c:pt idx="1074">
                  <c:v>7.8913999999999998E-2</c:v>
                </c:pt>
                <c:pt idx="1075">
                  <c:v>0.10514</c:v>
                </c:pt>
                <c:pt idx="1076">
                  <c:v>-0.23769000000000001</c:v>
                </c:pt>
                <c:pt idx="1077">
                  <c:v>-1.5153E-2</c:v>
                </c:pt>
                <c:pt idx="1078">
                  <c:v>0.56957999999999998</c:v>
                </c:pt>
                <c:pt idx="1079">
                  <c:v>0.16971</c:v>
                </c:pt>
                <c:pt idx="1080">
                  <c:v>-0.14793000000000001</c:v>
                </c:pt>
                <c:pt idx="1081">
                  <c:v>0.16591</c:v>
                </c:pt>
                <c:pt idx="1082">
                  <c:v>-0.17108000000000001</c:v>
                </c:pt>
                <c:pt idx="1083">
                  <c:v>-2.1328E-2</c:v>
                </c:pt>
                <c:pt idx="1084">
                  <c:v>0.32469999999999999</c:v>
                </c:pt>
                <c:pt idx="1085">
                  <c:v>0.21515000000000001</c:v>
                </c:pt>
                <c:pt idx="1086">
                  <c:v>-0.18590000000000001</c:v>
                </c:pt>
                <c:pt idx="1087">
                  <c:v>-1.5129999999999999E-2</c:v>
                </c:pt>
                <c:pt idx="1088">
                  <c:v>-2.3774E-2</c:v>
                </c:pt>
                <c:pt idx="1089">
                  <c:v>-6.5933000000000005E-2</c:v>
                </c:pt>
                <c:pt idx="1090">
                  <c:v>-8.6177000000000004E-2</c:v>
                </c:pt>
                <c:pt idx="1091">
                  <c:v>0.11006000000000001</c:v>
                </c:pt>
                <c:pt idx="1092">
                  <c:v>9.0972999999999998E-2</c:v>
                </c:pt>
                <c:pt idx="1093">
                  <c:v>0.28677000000000002</c:v>
                </c:pt>
                <c:pt idx="1094">
                  <c:v>0.32621</c:v>
                </c:pt>
                <c:pt idx="1095">
                  <c:v>-0.23562</c:v>
                </c:pt>
                <c:pt idx="1096">
                  <c:v>0.13779</c:v>
                </c:pt>
                <c:pt idx="1097">
                  <c:v>0.10058</c:v>
                </c:pt>
                <c:pt idx="1098">
                  <c:v>-0.24734</c:v>
                </c:pt>
                <c:pt idx="1099">
                  <c:v>-0.31540000000000001</c:v>
                </c:pt>
                <c:pt idx="1100">
                  <c:v>-0.46498</c:v>
                </c:pt>
                <c:pt idx="1101">
                  <c:v>-9.5269000000000006E-2</c:v>
                </c:pt>
                <c:pt idx="1102">
                  <c:v>-0.21768000000000001</c:v>
                </c:pt>
                <c:pt idx="1103">
                  <c:v>-0.33917999999999998</c:v>
                </c:pt>
                <c:pt idx="1104">
                  <c:v>0.10205</c:v>
                </c:pt>
                <c:pt idx="1105">
                  <c:v>0.48719000000000001</c:v>
                </c:pt>
                <c:pt idx="1106">
                  <c:v>0.24107000000000001</c:v>
                </c:pt>
                <c:pt idx="1107">
                  <c:v>0.26885999999999999</c:v>
                </c:pt>
                <c:pt idx="1108">
                  <c:v>0.43031999999999998</c:v>
                </c:pt>
                <c:pt idx="1109">
                  <c:v>0.24421000000000001</c:v>
                </c:pt>
                <c:pt idx="1110">
                  <c:v>-0.30187999999999998</c:v>
                </c:pt>
                <c:pt idx="1111">
                  <c:v>0.28960999999999998</c:v>
                </c:pt>
                <c:pt idx="1112">
                  <c:v>-0.15240999999999999</c:v>
                </c:pt>
                <c:pt idx="1113">
                  <c:v>0.28399999999999997</c:v>
                </c:pt>
                <c:pt idx="1114">
                  <c:v>-6.3497999999999999E-2</c:v>
                </c:pt>
                <c:pt idx="1115">
                  <c:v>0.18412000000000001</c:v>
                </c:pt>
                <c:pt idx="1116">
                  <c:v>0.31045</c:v>
                </c:pt>
                <c:pt idx="1117">
                  <c:v>0.10979999999999999</c:v>
                </c:pt>
                <c:pt idx="1118">
                  <c:v>-0.52905000000000002</c:v>
                </c:pt>
                <c:pt idx="1119">
                  <c:v>0.59482000000000002</c:v>
                </c:pt>
                <c:pt idx="1120">
                  <c:v>0.34758</c:v>
                </c:pt>
                <c:pt idx="1121">
                  <c:v>-5.3612E-2</c:v>
                </c:pt>
                <c:pt idx="1122">
                  <c:v>0.10567</c:v>
                </c:pt>
                <c:pt idx="1123">
                  <c:v>-9.7962999999999995E-2</c:v>
                </c:pt>
                <c:pt idx="1124">
                  <c:v>8.9395000000000002E-2</c:v>
                </c:pt>
                <c:pt idx="1125">
                  <c:v>0.29166999999999998</c:v>
                </c:pt>
                <c:pt idx="1126">
                  <c:v>-0.15651000000000001</c:v>
                </c:pt>
                <c:pt idx="1127">
                  <c:v>-0.12479</c:v>
                </c:pt>
                <c:pt idx="1128">
                  <c:v>-0.31230999999999998</c:v>
                </c:pt>
                <c:pt idx="1129">
                  <c:v>0.24135999999999999</c:v>
                </c:pt>
                <c:pt idx="1130">
                  <c:v>-0.31080999999999998</c:v>
                </c:pt>
                <c:pt idx="1131">
                  <c:v>-0.21667</c:v>
                </c:pt>
                <c:pt idx="1132">
                  <c:v>0.16284999999999999</c:v>
                </c:pt>
                <c:pt idx="1133">
                  <c:v>6.4896999999999996E-2</c:v>
                </c:pt>
                <c:pt idx="1134">
                  <c:v>6.6447999999999993E-2</c:v>
                </c:pt>
                <c:pt idx="1135">
                  <c:v>0.15257999999999999</c:v>
                </c:pt>
                <c:pt idx="1136">
                  <c:v>-5.5101999999999998E-3</c:v>
                </c:pt>
                <c:pt idx="1137">
                  <c:v>6.8607000000000001E-2</c:v>
                </c:pt>
                <c:pt idx="1138">
                  <c:v>-3.5630000000000002E-2</c:v>
                </c:pt>
                <c:pt idx="1139">
                  <c:v>-0.35311999999999999</c:v>
                </c:pt>
                <c:pt idx="1140">
                  <c:v>-0.13078000000000001</c:v>
                </c:pt>
                <c:pt idx="1141">
                  <c:v>0.24793000000000001</c:v>
                </c:pt>
                <c:pt idx="1142">
                  <c:v>0.14538000000000001</c:v>
                </c:pt>
                <c:pt idx="1143">
                  <c:v>-0.16192000000000001</c:v>
                </c:pt>
                <c:pt idx="1144">
                  <c:v>-5.2798999999999999E-2</c:v>
                </c:pt>
                <c:pt idx="1145">
                  <c:v>0.1449</c:v>
                </c:pt>
                <c:pt idx="1146">
                  <c:v>0.49213000000000001</c:v>
                </c:pt>
                <c:pt idx="1147">
                  <c:v>-0.25878000000000001</c:v>
                </c:pt>
                <c:pt idx="1148">
                  <c:v>-0.27616000000000002</c:v>
                </c:pt>
                <c:pt idx="1149">
                  <c:v>-0.42497000000000001</c:v>
                </c:pt>
                <c:pt idx="1150">
                  <c:v>0.36864000000000002</c:v>
                </c:pt>
                <c:pt idx="1151">
                  <c:v>0.37811</c:v>
                </c:pt>
                <c:pt idx="1152">
                  <c:v>0.39943000000000001</c:v>
                </c:pt>
                <c:pt idx="1153">
                  <c:v>0.14074999999999999</c:v>
                </c:pt>
                <c:pt idx="1154">
                  <c:v>0.24746000000000001</c:v>
                </c:pt>
                <c:pt idx="1155">
                  <c:v>-4.0492E-2</c:v>
                </c:pt>
                <c:pt idx="1156">
                  <c:v>-0.16936000000000001</c:v>
                </c:pt>
                <c:pt idx="1157">
                  <c:v>8.3999000000000004E-2</c:v>
                </c:pt>
                <c:pt idx="1158">
                  <c:v>0.51637999999999995</c:v>
                </c:pt>
                <c:pt idx="1159">
                  <c:v>2.5239999999999999E-2</c:v>
                </c:pt>
                <c:pt idx="1160">
                  <c:v>-0.25668000000000002</c:v>
                </c:pt>
                <c:pt idx="1161">
                  <c:v>0.26507999999999998</c:v>
                </c:pt>
                <c:pt idx="1162">
                  <c:v>0.24857000000000001</c:v>
                </c:pt>
                <c:pt idx="1163">
                  <c:v>0.4219</c:v>
                </c:pt>
                <c:pt idx="1164">
                  <c:v>-1.4963000000000001E-2</c:v>
                </c:pt>
                <c:pt idx="1165">
                  <c:v>0.22291</c:v>
                </c:pt>
                <c:pt idx="1166">
                  <c:v>0.44688</c:v>
                </c:pt>
                <c:pt idx="1167">
                  <c:v>0.65849999999999997</c:v>
                </c:pt>
                <c:pt idx="1168">
                  <c:v>0.33661999999999997</c:v>
                </c:pt>
                <c:pt idx="1169">
                  <c:v>-0.1125</c:v>
                </c:pt>
                <c:pt idx="1170">
                  <c:v>-0.40328000000000003</c:v>
                </c:pt>
                <c:pt idx="1171">
                  <c:v>-0.1615</c:v>
                </c:pt>
                <c:pt idx="1172">
                  <c:v>-1.8449E-2</c:v>
                </c:pt>
                <c:pt idx="1173">
                  <c:v>0.10306999999999999</c:v>
                </c:pt>
                <c:pt idx="1174">
                  <c:v>-0.18939</c:v>
                </c:pt>
                <c:pt idx="1175">
                  <c:v>-0.14301</c:v>
                </c:pt>
                <c:pt idx="1176">
                  <c:v>-0.26637</c:v>
                </c:pt>
                <c:pt idx="1177">
                  <c:v>-2.5198000000000002E-2</c:v>
                </c:pt>
                <c:pt idx="1178">
                  <c:v>0.29099999999999998</c:v>
                </c:pt>
                <c:pt idx="1179">
                  <c:v>0.21956999999999999</c:v>
                </c:pt>
                <c:pt idx="1180">
                  <c:v>-0.34645999999999999</c:v>
                </c:pt>
                <c:pt idx="1181">
                  <c:v>-0.31595000000000001</c:v>
                </c:pt>
                <c:pt idx="1182">
                  <c:v>-3.8228999999999999E-2</c:v>
                </c:pt>
                <c:pt idx="1183">
                  <c:v>-0.20632</c:v>
                </c:pt>
                <c:pt idx="1184">
                  <c:v>0.46572999999999998</c:v>
                </c:pt>
                <c:pt idx="1185">
                  <c:v>0.18049999999999999</c:v>
                </c:pt>
                <c:pt idx="1186">
                  <c:v>-0.40704000000000001</c:v>
                </c:pt>
                <c:pt idx="1187">
                  <c:v>-4.9639999999999997E-2</c:v>
                </c:pt>
                <c:pt idx="1188">
                  <c:v>-0.27250000000000002</c:v>
                </c:pt>
                <c:pt idx="1189">
                  <c:v>-9.3413999999999997E-2</c:v>
                </c:pt>
                <c:pt idx="1190">
                  <c:v>-7.0518999999999998E-2</c:v>
                </c:pt>
                <c:pt idx="1191">
                  <c:v>-0.22811999999999999</c:v>
                </c:pt>
                <c:pt idx="1192">
                  <c:v>-0.27572000000000002</c:v>
                </c:pt>
                <c:pt idx="1193">
                  <c:v>-0.14798</c:v>
                </c:pt>
                <c:pt idx="1194">
                  <c:v>-0.30109000000000002</c:v>
                </c:pt>
                <c:pt idx="1195">
                  <c:v>-0.38494</c:v>
                </c:pt>
                <c:pt idx="1196">
                  <c:v>1.4645999999999999E-2</c:v>
                </c:pt>
                <c:pt idx="1197">
                  <c:v>0.58903000000000005</c:v>
                </c:pt>
                <c:pt idx="1198">
                  <c:v>4.4305999999999998E-2</c:v>
                </c:pt>
                <c:pt idx="1199">
                  <c:v>0.43264000000000002</c:v>
                </c:pt>
                <c:pt idx="1200">
                  <c:v>0.13295999999999999</c:v>
                </c:pt>
                <c:pt idx="1201">
                  <c:v>0.23215</c:v>
                </c:pt>
                <c:pt idx="1202">
                  <c:v>9.1560000000000002E-2</c:v>
                </c:pt>
                <c:pt idx="1203">
                  <c:v>0.10913</c:v>
                </c:pt>
                <c:pt idx="1204">
                  <c:v>-0.10147</c:v>
                </c:pt>
                <c:pt idx="1205">
                  <c:v>2.9977E-2</c:v>
                </c:pt>
                <c:pt idx="1206">
                  <c:v>-0.30481000000000003</c:v>
                </c:pt>
                <c:pt idx="1207">
                  <c:v>0.19414999999999999</c:v>
                </c:pt>
                <c:pt idx="1208">
                  <c:v>-0.19527</c:v>
                </c:pt>
                <c:pt idx="1209">
                  <c:v>-0.59553999999999996</c:v>
                </c:pt>
                <c:pt idx="1210">
                  <c:v>0.24573</c:v>
                </c:pt>
                <c:pt idx="1211">
                  <c:v>1.0246999999999999E-2</c:v>
                </c:pt>
                <c:pt idx="1212">
                  <c:v>-0.23522000000000001</c:v>
                </c:pt>
                <c:pt idx="1213">
                  <c:v>-0.38480999999999999</c:v>
                </c:pt>
                <c:pt idx="1214">
                  <c:v>0.33712999999999999</c:v>
                </c:pt>
                <c:pt idx="1215">
                  <c:v>0.29459000000000002</c:v>
                </c:pt>
                <c:pt idx="1216">
                  <c:v>-0.18703</c:v>
                </c:pt>
                <c:pt idx="1217">
                  <c:v>-0.41626999999999997</c:v>
                </c:pt>
                <c:pt idx="1218">
                  <c:v>-4.9478000000000001E-2</c:v>
                </c:pt>
                <c:pt idx="1219">
                  <c:v>-0.38357000000000002</c:v>
                </c:pt>
                <c:pt idx="1220">
                  <c:v>-0.51717999999999997</c:v>
                </c:pt>
                <c:pt idx="1221">
                  <c:v>-0.2278</c:v>
                </c:pt>
                <c:pt idx="1222">
                  <c:v>0.22064</c:v>
                </c:pt>
                <c:pt idx="1223">
                  <c:v>-0.30381999999999998</c:v>
                </c:pt>
                <c:pt idx="1224">
                  <c:v>2.8670999999999999E-2</c:v>
                </c:pt>
                <c:pt idx="1225">
                  <c:v>0.20297999999999999</c:v>
                </c:pt>
                <c:pt idx="1226">
                  <c:v>1.7371000000000001E-2</c:v>
                </c:pt>
                <c:pt idx="1227">
                  <c:v>-9.7487000000000004E-2</c:v>
                </c:pt>
                <c:pt idx="1228">
                  <c:v>-0.23447000000000001</c:v>
                </c:pt>
                <c:pt idx="1229">
                  <c:v>0.35120000000000001</c:v>
                </c:pt>
                <c:pt idx="1230">
                  <c:v>-0.34338999999999997</c:v>
                </c:pt>
                <c:pt idx="1231">
                  <c:v>0.21389</c:v>
                </c:pt>
                <c:pt idx="1232">
                  <c:v>-0.34510999999999997</c:v>
                </c:pt>
                <c:pt idx="1233">
                  <c:v>-0.66586000000000001</c:v>
                </c:pt>
                <c:pt idx="1234">
                  <c:v>-0.22731999999999999</c:v>
                </c:pt>
                <c:pt idx="1235">
                  <c:v>0.20029</c:v>
                </c:pt>
                <c:pt idx="1236">
                  <c:v>-8.047E-2</c:v>
                </c:pt>
                <c:pt idx="1237">
                  <c:v>-0.32282</c:v>
                </c:pt>
                <c:pt idx="1238">
                  <c:v>-0.38596000000000003</c:v>
                </c:pt>
                <c:pt idx="1239">
                  <c:v>0.12475</c:v>
                </c:pt>
                <c:pt idx="1240">
                  <c:v>0.17154</c:v>
                </c:pt>
                <c:pt idx="1241">
                  <c:v>0.11599</c:v>
                </c:pt>
                <c:pt idx="1242">
                  <c:v>-0.18203</c:v>
                </c:pt>
                <c:pt idx="1243">
                  <c:v>0.10482</c:v>
                </c:pt>
                <c:pt idx="1244">
                  <c:v>-0.24187</c:v>
                </c:pt>
                <c:pt idx="1245">
                  <c:v>-0.25485999999999998</c:v>
                </c:pt>
                <c:pt idx="1246">
                  <c:v>-5.8825000000000002E-2</c:v>
                </c:pt>
                <c:pt idx="1247">
                  <c:v>3.2349999999999997E-2</c:v>
                </c:pt>
                <c:pt idx="1248">
                  <c:v>0.13768</c:v>
                </c:pt>
                <c:pt idx="1249">
                  <c:v>0.11976000000000001</c:v>
                </c:pt>
                <c:pt idx="1250">
                  <c:v>6.9487999999999994E-2</c:v>
                </c:pt>
                <c:pt idx="1251">
                  <c:v>-8.2556000000000004E-2</c:v>
                </c:pt>
                <c:pt idx="1252">
                  <c:v>0.49880999999999998</c:v>
                </c:pt>
                <c:pt idx="1253">
                  <c:v>3.04E-2</c:v>
                </c:pt>
                <c:pt idx="1254">
                  <c:v>-0.36535000000000001</c:v>
                </c:pt>
                <c:pt idx="1255">
                  <c:v>-0.60801000000000005</c:v>
                </c:pt>
                <c:pt idx="1256">
                  <c:v>-0.28559000000000001</c:v>
                </c:pt>
                <c:pt idx="1257">
                  <c:v>9.2136999999999997E-2</c:v>
                </c:pt>
                <c:pt idx="1258">
                  <c:v>-0.23946999999999999</c:v>
                </c:pt>
                <c:pt idx="1259">
                  <c:v>0.18726999999999999</c:v>
                </c:pt>
                <c:pt idx="1260">
                  <c:v>-0.21753</c:v>
                </c:pt>
                <c:pt idx="1261">
                  <c:v>-0.12177</c:v>
                </c:pt>
                <c:pt idx="1262">
                  <c:v>-0.21228</c:v>
                </c:pt>
                <c:pt idx="1263">
                  <c:v>0.57426999999999995</c:v>
                </c:pt>
                <c:pt idx="1264">
                  <c:v>9.9883000000000003E-3</c:v>
                </c:pt>
                <c:pt idx="1265">
                  <c:v>-0.44997999999999999</c:v>
                </c:pt>
                <c:pt idx="1266">
                  <c:v>-0.32851000000000002</c:v>
                </c:pt>
                <c:pt idx="1267">
                  <c:v>-0.46378000000000003</c:v>
                </c:pt>
                <c:pt idx="1268">
                  <c:v>-0.39051999999999998</c:v>
                </c:pt>
                <c:pt idx="1269">
                  <c:v>9.4284000000000007E-2</c:v>
                </c:pt>
                <c:pt idx="1270">
                  <c:v>-0.28098000000000001</c:v>
                </c:pt>
                <c:pt idx="1271">
                  <c:v>-4.2009000000000003E-4</c:v>
                </c:pt>
                <c:pt idx="1272">
                  <c:v>-2.3757E-2</c:v>
                </c:pt>
                <c:pt idx="1273">
                  <c:v>-0.11191</c:v>
                </c:pt>
                <c:pt idx="1274">
                  <c:v>-0.56464000000000003</c:v>
                </c:pt>
                <c:pt idx="1275">
                  <c:v>0.24873000000000001</c:v>
                </c:pt>
                <c:pt idx="1276">
                  <c:v>-5.7067E-2</c:v>
                </c:pt>
                <c:pt idx="1277">
                  <c:v>-5.6134000000000003E-2</c:v>
                </c:pt>
                <c:pt idx="1278">
                  <c:v>-0.41310000000000002</c:v>
                </c:pt>
                <c:pt idx="1279">
                  <c:v>-1.1106E-2</c:v>
                </c:pt>
                <c:pt idx="1280">
                  <c:v>0.34593000000000002</c:v>
                </c:pt>
                <c:pt idx="1281">
                  <c:v>-6.6730000000000001E-3</c:v>
                </c:pt>
                <c:pt idx="1282">
                  <c:v>0.23188</c:v>
                </c:pt>
                <c:pt idx="1283">
                  <c:v>-0.36924000000000001</c:v>
                </c:pt>
                <c:pt idx="1284">
                  <c:v>-0.20530999999999999</c:v>
                </c:pt>
                <c:pt idx="1285">
                  <c:v>-0.24224999999999999</c:v>
                </c:pt>
                <c:pt idx="1286">
                  <c:v>0.48359999999999997</c:v>
                </c:pt>
                <c:pt idx="1287">
                  <c:v>2.8237999999999999E-2</c:v>
                </c:pt>
                <c:pt idx="1288">
                  <c:v>0.34809000000000001</c:v>
                </c:pt>
                <c:pt idx="1289">
                  <c:v>0.35855999999999999</c:v>
                </c:pt>
                <c:pt idx="1290">
                  <c:v>0.40007999999999999</c:v>
                </c:pt>
                <c:pt idx="1291">
                  <c:v>0.16231000000000001</c:v>
                </c:pt>
                <c:pt idx="1292">
                  <c:v>0.45898</c:v>
                </c:pt>
                <c:pt idx="1293">
                  <c:v>0.24629000000000001</c:v>
                </c:pt>
                <c:pt idx="1294">
                  <c:v>8.2822000000000007E-2</c:v>
                </c:pt>
                <c:pt idx="1295">
                  <c:v>-5.6764000000000002E-2</c:v>
                </c:pt>
                <c:pt idx="1296">
                  <c:v>6.4543999999999999E-3</c:v>
                </c:pt>
                <c:pt idx="1297">
                  <c:v>-0.33798</c:v>
                </c:pt>
                <c:pt idx="1298">
                  <c:v>0.13206999999999999</c:v>
                </c:pt>
                <c:pt idx="1299">
                  <c:v>-0.32305</c:v>
                </c:pt>
                <c:pt idx="1300">
                  <c:v>-0.40971999999999997</c:v>
                </c:pt>
                <c:pt idx="1301">
                  <c:v>-9.0830999999999995E-2</c:v>
                </c:pt>
                <c:pt idx="1302">
                  <c:v>-0.29752000000000001</c:v>
                </c:pt>
                <c:pt idx="1303">
                  <c:v>-0.23017000000000001</c:v>
                </c:pt>
                <c:pt idx="1304">
                  <c:v>0.18446000000000001</c:v>
                </c:pt>
                <c:pt idx="1305">
                  <c:v>-0.44035000000000002</c:v>
                </c:pt>
                <c:pt idx="1306">
                  <c:v>-4.9001000000000003E-2</c:v>
                </c:pt>
                <c:pt idx="1307">
                  <c:v>-0.31697999999999998</c:v>
                </c:pt>
                <c:pt idx="1308">
                  <c:v>0.23368</c:v>
                </c:pt>
                <c:pt idx="1309">
                  <c:v>0.20035</c:v>
                </c:pt>
                <c:pt idx="1310">
                  <c:v>4.2513000000000002E-2</c:v>
                </c:pt>
                <c:pt idx="1311">
                  <c:v>-0.18770000000000001</c:v>
                </c:pt>
                <c:pt idx="1312">
                  <c:v>0.16413</c:v>
                </c:pt>
                <c:pt idx="1313">
                  <c:v>-0.39672000000000002</c:v>
                </c:pt>
                <c:pt idx="1314">
                  <c:v>0.45517000000000002</c:v>
                </c:pt>
                <c:pt idx="1315">
                  <c:v>0.29041</c:v>
                </c:pt>
                <c:pt idx="1316">
                  <c:v>0.29379</c:v>
                </c:pt>
                <c:pt idx="1317">
                  <c:v>0.45593</c:v>
                </c:pt>
                <c:pt idx="1318">
                  <c:v>-0.14495</c:v>
                </c:pt>
                <c:pt idx="1319">
                  <c:v>0.54227000000000003</c:v>
                </c:pt>
                <c:pt idx="1320">
                  <c:v>-2.9916000000000002E-2</c:v>
                </c:pt>
                <c:pt idx="1321">
                  <c:v>0.25258000000000003</c:v>
                </c:pt>
                <c:pt idx="1322">
                  <c:v>-0.47395999999999999</c:v>
                </c:pt>
                <c:pt idx="1323">
                  <c:v>-7.8012999999999999E-2</c:v>
                </c:pt>
                <c:pt idx="1324">
                  <c:v>5.2781000000000002E-2</c:v>
                </c:pt>
                <c:pt idx="1325">
                  <c:v>-0.24598999999999999</c:v>
                </c:pt>
                <c:pt idx="1326">
                  <c:v>-0.35648999999999997</c:v>
                </c:pt>
                <c:pt idx="1327">
                  <c:v>1.6003E-2</c:v>
                </c:pt>
                <c:pt idx="1328">
                  <c:v>-0.18479000000000001</c:v>
                </c:pt>
                <c:pt idx="1329">
                  <c:v>7.6568999999999998E-2</c:v>
                </c:pt>
                <c:pt idx="1330">
                  <c:v>0.16606000000000001</c:v>
                </c:pt>
                <c:pt idx="1331">
                  <c:v>0.1137</c:v>
                </c:pt>
                <c:pt idx="1332">
                  <c:v>-0.18984999999999999</c:v>
                </c:pt>
                <c:pt idx="1333">
                  <c:v>8.2668000000000005E-2</c:v>
                </c:pt>
                <c:pt idx="1334">
                  <c:v>0.35363</c:v>
                </c:pt>
                <c:pt idx="1335">
                  <c:v>-9.0939999999999993E-2</c:v>
                </c:pt>
                <c:pt idx="1336">
                  <c:v>0.26257000000000003</c:v>
                </c:pt>
                <c:pt idx="1337">
                  <c:v>-0.17544999999999999</c:v>
                </c:pt>
                <c:pt idx="1338">
                  <c:v>4.2777000000000003E-2</c:v>
                </c:pt>
                <c:pt idx="1339">
                  <c:v>-0.21793000000000001</c:v>
                </c:pt>
                <c:pt idx="1340">
                  <c:v>0.26739000000000002</c:v>
                </c:pt>
                <c:pt idx="1341">
                  <c:v>0.42342999999999997</c:v>
                </c:pt>
                <c:pt idx="1342">
                  <c:v>0.15411</c:v>
                </c:pt>
                <c:pt idx="1343">
                  <c:v>0.25846000000000002</c:v>
                </c:pt>
                <c:pt idx="1344">
                  <c:v>0.22642999999999999</c:v>
                </c:pt>
                <c:pt idx="1345">
                  <c:v>0.56637999999999999</c:v>
                </c:pt>
                <c:pt idx="1346">
                  <c:v>-0.52593000000000001</c:v>
                </c:pt>
                <c:pt idx="1347">
                  <c:v>-0.33803</c:v>
                </c:pt>
                <c:pt idx="1348">
                  <c:v>-0.11663</c:v>
                </c:pt>
                <c:pt idx="1349">
                  <c:v>-0.19917000000000001</c:v>
                </c:pt>
                <c:pt idx="1350">
                  <c:v>-0.15640000000000001</c:v>
                </c:pt>
                <c:pt idx="1351">
                  <c:v>0.22897000000000001</c:v>
                </c:pt>
                <c:pt idx="1352">
                  <c:v>-0.19786999999999999</c:v>
                </c:pt>
                <c:pt idx="1353">
                  <c:v>-5.3656000000000002E-2</c:v>
                </c:pt>
                <c:pt idx="1354">
                  <c:v>-9.7826999999999997E-2</c:v>
                </c:pt>
                <c:pt idx="1355">
                  <c:v>-8.1928000000000001E-2</c:v>
                </c:pt>
                <c:pt idx="1356">
                  <c:v>-0.32083</c:v>
                </c:pt>
                <c:pt idx="1357">
                  <c:v>-0.26518999999999998</c:v>
                </c:pt>
                <c:pt idx="1358">
                  <c:v>-0.4546</c:v>
                </c:pt>
                <c:pt idx="1359">
                  <c:v>-7.1842000000000003E-2</c:v>
                </c:pt>
                <c:pt idx="1360">
                  <c:v>-5.4268999999999998E-2</c:v>
                </c:pt>
                <c:pt idx="1361">
                  <c:v>-0.16020000000000001</c:v>
                </c:pt>
                <c:pt idx="1362">
                  <c:v>2.6425000000000001E-2</c:v>
                </c:pt>
                <c:pt idx="1363">
                  <c:v>-0.39206000000000002</c:v>
                </c:pt>
                <c:pt idx="1364">
                  <c:v>-0.35893999999999998</c:v>
                </c:pt>
                <c:pt idx="1365">
                  <c:v>-0.22827</c:v>
                </c:pt>
                <c:pt idx="1366">
                  <c:v>3.3083000000000001E-2</c:v>
                </c:pt>
                <c:pt idx="1367">
                  <c:v>0.35619000000000001</c:v>
                </c:pt>
                <c:pt idx="1368">
                  <c:v>0.14915</c:v>
                </c:pt>
                <c:pt idx="1369">
                  <c:v>-0.15254000000000001</c:v>
                </c:pt>
                <c:pt idx="1370">
                  <c:v>-0.13214999999999999</c:v>
                </c:pt>
                <c:pt idx="1371">
                  <c:v>-0.25037999999999999</c:v>
                </c:pt>
                <c:pt idx="1372">
                  <c:v>-2.4645E-2</c:v>
                </c:pt>
                <c:pt idx="1373">
                  <c:v>-0.60533999999999999</c:v>
                </c:pt>
                <c:pt idx="1374">
                  <c:v>-0.22771</c:v>
                </c:pt>
                <c:pt idx="1375">
                  <c:v>-1.815E-3</c:v>
                </c:pt>
                <c:pt idx="1376">
                  <c:v>0.14294999999999999</c:v>
                </c:pt>
                <c:pt idx="1377">
                  <c:v>-0.22236</c:v>
                </c:pt>
                <c:pt idx="1378">
                  <c:v>0.35772999999999999</c:v>
                </c:pt>
                <c:pt idx="1379">
                  <c:v>-0.11712</c:v>
                </c:pt>
                <c:pt idx="1380">
                  <c:v>0.23879</c:v>
                </c:pt>
                <c:pt idx="1381">
                  <c:v>0.37759999999999999</c:v>
                </c:pt>
                <c:pt idx="1382">
                  <c:v>0.37315999999999999</c:v>
                </c:pt>
                <c:pt idx="1383">
                  <c:v>-0.21662999999999999</c:v>
                </c:pt>
                <c:pt idx="1384">
                  <c:v>-0.52288000000000001</c:v>
                </c:pt>
                <c:pt idx="1385">
                  <c:v>-0.67752000000000001</c:v>
                </c:pt>
                <c:pt idx="1386">
                  <c:v>-0.52646999999999999</c:v>
                </c:pt>
                <c:pt idx="1387">
                  <c:v>0.28664000000000001</c:v>
                </c:pt>
                <c:pt idx="1388">
                  <c:v>-0.26921</c:v>
                </c:pt>
                <c:pt idx="1389">
                  <c:v>-7.5115000000000001E-2</c:v>
                </c:pt>
                <c:pt idx="1390">
                  <c:v>-0.16089999999999999</c:v>
                </c:pt>
                <c:pt idx="1391">
                  <c:v>-2.0338999999999999E-2</c:v>
                </c:pt>
                <c:pt idx="1392">
                  <c:v>-0.33672999999999997</c:v>
                </c:pt>
                <c:pt idx="1393">
                  <c:v>-4.8196000000000003E-2</c:v>
                </c:pt>
                <c:pt idx="1394">
                  <c:v>-0.24951999999999999</c:v>
                </c:pt>
                <c:pt idx="1395">
                  <c:v>-0.10571</c:v>
                </c:pt>
                <c:pt idx="1396">
                  <c:v>0.15012</c:v>
                </c:pt>
                <c:pt idx="1397">
                  <c:v>0.43998999999999999</c:v>
                </c:pt>
                <c:pt idx="1398">
                  <c:v>6.7672999999999997E-2</c:v>
                </c:pt>
                <c:pt idx="1399">
                  <c:v>0.18360000000000001</c:v>
                </c:pt>
                <c:pt idx="1400">
                  <c:v>-0.12526999999999999</c:v>
                </c:pt>
                <c:pt idx="1401">
                  <c:v>-0.65378999999999998</c:v>
                </c:pt>
                <c:pt idx="1402">
                  <c:v>9.5489999999999995E-4</c:v>
                </c:pt>
                <c:pt idx="1403">
                  <c:v>-0.29499999999999998</c:v>
                </c:pt>
                <c:pt idx="1404">
                  <c:v>-5.9213000000000002E-2</c:v>
                </c:pt>
                <c:pt idx="1405">
                  <c:v>0.11088000000000001</c:v>
                </c:pt>
                <c:pt idx="1406">
                  <c:v>0.21568000000000001</c:v>
                </c:pt>
                <c:pt idx="1407">
                  <c:v>0.29276000000000002</c:v>
                </c:pt>
                <c:pt idx="1408">
                  <c:v>0.38335000000000002</c:v>
                </c:pt>
                <c:pt idx="1409">
                  <c:v>-0.19313</c:v>
                </c:pt>
                <c:pt idx="1410">
                  <c:v>-5.3580999999999997E-2</c:v>
                </c:pt>
                <c:pt idx="1411">
                  <c:v>9.0867000000000003E-2</c:v>
                </c:pt>
                <c:pt idx="1412">
                  <c:v>-0.50410999999999995</c:v>
                </c:pt>
                <c:pt idx="1413">
                  <c:v>-6.6373000000000001E-2</c:v>
                </c:pt>
                <c:pt idx="1414">
                  <c:v>-0.29914000000000002</c:v>
                </c:pt>
                <c:pt idx="1415">
                  <c:v>2.2834E-2</c:v>
                </c:pt>
                <c:pt idx="1416">
                  <c:v>0.55256000000000005</c:v>
                </c:pt>
                <c:pt idx="1417">
                  <c:v>0.15390000000000001</c:v>
                </c:pt>
                <c:pt idx="1418">
                  <c:v>0.83343</c:v>
                </c:pt>
                <c:pt idx="1419">
                  <c:v>0.38884999999999997</c:v>
                </c:pt>
                <c:pt idx="1420">
                  <c:v>0.14777999999999999</c:v>
                </c:pt>
                <c:pt idx="1421">
                  <c:v>-5.3572000000000002E-2</c:v>
                </c:pt>
                <c:pt idx="1422">
                  <c:v>0.18142</c:v>
                </c:pt>
                <c:pt idx="1423">
                  <c:v>-0.14677999999999999</c:v>
                </c:pt>
                <c:pt idx="1424">
                  <c:v>-0.26846999999999999</c:v>
                </c:pt>
                <c:pt idx="1425">
                  <c:v>-0.12523000000000001</c:v>
                </c:pt>
                <c:pt idx="1426">
                  <c:v>-6.5096000000000001E-2</c:v>
                </c:pt>
                <c:pt idx="1427">
                  <c:v>1.9258000000000001E-3</c:v>
                </c:pt>
                <c:pt idx="1428">
                  <c:v>0.26062000000000002</c:v>
                </c:pt>
                <c:pt idx="1429">
                  <c:v>0.45745999999999998</c:v>
                </c:pt>
                <c:pt idx="1430">
                  <c:v>-0.3448</c:v>
                </c:pt>
                <c:pt idx="1431">
                  <c:v>0.13100999999999999</c:v>
                </c:pt>
                <c:pt idx="1432">
                  <c:v>-0.10442</c:v>
                </c:pt>
                <c:pt idx="1433">
                  <c:v>-1.3022000000000001E-2</c:v>
                </c:pt>
                <c:pt idx="1434">
                  <c:v>-9.1059000000000001E-2</c:v>
                </c:pt>
                <c:pt idx="1435">
                  <c:v>-7.1837999999999999E-2</c:v>
                </c:pt>
                <c:pt idx="1436">
                  <c:v>-0.27640999999999999</c:v>
                </c:pt>
                <c:pt idx="1437">
                  <c:v>-8.1005999999999995E-2</c:v>
                </c:pt>
                <c:pt idx="1438">
                  <c:v>-0.36953000000000003</c:v>
                </c:pt>
                <c:pt idx="1439">
                  <c:v>0.20083999999999999</c:v>
                </c:pt>
                <c:pt idx="1440">
                  <c:v>1.3095000000000001E-2</c:v>
                </c:pt>
                <c:pt idx="1441">
                  <c:v>-0.25159999999999999</c:v>
                </c:pt>
                <c:pt idx="1442">
                  <c:v>-0.23644000000000001</c:v>
                </c:pt>
                <c:pt idx="1443">
                  <c:v>-6.2671000000000004E-2</c:v>
                </c:pt>
                <c:pt idx="1444">
                  <c:v>0.64986999999999995</c:v>
                </c:pt>
                <c:pt idx="1445">
                  <c:v>0.28743999999999997</c:v>
                </c:pt>
                <c:pt idx="1446">
                  <c:v>-0.27705999999999997</c:v>
                </c:pt>
                <c:pt idx="1447">
                  <c:v>-0.31363000000000002</c:v>
                </c:pt>
                <c:pt idx="1448">
                  <c:v>-4.505E-2</c:v>
                </c:pt>
                <c:pt idx="1449">
                  <c:v>3.3883999999999997E-2</c:v>
                </c:pt>
                <c:pt idx="1450">
                  <c:v>-0.64659999999999995</c:v>
                </c:pt>
                <c:pt idx="1451">
                  <c:v>-0.18154000000000001</c:v>
                </c:pt>
                <c:pt idx="1452">
                  <c:v>7.9402E-2</c:v>
                </c:pt>
                <c:pt idx="1453">
                  <c:v>-0.40377999999999997</c:v>
                </c:pt>
                <c:pt idx="1454">
                  <c:v>-8.072E-2</c:v>
                </c:pt>
                <c:pt idx="1455">
                  <c:v>-0.13869000000000001</c:v>
                </c:pt>
                <c:pt idx="1456">
                  <c:v>0.15135000000000001</c:v>
                </c:pt>
                <c:pt idx="1457">
                  <c:v>-0.1651</c:v>
                </c:pt>
                <c:pt idx="1458">
                  <c:v>-0.38500000000000001</c:v>
                </c:pt>
                <c:pt idx="1459">
                  <c:v>-0.25922000000000001</c:v>
                </c:pt>
                <c:pt idx="1460">
                  <c:v>-0.2681</c:v>
                </c:pt>
                <c:pt idx="1461">
                  <c:v>-5.0123000000000001E-2</c:v>
                </c:pt>
                <c:pt idx="1462">
                  <c:v>-0.26734999999999998</c:v>
                </c:pt>
                <c:pt idx="1463">
                  <c:v>-5.0878E-2</c:v>
                </c:pt>
                <c:pt idx="1464">
                  <c:v>-9.8280000000000006E-2</c:v>
                </c:pt>
                <c:pt idx="1465">
                  <c:v>0.55213999999999996</c:v>
                </c:pt>
                <c:pt idx="1466">
                  <c:v>-0.46833000000000002</c:v>
                </c:pt>
                <c:pt idx="1467">
                  <c:v>4.7202000000000001E-2</c:v>
                </c:pt>
                <c:pt idx="1468">
                  <c:v>-0.18737000000000001</c:v>
                </c:pt>
                <c:pt idx="1469">
                  <c:v>-0.11226999999999999</c:v>
                </c:pt>
                <c:pt idx="1470">
                  <c:v>0.41497000000000001</c:v>
                </c:pt>
                <c:pt idx="1471">
                  <c:v>-0.23086999999999999</c:v>
                </c:pt>
                <c:pt idx="1472">
                  <c:v>0.15240000000000001</c:v>
                </c:pt>
                <c:pt idx="1473">
                  <c:v>0.29964000000000002</c:v>
                </c:pt>
                <c:pt idx="1474">
                  <c:v>-0.37580000000000002</c:v>
                </c:pt>
                <c:pt idx="1475">
                  <c:v>-0.31518000000000002</c:v>
                </c:pt>
                <c:pt idx="1476">
                  <c:v>-0.1681</c:v>
                </c:pt>
                <c:pt idx="1477">
                  <c:v>-5.6771000000000002E-2</c:v>
                </c:pt>
                <c:pt idx="1478">
                  <c:v>-8.0243999999999992E-3</c:v>
                </c:pt>
                <c:pt idx="1479">
                  <c:v>-0.10725999999999999</c:v>
                </c:pt>
                <c:pt idx="1480">
                  <c:v>-0.25158999999999998</c:v>
                </c:pt>
                <c:pt idx="1481">
                  <c:v>-0.15545</c:v>
                </c:pt>
                <c:pt idx="1482">
                  <c:v>0.16037000000000001</c:v>
                </c:pt>
                <c:pt idx="1483">
                  <c:v>-2.7857E-2</c:v>
                </c:pt>
                <c:pt idx="1484">
                  <c:v>0.15237000000000001</c:v>
                </c:pt>
                <c:pt idx="1485">
                  <c:v>-0.15726000000000001</c:v>
                </c:pt>
                <c:pt idx="1486">
                  <c:v>-0.22592000000000001</c:v>
                </c:pt>
                <c:pt idx="1487">
                  <c:v>0.43368000000000001</c:v>
                </c:pt>
                <c:pt idx="1488">
                  <c:v>-0.25985000000000003</c:v>
                </c:pt>
                <c:pt idx="1489">
                  <c:v>-0.17817</c:v>
                </c:pt>
                <c:pt idx="1490">
                  <c:v>0.27378999999999998</c:v>
                </c:pt>
                <c:pt idx="1491">
                  <c:v>3.1517999999999997E-2</c:v>
                </c:pt>
                <c:pt idx="1492">
                  <c:v>0.2767</c:v>
                </c:pt>
                <c:pt idx="1493">
                  <c:v>0.12798999999999999</c:v>
                </c:pt>
                <c:pt idx="1494">
                  <c:v>-0.11656999999999999</c:v>
                </c:pt>
                <c:pt idx="1495">
                  <c:v>0.20910000000000001</c:v>
                </c:pt>
                <c:pt idx="1496">
                  <c:v>0.45419999999999999</c:v>
                </c:pt>
                <c:pt idx="1497">
                  <c:v>0.15665999999999999</c:v>
                </c:pt>
                <c:pt idx="1498">
                  <c:v>1.9554999999999999E-2</c:v>
                </c:pt>
                <c:pt idx="1499">
                  <c:v>-0.16575000000000001</c:v>
                </c:pt>
                <c:pt idx="1500">
                  <c:v>-8.5838999999999999E-2</c:v>
                </c:pt>
                <c:pt idx="1501">
                  <c:v>0.12690000000000001</c:v>
                </c:pt>
                <c:pt idx="1502">
                  <c:v>-6.5429000000000001E-2</c:v>
                </c:pt>
                <c:pt idx="1503">
                  <c:v>0.10188999999999999</c:v>
                </c:pt>
                <c:pt idx="1504">
                  <c:v>0.46860000000000002</c:v>
                </c:pt>
                <c:pt idx="1505">
                  <c:v>0.35163</c:v>
                </c:pt>
                <c:pt idx="1506">
                  <c:v>-0.23422000000000001</c:v>
                </c:pt>
                <c:pt idx="1507">
                  <c:v>-0.28348000000000001</c:v>
                </c:pt>
                <c:pt idx="1508">
                  <c:v>0.40011000000000002</c:v>
                </c:pt>
                <c:pt idx="1509">
                  <c:v>0.43115999999999999</c:v>
                </c:pt>
                <c:pt idx="1510">
                  <c:v>0.10786</c:v>
                </c:pt>
                <c:pt idx="1511">
                  <c:v>-0.30664999999999998</c:v>
                </c:pt>
                <c:pt idx="1512">
                  <c:v>0.10224</c:v>
                </c:pt>
                <c:pt idx="1513">
                  <c:v>-9.7349000000000005E-2</c:v>
                </c:pt>
                <c:pt idx="1514">
                  <c:v>-0.17232</c:v>
                </c:pt>
                <c:pt idx="1515">
                  <c:v>-0.15392</c:v>
                </c:pt>
                <c:pt idx="1516">
                  <c:v>-8.3743999999999999E-2</c:v>
                </c:pt>
                <c:pt idx="1517">
                  <c:v>0.56296000000000002</c:v>
                </c:pt>
                <c:pt idx="1518">
                  <c:v>-5.3497999999999997E-2</c:v>
                </c:pt>
                <c:pt idx="1519">
                  <c:v>-2.8427999999999998E-2</c:v>
                </c:pt>
                <c:pt idx="1520">
                  <c:v>-0.71377000000000002</c:v>
                </c:pt>
                <c:pt idx="1521">
                  <c:v>-0.36571999999999999</c:v>
                </c:pt>
                <c:pt idx="1522">
                  <c:v>-0.16814000000000001</c:v>
                </c:pt>
                <c:pt idx="1523">
                  <c:v>0.12867999999999999</c:v>
                </c:pt>
                <c:pt idx="1524">
                  <c:v>0.39979999999999999</c:v>
                </c:pt>
                <c:pt idx="1525">
                  <c:v>5.9212000000000001E-2</c:v>
                </c:pt>
                <c:pt idx="1526">
                  <c:v>0.34617999999999999</c:v>
                </c:pt>
                <c:pt idx="1527">
                  <c:v>2.3302E-2</c:v>
                </c:pt>
                <c:pt idx="1528">
                  <c:v>-0.29866999999999999</c:v>
                </c:pt>
                <c:pt idx="1529">
                  <c:v>-8.4698999999999997E-2</c:v>
                </c:pt>
                <c:pt idx="1530">
                  <c:v>-0.12845999999999999</c:v>
                </c:pt>
                <c:pt idx="1531">
                  <c:v>-0.74848000000000003</c:v>
                </c:pt>
                <c:pt idx="1532">
                  <c:v>-6.2408999999999999E-2</c:v>
                </c:pt>
                <c:pt idx="1533">
                  <c:v>1.5859999999999999E-2</c:v>
                </c:pt>
                <c:pt idx="1534">
                  <c:v>-1.0261000000000001E-3</c:v>
                </c:pt>
                <c:pt idx="1535">
                  <c:v>0.13255</c:v>
                </c:pt>
                <c:pt idx="1536">
                  <c:v>-0.19894999999999999</c:v>
                </c:pt>
                <c:pt idx="1537">
                  <c:v>6.3728999999999994E-2</c:v>
                </c:pt>
                <c:pt idx="1538">
                  <c:v>0.11437</c:v>
                </c:pt>
                <c:pt idx="1539">
                  <c:v>0.33384000000000003</c:v>
                </c:pt>
                <c:pt idx="1540">
                  <c:v>-0.12307</c:v>
                </c:pt>
                <c:pt idx="1541">
                  <c:v>-0.2238</c:v>
                </c:pt>
                <c:pt idx="1542">
                  <c:v>-0.23050999999999999</c:v>
                </c:pt>
                <c:pt idx="1543">
                  <c:v>-0.38097999999999999</c:v>
                </c:pt>
                <c:pt idx="1544">
                  <c:v>-8.6162000000000002E-2</c:v>
                </c:pt>
                <c:pt idx="1545">
                  <c:v>0.13708000000000001</c:v>
                </c:pt>
                <c:pt idx="1546">
                  <c:v>-0.63807999999999998</c:v>
                </c:pt>
                <c:pt idx="1547">
                  <c:v>-0.54352</c:v>
                </c:pt>
                <c:pt idx="1548">
                  <c:v>-0.45222000000000001</c:v>
                </c:pt>
                <c:pt idx="1549">
                  <c:v>-0.16968</c:v>
                </c:pt>
                <c:pt idx="1550">
                  <c:v>2.7709000000000001E-2</c:v>
                </c:pt>
                <c:pt idx="1551">
                  <c:v>0.1298</c:v>
                </c:pt>
                <c:pt idx="1552">
                  <c:v>0.27096999999999999</c:v>
                </c:pt>
                <c:pt idx="1553">
                  <c:v>-0.14821999999999999</c:v>
                </c:pt>
                <c:pt idx="1554">
                  <c:v>-7.9949000000000006E-2</c:v>
                </c:pt>
                <c:pt idx="1555">
                  <c:v>-0.28066000000000002</c:v>
                </c:pt>
                <c:pt idx="1556">
                  <c:v>-0.13980000000000001</c:v>
                </c:pt>
                <c:pt idx="1557">
                  <c:v>-0.24745</c:v>
                </c:pt>
                <c:pt idx="1558">
                  <c:v>0.10315000000000001</c:v>
                </c:pt>
                <c:pt idx="1559">
                  <c:v>-3.0093000000000002E-2</c:v>
                </c:pt>
                <c:pt idx="1560">
                  <c:v>1.32E-2</c:v>
                </c:pt>
                <c:pt idx="1561">
                  <c:v>0.18956000000000001</c:v>
                </c:pt>
                <c:pt idx="1562">
                  <c:v>0.59006999999999998</c:v>
                </c:pt>
                <c:pt idx="1563">
                  <c:v>-2.1558000000000001E-2</c:v>
                </c:pt>
                <c:pt idx="1564">
                  <c:v>0.49156</c:v>
                </c:pt>
                <c:pt idx="1565">
                  <c:v>0.20807999999999999</c:v>
                </c:pt>
                <c:pt idx="1566">
                  <c:v>0.12931000000000001</c:v>
                </c:pt>
                <c:pt idx="1567">
                  <c:v>-0.16531000000000001</c:v>
                </c:pt>
                <c:pt idx="1568">
                  <c:v>-0.35138000000000003</c:v>
                </c:pt>
                <c:pt idx="1569">
                  <c:v>-9.7840999999999997E-2</c:v>
                </c:pt>
                <c:pt idx="1570">
                  <c:v>0.26001999999999997</c:v>
                </c:pt>
                <c:pt idx="1571">
                  <c:v>0.25246000000000002</c:v>
                </c:pt>
                <c:pt idx="1572">
                  <c:v>0.16116</c:v>
                </c:pt>
                <c:pt idx="1573">
                  <c:v>-0.26451999999999998</c:v>
                </c:pt>
                <c:pt idx="1574">
                  <c:v>0.28716000000000003</c:v>
                </c:pt>
                <c:pt idx="1575">
                  <c:v>0.23526</c:v>
                </c:pt>
                <c:pt idx="1576">
                  <c:v>-0.15894</c:v>
                </c:pt>
                <c:pt idx="1577">
                  <c:v>-0.16861000000000001</c:v>
                </c:pt>
                <c:pt idx="1578">
                  <c:v>3.1260999999999997E-2</c:v>
                </c:pt>
                <c:pt idx="1579">
                  <c:v>-0.49875999999999998</c:v>
                </c:pt>
                <c:pt idx="1580">
                  <c:v>0.35748000000000002</c:v>
                </c:pt>
                <c:pt idx="1581">
                  <c:v>0.52059</c:v>
                </c:pt>
                <c:pt idx="1582">
                  <c:v>0.25469999999999998</c:v>
                </c:pt>
                <c:pt idx="1583">
                  <c:v>0.70008999999999999</c:v>
                </c:pt>
                <c:pt idx="1584">
                  <c:v>0.58804000000000001</c:v>
                </c:pt>
                <c:pt idx="1585">
                  <c:v>1.1335999999999999</c:v>
                </c:pt>
                <c:pt idx="1586">
                  <c:v>0.66271999999999998</c:v>
                </c:pt>
                <c:pt idx="1587">
                  <c:v>1.1489</c:v>
                </c:pt>
                <c:pt idx="1588">
                  <c:v>0.88251999999999997</c:v>
                </c:pt>
                <c:pt idx="1589">
                  <c:v>1.1096999999999999</c:v>
                </c:pt>
                <c:pt idx="1590">
                  <c:v>1.2535000000000001</c:v>
                </c:pt>
                <c:pt idx="1591">
                  <c:v>1.2873000000000001</c:v>
                </c:pt>
                <c:pt idx="1592">
                  <c:v>1.2501</c:v>
                </c:pt>
                <c:pt idx="1593">
                  <c:v>0.84567000000000003</c:v>
                </c:pt>
                <c:pt idx="1594">
                  <c:v>1.0361</c:v>
                </c:pt>
                <c:pt idx="1595">
                  <c:v>1.6136999999999999</c:v>
                </c:pt>
                <c:pt idx="1596">
                  <c:v>1.204</c:v>
                </c:pt>
                <c:pt idx="1597">
                  <c:v>1.4897</c:v>
                </c:pt>
                <c:pt idx="1598">
                  <c:v>1.1366000000000001</c:v>
                </c:pt>
                <c:pt idx="1599">
                  <c:v>1.1111</c:v>
                </c:pt>
                <c:pt idx="1600">
                  <c:v>1.8225</c:v>
                </c:pt>
                <c:pt idx="1601">
                  <c:v>1.4631000000000001</c:v>
                </c:pt>
                <c:pt idx="1602">
                  <c:v>1.5606</c:v>
                </c:pt>
                <c:pt idx="1603">
                  <c:v>1.5019</c:v>
                </c:pt>
                <c:pt idx="1604">
                  <c:v>1.4814000000000001</c:v>
                </c:pt>
                <c:pt idx="1605">
                  <c:v>1.1193</c:v>
                </c:pt>
                <c:pt idx="1606">
                  <c:v>1.1299999999999999</c:v>
                </c:pt>
                <c:pt idx="1607">
                  <c:v>1.3243</c:v>
                </c:pt>
                <c:pt idx="1608">
                  <c:v>1.4971000000000001</c:v>
                </c:pt>
                <c:pt idx="1609">
                  <c:v>0.96914999999999996</c:v>
                </c:pt>
                <c:pt idx="1610">
                  <c:v>1.3416999999999999</c:v>
                </c:pt>
                <c:pt idx="1611">
                  <c:v>1.9612000000000001</c:v>
                </c:pt>
                <c:pt idx="1612">
                  <c:v>1.3395999999999999</c:v>
                </c:pt>
                <c:pt idx="1613">
                  <c:v>1.4775</c:v>
                </c:pt>
                <c:pt idx="1614">
                  <c:v>0.95293000000000005</c:v>
                </c:pt>
                <c:pt idx="1615">
                  <c:v>1.0129999999999999</c:v>
                </c:pt>
                <c:pt idx="1616">
                  <c:v>1.1007</c:v>
                </c:pt>
                <c:pt idx="1617">
                  <c:v>1.5523</c:v>
                </c:pt>
                <c:pt idx="1618">
                  <c:v>1.6995</c:v>
                </c:pt>
                <c:pt idx="1619">
                  <c:v>1.7076</c:v>
                </c:pt>
                <c:pt idx="1620">
                  <c:v>1.5315000000000001</c:v>
                </c:pt>
                <c:pt idx="1621">
                  <c:v>1.5053000000000001</c:v>
                </c:pt>
                <c:pt idx="1622">
                  <c:v>1.4971000000000001</c:v>
                </c:pt>
                <c:pt idx="1623">
                  <c:v>1.5439000000000001</c:v>
                </c:pt>
                <c:pt idx="1624">
                  <c:v>1.4750000000000001</c:v>
                </c:pt>
                <c:pt idx="1625">
                  <c:v>1.4252</c:v>
                </c:pt>
                <c:pt idx="1626">
                  <c:v>1.0636000000000001</c:v>
                </c:pt>
                <c:pt idx="1627">
                  <c:v>1.5258</c:v>
                </c:pt>
                <c:pt idx="1628">
                  <c:v>1.6084000000000001</c:v>
                </c:pt>
                <c:pt idx="1629">
                  <c:v>1.7715000000000001</c:v>
                </c:pt>
                <c:pt idx="1630">
                  <c:v>1.4888999999999999</c:v>
                </c:pt>
                <c:pt idx="1631">
                  <c:v>1.7854000000000001</c:v>
                </c:pt>
                <c:pt idx="1632">
                  <c:v>1.6955</c:v>
                </c:pt>
                <c:pt idx="1633">
                  <c:v>1.4459</c:v>
                </c:pt>
                <c:pt idx="1634">
                  <c:v>1.5297000000000001</c:v>
                </c:pt>
                <c:pt idx="1635">
                  <c:v>1.4578</c:v>
                </c:pt>
                <c:pt idx="1636">
                  <c:v>1.4508000000000001</c:v>
                </c:pt>
                <c:pt idx="1637">
                  <c:v>1.0762</c:v>
                </c:pt>
                <c:pt idx="1638">
                  <c:v>1.2194</c:v>
                </c:pt>
                <c:pt idx="1639">
                  <c:v>1.2970999999999999</c:v>
                </c:pt>
                <c:pt idx="1640">
                  <c:v>1.6437999999999999</c:v>
                </c:pt>
                <c:pt idx="1641">
                  <c:v>1.2138</c:v>
                </c:pt>
                <c:pt idx="1642">
                  <c:v>1.3972</c:v>
                </c:pt>
                <c:pt idx="1643">
                  <c:v>1.5526</c:v>
                </c:pt>
                <c:pt idx="1644">
                  <c:v>1.4189000000000001</c:v>
                </c:pt>
                <c:pt idx="1645">
                  <c:v>1.5591999999999999</c:v>
                </c:pt>
                <c:pt idx="1646">
                  <c:v>1.3754</c:v>
                </c:pt>
                <c:pt idx="1647">
                  <c:v>1.3812</c:v>
                </c:pt>
                <c:pt idx="1648">
                  <c:v>1.1181000000000001</c:v>
                </c:pt>
                <c:pt idx="1649">
                  <c:v>1.6266</c:v>
                </c:pt>
                <c:pt idx="1650">
                  <c:v>1.3629</c:v>
                </c:pt>
                <c:pt idx="1651">
                  <c:v>1.1814</c:v>
                </c:pt>
                <c:pt idx="1652">
                  <c:v>1.7678</c:v>
                </c:pt>
                <c:pt idx="1653">
                  <c:v>2.1164000000000001</c:v>
                </c:pt>
                <c:pt idx="1654">
                  <c:v>1.829</c:v>
                </c:pt>
                <c:pt idx="1655">
                  <c:v>1.542</c:v>
                </c:pt>
                <c:pt idx="1656">
                  <c:v>1.5945</c:v>
                </c:pt>
                <c:pt idx="1657">
                  <c:v>1.7977000000000001</c:v>
                </c:pt>
                <c:pt idx="1658">
                  <c:v>2.0137</c:v>
                </c:pt>
                <c:pt idx="1659">
                  <c:v>1.3652</c:v>
                </c:pt>
                <c:pt idx="1660">
                  <c:v>1.7543</c:v>
                </c:pt>
                <c:pt idx="1661">
                  <c:v>1.6213</c:v>
                </c:pt>
                <c:pt idx="1662">
                  <c:v>1.5032000000000001</c:v>
                </c:pt>
                <c:pt idx="1663">
                  <c:v>1.4571000000000001</c:v>
                </c:pt>
                <c:pt idx="1664">
                  <c:v>1.6696</c:v>
                </c:pt>
                <c:pt idx="1665">
                  <c:v>1.8462000000000001</c:v>
                </c:pt>
                <c:pt idx="1666">
                  <c:v>1.6854</c:v>
                </c:pt>
                <c:pt idx="1667">
                  <c:v>1.2263999999999999</c:v>
                </c:pt>
                <c:pt idx="1668">
                  <c:v>1.3968</c:v>
                </c:pt>
                <c:pt idx="1669">
                  <c:v>1.4412</c:v>
                </c:pt>
                <c:pt idx="1670">
                  <c:v>1.1902999999999999</c:v>
                </c:pt>
                <c:pt idx="1671">
                  <c:v>1.7814000000000001</c:v>
                </c:pt>
                <c:pt idx="1672">
                  <c:v>1.3611</c:v>
                </c:pt>
                <c:pt idx="1673">
                  <c:v>1.2475000000000001</c:v>
                </c:pt>
                <c:pt idx="1674">
                  <c:v>1.1198999999999999</c:v>
                </c:pt>
                <c:pt idx="1675">
                  <c:v>1.1992</c:v>
                </c:pt>
                <c:pt idx="1676">
                  <c:v>0.91159000000000001</c:v>
                </c:pt>
                <c:pt idx="1677">
                  <c:v>1.198</c:v>
                </c:pt>
                <c:pt idx="1678">
                  <c:v>1.1103000000000001</c:v>
                </c:pt>
                <c:pt idx="1679">
                  <c:v>1.3463000000000001</c:v>
                </c:pt>
                <c:pt idx="1680">
                  <c:v>1.6884999999999999</c:v>
                </c:pt>
                <c:pt idx="1681">
                  <c:v>1.6987000000000001</c:v>
                </c:pt>
                <c:pt idx="1682">
                  <c:v>1.4191</c:v>
                </c:pt>
                <c:pt idx="1683">
                  <c:v>1.0829</c:v>
                </c:pt>
                <c:pt idx="1684">
                  <c:v>1.7333000000000001</c:v>
                </c:pt>
                <c:pt idx="1685">
                  <c:v>1.1020000000000001</c:v>
                </c:pt>
                <c:pt idx="1686">
                  <c:v>1.2555000000000001</c:v>
                </c:pt>
                <c:pt idx="1687">
                  <c:v>0.7863</c:v>
                </c:pt>
                <c:pt idx="1688">
                  <c:v>0.95481000000000005</c:v>
                </c:pt>
                <c:pt idx="1689">
                  <c:v>1.1188</c:v>
                </c:pt>
                <c:pt idx="1690">
                  <c:v>1.2709999999999999</c:v>
                </c:pt>
                <c:pt idx="1691">
                  <c:v>1.4939</c:v>
                </c:pt>
                <c:pt idx="1692">
                  <c:v>1.1613</c:v>
                </c:pt>
                <c:pt idx="1693">
                  <c:v>1.0181</c:v>
                </c:pt>
                <c:pt idx="1694">
                  <c:v>0.75904000000000005</c:v>
                </c:pt>
                <c:pt idx="1695">
                  <c:v>1.2049000000000001</c:v>
                </c:pt>
                <c:pt idx="1696">
                  <c:v>1.4911000000000001</c:v>
                </c:pt>
                <c:pt idx="1697">
                  <c:v>1.0743</c:v>
                </c:pt>
                <c:pt idx="1698">
                  <c:v>0.86824999999999997</c:v>
                </c:pt>
                <c:pt idx="1699">
                  <c:v>1.2188000000000001</c:v>
                </c:pt>
                <c:pt idx="1700">
                  <c:v>0.61302999999999996</c:v>
                </c:pt>
                <c:pt idx="1701">
                  <c:v>1.0052000000000001</c:v>
                </c:pt>
                <c:pt idx="1702">
                  <c:v>1.4835</c:v>
                </c:pt>
                <c:pt idx="1703">
                  <c:v>1.2007000000000001</c:v>
                </c:pt>
                <c:pt idx="1704">
                  <c:v>1.0864</c:v>
                </c:pt>
                <c:pt idx="1705">
                  <c:v>1.0225</c:v>
                </c:pt>
                <c:pt idx="1706">
                  <c:v>1.1898</c:v>
                </c:pt>
                <c:pt idx="1707">
                  <c:v>1.2831999999999999</c:v>
                </c:pt>
                <c:pt idx="1708">
                  <c:v>1.0227999999999999</c:v>
                </c:pt>
                <c:pt idx="1709">
                  <c:v>0.99607000000000001</c:v>
                </c:pt>
                <c:pt idx="1710">
                  <c:v>1.1769000000000001</c:v>
                </c:pt>
                <c:pt idx="1711">
                  <c:v>0.79986999999999997</c:v>
                </c:pt>
                <c:pt idx="1712">
                  <c:v>1.4530000000000001</c:v>
                </c:pt>
                <c:pt idx="1713">
                  <c:v>1.5273000000000001</c:v>
                </c:pt>
                <c:pt idx="1714">
                  <c:v>1.4441999999999999</c:v>
                </c:pt>
                <c:pt idx="1715">
                  <c:v>1.093</c:v>
                </c:pt>
                <c:pt idx="1716">
                  <c:v>1.2698</c:v>
                </c:pt>
                <c:pt idx="1717">
                  <c:v>1.3002</c:v>
                </c:pt>
                <c:pt idx="1718">
                  <c:v>1.0379</c:v>
                </c:pt>
                <c:pt idx="1719">
                  <c:v>0.80772999999999995</c:v>
                </c:pt>
                <c:pt idx="1720">
                  <c:v>0.91964999999999997</c:v>
                </c:pt>
                <c:pt idx="1721">
                  <c:v>0.71530000000000005</c:v>
                </c:pt>
                <c:pt idx="1722">
                  <c:v>0.57382999999999995</c:v>
                </c:pt>
                <c:pt idx="1723">
                  <c:v>0.92310999999999999</c:v>
                </c:pt>
                <c:pt idx="1724">
                  <c:v>0.57023999999999997</c:v>
                </c:pt>
                <c:pt idx="1725">
                  <c:v>1.0762</c:v>
                </c:pt>
                <c:pt idx="1726">
                  <c:v>1.3848</c:v>
                </c:pt>
                <c:pt idx="1727">
                  <c:v>1.1691</c:v>
                </c:pt>
                <c:pt idx="1728">
                  <c:v>1.3662000000000001</c:v>
                </c:pt>
                <c:pt idx="1729">
                  <c:v>1.1104000000000001</c:v>
                </c:pt>
                <c:pt idx="1730">
                  <c:v>1.1620999999999999</c:v>
                </c:pt>
                <c:pt idx="1731">
                  <c:v>0.97846</c:v>
                </c:pt>
                <c:pt idx="1732">
                  <c:v>1.1748000000000001</c:v>
                </c:pt>
                <c:pt idx="1733">
                  <c:v>0.54674999999999996</c:v>
                </c:pt>
                <c:pt idx="1734">
                  <c:v>0.78403999999999996</c:v>
                </c:pt>
                <c:pt idx="1735">
                  <c:v>0.85460000000000003</c:v>
                </c:pt>
                <c:pt idx="1736">
                  <c:v>0.68237000000000003</c:v>
                </c:pt>
                <c:pt idx="1737">
                  <c:v>1.3265</c:v>
                </c:pt>
                <c:pt idx="1738">
                  <c:v>1.3150999999999999</c:v>
                </c:pt>
                <c:pt idx="1739">
                  <c:v>0.94496000000000002</c:v>
                </c:pt>
                <c:pt idx="1740">
                  <c:v>1.0193000000000001</c:v>
                </c:pt>
                <c:pt idx="1741">
                  <c:v>1.1243000000000001</c:v>
                </c:pt>
                <c:pt idx="1742">
                  <c:v>0.9617</c:v>
                </c:pt>
                <c:pt idx="1743">
                  <c:v>0.86151999999999995</c:v>
                </c:pt>
                <c:pt idx="1744">
                  <c:v>0.87788999999999995</c:v>
                </c:pt>
                <c:pt idx="1745">
                  <c:v>0.86202999999999996</c:v>
                </c:pt>
                <c:pt idx="1746">
                  <c:v>0.83523999999999998</c:v>
                </c:pt>
                <c:pt idx="1747">
                  <c:v>0.87675999999999998</c:v>
                </c:pt>
                <c:pt idx="1748">
                  <c:v>0.93369000000000002</c:v>
                </c:pt>
                <c:pt idx="1749">
                  <c:v>0.65539999999999998</c:v>
                </c:pt>
                <c:pt idx="1750">
                  <c:v>0.84541999999999995</c:v>
                </c:pt>
                <c:pt idx="1751">
                  <c:v>0.66361999999999999</c:v>
                </c:pt>
                <c:pt idx="1752">
                  <c:v>0.66796</c:v>
                </c:pt>
                <c:pt idx="1753">
                  <c:v>1.1423000000000001</c:v>
                </c:pt>
                <c:pt idx="1754">
                  <c:v>1.33</c:v>
                </c:pt>
                <c:pt idx="1755">
                  <c:v>0.71043000000000001</c:v>
                </c:pt>
                <c:pt idx="1756">
                  <c:v>0.53495999999999999</c:v>
                </c:pt>
                <c:pt idx="1757">
                  <c:v>0.21801999999999999</c:v>
                </c:pt>
                <c:pt idx="1758">
                  <c:v>0.90164</c:v>
                </c:pt>
                <c:pt idx="1759">
                  <c:v>0.66366999999999998</c:v>
                </c:pt>
                <c:pt idx="1760">
                  <c:v>0.57403000000000004</c:v>
                </c:pt>
                <c:pt idx="1761">
                  <c:v>0.69484999999999997</c:v>
                </c:pt>
                <c:pt idx="1762">
                  <c:v>0.25750000000000001</c:v>
                </c:pt>
                <c:pt idx="1763">
                  <c:v>0.874</c:v>
                </c:pt>
                <c:pt idx="1764">
                  <c:v>0.93857999999999997</c:v>
                </c:pt>
                <c:pt idx="1765">
                  <c:v>1.153</c:v>
                </c:pt>
                <c:pt idx="1766">
                  <c:v>1.0290999999999999</c:v>
                </c:pt>
                <c:pt idx="1767">
                  <c:v>0.42742999999999998</c:v>
                </c:pt>
                <c:pt idx="1768">
                  <c:v>0.74629999999999996</c:v>
                </c:pt>
                <c:pt idx="1769">
                  <c:v>0.73153000000000001</c:v>
                </c:pt>
                <c:pt idx="1770">
                  <c:v>0.95550000000000002</c:v>
                </c:pt>
                <c:pt idx="1771">
                  <c:v>0.65641000000000005</c:v>
                </c:pt>
                <c:pt idx="1772">
                  <c:v>0.51332999999999995</c:v>
                </c:pt>
                <c:pt idx="1773">
                  <c:v>0.91464000000000001</c:v>
                </c:pt>
                <c:pt idx="1774">
                  <c:v>0.81911999999999996</c:v>
                </c:pt>
                <c:pt idx="1775">
                  <c:v>0.61043999999999998</c:v>
                </c:pt>
                <c:pt idx="1776">
                  <c:v>0.46052999999999999</c:v>
                </c:pt>
                <c:pt idx="1777">
                  <c:v>0.61921000000000004</c:v>
                </c:pt>
                <c:pt idx="1778">
                  <c:v>0.38605</c:v>
                </c:pt>
                <c:pt idx="1779">
                  <c:v>1.0750999999999999</c:v>
                </c:pt>
                <c:pt idx="1780">
                  <c:v>1.1107</c:v>
                </c:pt>
                <c:pt idx="1781">
                  <c:v>0.59099000000000002</c:v>
                </c:pt>
                <c:pt idx="1782">
                  <c:v>0.52549000000000001</c:v>
                </c:pt>
                <c:pt idx="1783">
                  <c:v>0.34570000000000001</c:v>
                </c:pt>
                <c:pt idx="1784">
                  <c:v>0.14268</c:v>
                </c:pt>
                <c:pt idx="1785">
                  <c:v>0.54479999999999995</c:v>
                </c:pt>
                <c:pt idx="1786">
                  <c:v>0.71070999999999995</c:v>
                </c:pt>
                <c:pt idx="1787">
                  <c:v>0.90230999999999995</c:v>
                </c:pt>
                <c:pt idx="1788">
                  <c:v>0.94774999999999998</c:v>
                </c:pt>
                <c:pt idx="1789">
                  <c:v>0.91120999999999996</c:v>
                </c:pt>
                <c:pt idx="1790">
                  <c:v>0.72565999999999997</c:v>
                </c:pt>
                <c:pt idx="1791">
                  <c:v>0.66213999999999995</c:v>
                </c:pt>
                <c:pt idx="1792">
                  <c:v>0.63334999999999997</c:v>
                </c:pt>
                <c:pt idx="1793">
                  <c:v>0.39678000000000002</c:v>
                </c:pt>
                <c:pt idx="1794">
                  <c:v>0.41347</c:v>
                </c:pt>
                <c:pt idx="1795">
                  <c:v>0.29404999999999998</c:v>
                </c:pt>
                <c:pt idx="1796">
                  <c:v>3.0321000000000001E-2</c:v>
                </c:pt>
                <c:pt idx="1797">
                  <c:v>0.37734000000000001</c:v>
                </c:pt>
                <c:pt idx="1798">
                  <c:v>0.73873999999999995</c:v>
                </c:pt>
                <c:pt idx="1799">
                  <c:v>0.48966999999999999</c:v>
                </c:pt>
                <c:pt idx="1800">
                  <c:v>0.41663</c:v>
                </c:pt>
                <c:pt idx="1801">
                  <c:v>0.68645999999999996</c:v>
                </c:pt>
                <c:pt idx="1802">
                  <c:v>0.28277000000000002</c:v>
                </c:pt>
                <c:pt idx="1803">
                  <c:v>7.4779999999999999E-2</c:v>
                </c:pt>
                <c:pt idx="1804">
                  <c:v>0.78703999999999996</c:v>
                </c:pt>
                <c:pt idx="1805">
                  <c:v>0.66688999999999998</c:v>
                </c:pt>
                <c:pt idx="1806">
                  <c:v>0.20860000000000001</c:v>
                </c:pt>
                <c:pt idx="1807">
                  <c:v>-2.5100000000000001E-2</c:v>
                </c:pt>
                <c:pt idx="1808">
                  <c:v>3.6623000000000003E-2</c:v>
                </c:pt>
                <c:pt idx="1809">
                  <c:v>0.15756000000000001</c:v>
                </c:pt>
                <c:pt idx="1810">
                  <c:v>0.24961</c:v>
                </c:pt>
                <c:pt idx="1811">
                  <c:v>0.44392999999999999</c:v>
                </c:pt>
                <c:pt idx="1812">
                  <c:v>9.0007000000000004E-2</c:v>
                </c:pt>
                <c:pt idx="1813">
                  <c:v>2.7841999999999999E-2</c:v>
                </c:pt>
                <c:pt idx="1814">
                  <c:v>0.53469999999999995</c:v>
                </c:pt>
                <c:pt idx="1815">
                  <c:v>0.47194999999999998</c:v>
                </c:pt>
                <c:pt idx="1816">
                  <c:v>0.52141000000000004</c:v>
                </c:pt>
                <c:pt idx="1817">
                  <c:v>0.60521000000000003</c:v>
                </c:pt>
                <c:pt idx="1818">
                  <c:v>0.32579000000000002</c:v>
                </c:pt>
                <c:pt idx="1819">
                  <c:v>0.28659000000000001</c:v>
                </c:pt>
                <c:pt idx="1820">
                  <c:v>0.74792999999999998</c:v>
                </c:pt>
                <c:pt idx="1821">
                  <c:v>0.94255</c:v>
                </c:pt>
                <c:pt idx="1822">
                  <c:v>0.36908000000000002</c:v>
                </c:pt>
                <c:pt idx="1823">
                  <c:v>-3.5909000000000003E-2</c:v>
                </c:pt>
                <c:pt idx="1824">
                  <c:v>-0.15076999999999999</c:v>
                </c:pt>
                <c:pt idx="1825">
                  <c:v>0.62546000000000002</c:v>
                </c:pt>
                <c:pt idx="1826">
                  <c:v>0.34997</c:v>
                </c:pt>
                <c:pt idx="1827">
                  <c:v>0.69298000000000004</c:v>
                </c:pt>
                <c:pt idx="1828">
                  <c:v>0.86660999999999999</c:v>
                </c:pt>
                <c:pt idx="1829">
                  <c:v>0.47316000000000003</c:v>
                </c:pt>
                <c:pt idx="1830">
                  <c:v>0.70516999999999996</c:v>
                </c:pt>
                <c:pt idx="1831">
                  <c:v>-1.1049E-2</c:v>
                </c:pt>
                <c:pt idx="1832">
                  <c:v>0.27104</c:v>
                </c:pt>
                <c:pt idx="1833">
                  <c:v>0.54500000000000004</c:v>
                </c:pt>
                <c:pt idx="1834">
                  <c:v>0.30497999999999997</c:v>
                </c:pt>
                <c:pt idx="1835">
                  <c:v>0.12740000000000001</c:v>
                </c:pt>
                <c:pt idx="1836">
                  <c:v>0.99651000000000001</c:v>
                </c:pt>
                <c:pt idx="1837">
                  <c:v>0.69018999999999997</c:v>
                </c:pt>
                <c:pt idx="1838">
                  <c:v>0.28976000000000002</c:v>
                </c:pt>
                <c:pt idx="1839">
                  <c:v>0.76619000000000004</c:v>
                </c:pt>
                <c:pt idx="1840">
                  <c:v>0.58018000000000003</c:v>
                </c:pt>
                <c:pt idx="1841">
                  <c:v>0.30038999999999999</c:v>
                </c:pt>
                <c:pt idx="1842">
                  <c:v>0.63322999999999996</c:v>
                </c:pt>
                <c:pt idx="1843">
                  <c:v>0.24296000000000001</c:v>
                </c:pt>
                <c:pt idx="1844">
                  <c:v>-6.9889000000000007E-2</c:v>
                </c:pt>
                <c:pt idx="1845">
                  <c:v>0.17552000000000001</c:v>
                </c:pt>
                <c:pt idx="1846">
                  <c:v>-0.20818</c:v>
                </c:pt>
                <c:pt idx="1847">
                  <c:v>8.7555999999999995E-2</c:v>
                </c:pt>
                <c:pt idx="1848">
                  <c:v>-6.5513000000000002E-2</c:v>
                </c:pt>
                <c:pt idx="1849">
                  <c:v>0.14052000000000001</c:v>
                </c:pt>
                <c:pt idx="1850">
                  <c:v>0.15623999999999999</c:v>
                </c:pt>
                <c:pt idx="1851">
                  <c:v>-1.8825000000000001E-2</c:v>
                </c:pt>
                <c:pt idx="1852">
                  <c:v>0.12803999999999999</c:v>
                </c:pt>
                <c:pt idx="1853">
                  <c:v>-9.7755999999999996E-2</c:v>
                </c:pt>
                <c:pt idx="1854">
                  <c:v>0.39688000000000001</c:v>
                </c:pt>
                <c:pt idx="1855">
                  <c:v>0.15972</c:v>
                </c:pt>
                <c:pt idx="1856">
                  <c:v>-0.10666</c:v>
                </c:pt>
                <c:pt idx="1857">
                  <c:v>9.0597999999999998E-2</c:v>
                </c:pt>
                <c:pt idx="1858">
                  <c:v>0.25163999999999997</c:v>
                </c:pt>
                <c:pt idx="1859">
                  <c:v>0.40246999999999999</c:v>
                </c:pt>
                <c:pt idx="1860">
                  <c:v>0.40701999999999999</c:v>
                </c:pt>
                <c:pt idx="1861">
                  <c:v>0.4521</c:v>
                </c:pt>
                <c:pt idx="1862">
                  <c:v>0.34215000000000001</c:v>
                </c:pt>
                <c:pt idx="1863">
                  <c:v>0.69433</c:v>
                </c:pt>
                <c:pt idx="1864">
                  <c:v>0.60085999999999995</c:v>
                </c:pt>
                <c:pt idx="1865">
                  <c:v>-1.8928E-2</c:v>
                </c:pt>
                <c:pt idx="1866">
                  <c:v>0.40664</c:v>
                </c:pt>
                <c:pt idx="1867">
                  <c:v>0.13205</c:v>
                </c:pt>
                <c:pt idx="1868">
                  <c:v>0.27688000000000001</c:v>
                </c:pt>
                <c:pt idx="1869">
                  <c:v>0.11104</c:v>
                </c:pt>
                <c:pt idx="1870">
                  <c:v>-8.3474999999999994E-2</c:v>
                </c:pt>
                <c:pt idx="1871">
                  <c:v>0.44208999999999998</c:v>
                </c:pt>
                <c:pt idx="1872">
                  <c:v>0.40098</c:v>
                </c:pt>
                <c:pt idx="1873">
                  <c:v>0.21484</c:v>
                </c:pt>
                <c:pt idx="1874">
                  <c:v>-0.15626000000000001</c:v>
                </c:pt>
                <c:pt idx="1875">
                  <c:v>-0.19624</c:v>
                </c:pt>
                <c:pt idx="1876">
                  <c:v>-0.16070999999999999</c:v>
                </c:pt>
                <c:pt idx="1877">
                  <c:v>-0.30434</c:v>
                </c:pt>
                <c:pt idx="1878">
                  <c:v>-9.0886999999999996E-2</c:v>
                </c:pt>
                <c:pt idx="1879">
                  <c:v>0.46884999999999999</c:v>
                </c:pt>
                <c:pt idx="1880">
                  <c:v>0.58969000000000005</c:v>
                </c:pt>
                <c:pt idx="1881">
                  <c:v>0.63704000000000005</c:v>
                </c:pt>
                <c:pt idx="1882">
                  <c:v>0.70186000000000004</c:v>
                </c:pt>
                <c:pt idx="1883">
                  <c:v>0.66732999999999998</c:v>
                </c:pt>
                <c:pt idx="1884">
                  <c:v>0.54878000000000005</c:v>
                </c:pt>
                <c:pt idx="1885">
                  <c:v>0.89134000000000002</c:v>
                </c:pt>
                <c:pt idx="1886">
                  <c:v>0.70821000000000001</c:v>
                </c:pt>
                <c:pt idx="1887">
                  <c:v>0.98953999999999998</c:v>
                </c:pt>
                <c:pt idx="1888">
                  <c:v>1.0749</c:v>
                </c:pt>
                <c:pt idx="1889">
                  <c:v>1.0058</c:v>
                </c:pt>
                <c:pt idx="1890">
                  <c:v>0.90549000000000002</c:v>
                </c:pt>
                <c:pt idx="1891">
                  <c:v>0.53117999999999999</c:v>
                </c:pt>
                <c:pt idx="1892">
                  <c:v>1.0072000000000001</c:v>
                </c:pt>
                <c:pt idx="1893">
                  <c:v>1.1477999999999999</c:v>
                </c:pt>
                <c:pt idx="1894">
                  <c:v>1.2263999999999999</c:v>
                </c:pt>
                <c:pt idx="1895">
                  <c:v>0.58321000000000001</c:v>
                </c:pt>
                <c:pt idx="1896">
                  <c:v>0.90068999999999999</c:v>
                </c:pt>
                <c:pt idx="1897">
                  <c:v>1.0276000000000001</c:v>
                </c:pt>
                <c:pt idx="1898">
                  <c:v>0.80117000000000005</c:v>
                </c:pt>
                <c:pt idx="1899">
                  <c:v>1.3512999999999999</c:v>
                </c:pt>
                <c:pt idx="1900">
                  <c:v>1.2742</c:v>
                </c:pt>
                <c:pt idx="1901">
                  <c:v>0.59452000000000005</c:v>
                </c:pt>
                <c:pt idx="1902">
                  <c:v>1.0666</c:v>
                </c:pt>
                <c:pt idx="1903">
                  <c:v>0.45236999999999999</c:v>
                </c:pt>
                <c:pt idx="1904">
                  <c:v>1.1255999999999999</c:v>
                </c:pt>
                <c:pt idx="1905">
                  <c:v>1.0980000000000001</c:v>
                </c:pt>
                <c:pt idx="1906">
                  <c:v>1.1331</c:v>
                </c:pt>
                <c:pt idx="1907">
                  <c:v>1.0968</c:v>
                </c:pt>
                <c:pt idx="1908">
                  <c:v>1.4108000000000001</c:v>
                </c:pt>
                <c:pt idx="1909">
                  <c:v>1.5269999999999999</c:v>
                </c:pt>
                <c:pt idx="1910">
                  <c:v>1.4227000000000001</c:v>
                </c:pt>
                <c:pt idx="1911">
                  <c:v>1.3405</c:v>
                </c:pt>
                <c:pt idx="1912">
                  <c:v>1.0057</c:v>
                </c:pt>
                <c:pt idx="1913">
                  <c:v>0.99095</c:v>
                </c:pt>
                <c:pt idx="1914">
                  <c:v>0.71040999999999999</c:v>
                </c:pt>
                <c:pt idx="1915">
                  <c:v>1.3089</c:v>
                </c:pt>
                <c:pt idx="1916">
                  <c:v>1.0194000000000001</c:v>
                </c:pt>
                <c:pt idx="1917">
                  <c:v>0.98770999999999998</c:v>
                </c:pt>
                <c:pt idx="1918">
                  <c:v>1.3403</c:v>
                </c:pt>
                <c:pt idx="1919">
                  <c:v>1.3293999999999999</c:v>
                </c:pt>
                <c:pt idx="1920">
                  <c:v>1.2378</c:v>
                </c:pt>
                <c:pt idx="1921">
                  <c:v>1.4510000000000001</c:v>
                </c:pt>
                <c:pt idx="1922">
                  <c:v>1.5358000000000001</c:v>
                </c:pt>
                <c:pt idx="1923">
                  <c:v>1.0718000000000001</c:v>
                </c:pt>
                <c:pt idx="1924">
                  <c:v>1.1661999999999999</c:v>
                </c:pt>
                <c:pt idx="1925">
                  <c:v>1.2403</c:v>
                </c:pt>
                <c:pt idx="1926">
                  <c:v>1.4535</c:v>
                </c:pt>
                <c:pt idx="1927">
                  <c:v>1.3634999999999999</c:v>
                </c:pt>
                <c:pt idx="1928">
                  <c:v>0.86895</c:v>
                </c:pt>
                <c:pt idx="1929">
                  <c:v>1.6304000000000001</c:v>
                </c:pt>
                <c:pt idx="1930">
                  <c:v>1.1657999999999999</c:v>
                </c:pt>
                <c:pt idx="1931">
                  <c:v>1.9019999999999999</c:v>
                </c:pt>
                <c:pt idx="1932">
                  <c:v>1.6825000000000001</c:v>
                </c:pt>
                <c:pt idx="1933">
                  <c:v>1.2709999999999999</c:v>
                </c:pt>
                <c:pt idx="1934">
                  <c:v>1.3263</c:v>
                </c:pt>
                <c:pt idx="1935">
                  <c:v>1.0582</c:v>
                </c:pt>
                <c:pt idx="1936">
                  <c:v>1.2935000000000001</c:v>
                </c:pt>
                <c:pt idx="1937">
                  <c:v>1.3846000000000001</c:v>
                </c:pt>
                <c:pt idx="1938">
                  <c:v>1.1589</c:v>
                </c:pt>
                <c:pt idx="1939">
                  <c:v>1.0132000000000001</c:v>
                </c:pt>
                <c:pt idx="1940">
                  <c:v>1.1184000000000001</c:v>
                </c:pt>
                <c:pt idx="1941">
                  <c:v>1.1617999999999999</c:v>
                </c:pt>
                <c:pt idx="1942">
                  <c:v>1.0706</c:v>
                </c:pt>
                <c:pt idx="1943">
                  <c:v>1.7009000000000001</c:v>
                </c:pt>
                <c:pt idx="1944">
                  <c:v>0.88678000000000001</c:v>
                </c:pt>
                <c:pt idx="1945">
                  <c:v>1.4673</c:v>
                </c:pt>
                <c:pt idx="1946">
                  <c:v>1.1554</c:v>
                </c:pt>
                <c:pt idx="1947">
                  <c:v>1.5277000000000001</c:v>
                </c:pt>
                <c:pt idx="1948">
                  <c:v>1.758</c:v>
                </c:pt>
                <c:pt idx="1949">
                  <c:v>1.0673999999999999</c:v>
                </c:pt>
                <c:pt idx="1950">
                  <c:v>1.115</c:v>
                </c:pt>
                <c:pt idx="1951">
                  <c:v>0.88402000000000003</c:v>
                </c:pt>
                <c:pt idx="1952">
                  <c:v>0.90156999999999998</c:v>
                </c:pt>
                <c:pt idx="1953">
                  <c:v>1.5546</c:v>
                </c:pt>
                <c:pt idx="1954">
                  <c:v>1.0868</c:v>
                </c:pt>
                <c:pt idx="1955">
                  <c:v>0.95123999999999997</c:v>
                </c:pt>
                <c:pt idx="1956">
                  <c:v>1.3178000000000001</c:v>
                </c:pt>
                <c:pt idx="1957">
                  <c:v>1.2335</c:v>
                </c:pt>
                <c:pt idx="1958">
                  <c:v>1.2681</c:v>
                </c:pt>
                <c:pt idx="1959">
                  <c:v>1.2577</c:v>
                </c:pt>
                <c:pt idx="1960">
                  <c:v>1.2642</c:v>
                </c:pt>
                <c:pt idx="1961">
                  <c:v>1.1839999999999999</c:v>
                </c:pt>
                <c:pt idx="1962">
                  <c:v>1.0901000000000001</c:v>
                </c:pt>
                <c:pt idx="1963">
                  <c:v>1.1674</c:v>
                </c:pt>
                <c:pt idx="1964">
                  <c:v>1.0319</c:v>
                </c:pt>
                <c:pt idx="1965">
                  <c:v>0.98773999999999995</c:v>
                </c:pt>
                <c:pt idx="1966">
                  <c:v>1.1641999999999999</c:v>
                </c:pt>
                <c:pt idx="1967">
                  <c:v>1.4374</c:v>
                </c:pt>
                <c:pt idx="1968">
                  <c:v>0.89983000000000002</c:v>
                </c:pt>
                <c:pt idx="1969">
                  <c:v>1.5991</c:v>
                </c:pt>
                <c:pt idx="1970">
                  <c:v>1.1793</c:v>
                </c:pt>
                <c:pt idx="1971">
                  <c:v>1.2626999999999999</c:v>
                </c:pt>
                <c:pt idx="1972">
                  <c:v>1.0736000000000001</c:v>
                </c:pt>
                <c:pt idx="1973">
                  <c:v>1.0886</c:v>
                </c:pt>
                <c:pt idx="1974">
                  <c:v>1.0559000000000001</c:v>
                </c:pt>
                <c:pt idx="1975">
                  <c:v>0.75609999999999999</c:v>
                </c:pt>
                <c:pt idx="1976">
                  <c:v>0.59660000000000002</c:v>
                </c:pt>
                <c:pt idx="1977">
                  <c:v>1.0559000000000001</c:v>
                </c:pt>
                <c:pt idx="1978">
                  <c:v>1.2573000000000001</c:v>
                </c:pt>
                <c:pt idx="1979">
                  <c:v>0.67708000000000002</c:v>
                </c:pt>
                <c:pt idx="1980">
                  <c:v>0.88715999999999995</c:v>
                </c:pt>
                <c:pt idx="1981">
                  <c:v>1.3279000000000001</c:v>
                </c:pt>
                <c:pt idx="1982">
                  <c:v>1.056</c:v>
                </c:pt>
                <c:pt idx="1983">
                  <c:v>1.3156000000000001</c:v>
                </c:pt>
                <c:pt idx="1984">
                  <c:v>1.052</c:v>
                </c:pt>
                <c:pt idx="1985">
                  <c:v>1.1347</c:v>
                </c:pt>
                <c:pt idx="1986">
                  <c:v>0.92081999999999997</c:v>
                </c:pt>
                <c:pt idx="1987">
                  <c:v>0.53405999999999998</c:v>
                </c:pt>
                <c:pt idx="1988">
                  <c:v>0.86251</c:v>
                </c:pt>
                <c:pt idx="1989">
                  <c:v>1.2654000000000001</c:v>
                </c:pt>
                <c:pt idx="1990">
                  <c:v>0.84148999999999996</c:v>
                </c:pt>
                <c:pt idx="1991">
                  <c:v>0.77273999999999998</c:v>
                </c:pt>
                <c:pt idx="1992">
                  <c:v>0.67312000000000005</c:v>
                </c:pt>
                <c:pt idx="1993">
                  <c:v>0.87841000000000002</c:v>
                </c:pt>
                <c:pt idx="1994">
                  <c:v>1.2830999999999999</c:v>
                </c:pt>
                <c:pt idx="1995">
                  <c:v>1.4703999999999999</c:v>
                </c:pt>
                <c:pt idx="1996">
                  <c:v>0.92376000000000003</c:v>
                </c:pt>
                <c:pt idx="1997">
                  <c:v>0.64273000000000002</c:v>
                </c:pt>
                <c:pt idx="1998">
                  <c:v>1.4363999999999999</c:v>
                </c:pt>
                <c:pt idx="1999">
                  <c:v>1.0670999999999999</c:v>
                </c:pt>
                <c:pt idx="2000">
                  <c:v>1.5337000000000001</c:v>
                </c:pt>
                <c:pt idx="2001">
                  <c:v>0.78447999999999996</c:v>
                </c:pt>
                <c:pt idx="2002">
                  <c:v>0.89961999999999998</c:v>
                </c:pt>
                <c:pt idx="2003">
                  <c:v>0.52644999999999997</c:v>
                </c:pt>
                <c:pt idx="2004">
                  <c:v>0.99258000000000002</c:v>
                </c:pt>
                <c:pt idx="2005">
                  <c:v>1.1591</c:v>
                </c:pt>
                <c:pt idx="2006">
                  <c:v>0.90434999999999999</c:v>
                </c:pt>
                <c:pt idx="2007">
                  <c:v>1.0133000000000001</c:v>
                </c:pt>
                <c:pt idx="2008">
                  <c:v>0.89232</c:v>
                </c:pt>
                <c:pt idx="2009">
                  <c:v>0.92749999999999999</c:v>
                </c:pt>
                <c:pt idx="2010">
                  <c:v>0.76100000000000001</c:v>
                </c:pt>
                <c:pt idx="2011">
                  <c:v>0.59177000000000002</c:v>
                </c:pt>
                <c:pt idx="2012">
                  <c:v>0.79359999999999997</c:v>
                </c:pt>
                <c:pt idx="2013">
                  <c:v>0.55047999999999997</c:v>
                </c:pt>
                <c:pt idx="2014">
                  <c:v>0.81538999999999995</c:v>
                </c:pt>
                <c:pt idx="2015">
                  <c:v>0.66349000000000002</c:v>
                </c:pt>
                <c:pt idx="2016">
                  <c:v>0.51305999999999996</c:v>
                </c:pt>
                <c:pt idx="2017">
                  <c:v>0.64120999999999995</c:v>
                </c:pt>
                <c:pt idx="2018">
                  <c:v>0.43908999999999998</c:v>
                </c:pt>
                <c:pt idx="2019">
                  <c:v>0.76478000000000002</c:v>
                </c:pt>
                <c:pt idx="2020">
                  <c:v>1.026</c:v>
                </c:pt>
                <c:pt idx="2021">
                  <c:v>0.90464999999999995</c:v>
                </c:pt>
                <c:pt idx="2022">
                  <c:v>0.78732999999999997</c:v>
                </c:pt>
                <c:pt idx="2023">
                  <c:v>0.70640000000000003</c:v>
                </c:pt>
                <c:pt idx="2024">
                  <c:v>0.57940999999999998</c:v>
                </c:pt>
                <c:pt idx="2025">
                  <c:v>0.74117</c:v>
                </c:pt>
                <c:pt idx="2026">
                  <c:v>0.40844000000000003</c:v>
                </c:pt>
                <c:pt idx="2027">
                  <c:v>0.72284999999999999</c:v>
                </c:pt>
                <c:pt idx="2028">
                  <c:v>0.21224999999999999</c:v>
                </c:pt>
                <c:pt idx="2029">
                  <c:v>0.57506999999999997</c:v>
                </c:pt>
                <c:pt idx="2030">
                  <c:v>0.40571000000000002</c:v>
                </c:pt>
                <c:pt idx="2031">
                  <c:v>0.84977999999999998</c:v>
                </c:pt>
                <c:pt idx="2032">
                  <c:v>0.99409999999999998</c:v>
                </c:pt>
                <c:pt idx="2033">
                  <c:v>5.4586999999999997E-2</c:v>
                </c:pt>
                <c:pt idx="2034">
                  <c:v>0.17595</c:v>
                </c:pt>
                <c:pt idx="2035">
                  <c:v>0.73436000000000001</c:v>
                </c:pt>
                <c:pt idx="2036">
                  <c:v>0.73460999999999999</c:v>
                </c:pt>
                <c:pt idx="2037">
                  <c:v>0.45806000000000002</c:v>
                </c:pt>
                <c:pt idx="2038">
                  <c:v>0.84591000000000005</c:v>
                </c:pt>
                <c:pt idx="2039">
                  <c:v>0.36836999999999998</c:v>
                </c:pt>
                <c:pt idx="2040">
                  <c:v>0.44157000000000002</c:v>
                </c:pt>
                <c:pt idx="2041">
                  <c:v>0.75997000000000003</c:v>
                </c:pt>
                <c:pt idx="2042">
                  <c:v>0.57599999999999996</c:v>
                </c:pt>
                <c:pt idx="2043">
                  <c:v>0.30712</c:v>
                </c:pt>
                <c:pt idx="2044">
                  <c:v>0.35489999999999999</c:v>
                </c:pt>
                <c:pt idx="2045">
                  <c:v>0.88863999999999999</c:v>
                </c:pt>
                <c:pt idx="2046">
                  <c:v>1.05</c:v>
                </c:pt>
                <c:pt idx="2047">
                  <c:v>0.23155000000000001</c:v>
                </c:pt>
                <c:pt idx="2048">
                  <c:v>0.89190999999999998</c:v>
                </c:pt>
                <c:pt idx="2049">
                  <c:v>0.37745000000000001</c:v>
                </c:pt>
                <c:pt idx="2050">
                  <c:v>0.31363000000000002</c:v>
                </c:pt>
                <c:pt idx="2051">
                  <c:v>1.0632999999999999</c:v>
                </c:pt>
                <c:pt idx="2052">
                  <c:v>0.56611</c:v>
                </c:pt>
                <c:pt idx="2053">
                  <c:v>0.59125000000000005</c:v>
                </c:pt>
                <c:pt idx="2054">
                  <c:v>0.79783000000000004</c:v>
                </c:pt>
                <c:pt idx="2055">
                  <c:v>0.49997999999999998</c:v>
                </c:pt>
                <c:pt idx="2056">
                  <c:v>0.91181999999999996</c:v>
                </c:pt>
                <c:pt idx="2057">
                  <c:v>0.74661999999999995</c:v>
                </c:pt>
                <c:pt idx="2058">
                  <c:v>0.63944000000000001</c:v>
                </c:pt>
                <c:pt idx="2059">
                  <c:v>0.51859999999999995</c:v>
                </c:pt>
                <c:pt idx="2060">
                  <c:v>0.38962999999999998</c:v>
                </c:pt>
                <c:pt idx="2061">
                  <c:v>0.30227999999999999</c:v>
                </c:pt>
                <c:pt idx="2062">
                  <c:v>0.87450000000000006</c:v>
                </c:pt>
                <c:pt idx="2063">
                  <c:v>0.81194</c:v>
                </c:pt>
                <c:pt idx="2064">
                  <c:v>0.39834999999999998</c:v>
                </c:pt>
                <c:pt idx="2065">
                  <c:v>0.37465999999999999</c:v>
                </c:pt>
                <c:pt idx="2066">
                  <c:v>0.41532000000000002</c:v>
                </c:pt>
                <c:pt idx="2067">
                  <c:v>0.49690000000000001</c:v>
                </c:pt>
                <c:pt idx="2068">
                  <c:v>0.64580000000000004</c:v>
                </c:pt>
                <c:pt idx="2069">
                  <c:v>0.82211999999999996</c:v>
                </c:pt>
                <c:pt idx="2070">
                  <c:v>0.61567000000000005</c:v>
                </c:pt>
                <c:pt idx="2071">
                  <c:v>0.19327</c:v>
                </c:pt>
                <c:pt idx="2072">
                  <c:v>0.56086999999999998</c:v>
                </c:pt>
                <c:pt idx="2073">
                  <c:v>0.59665000000000001</c:v>
                </c:pt>
                <c:pt idx="2074">
                  <c:v>0.71028999999999998</c:v>
                </c:pt>
                <c:pt idx="2075">
                  <c:v>0.38442999999999999</c:v>
                </c:pt>
                <c:pt idx="2076">
                  <c:v>0.96906999999999999</c:v>
                </c:pt>
                <c:pt idx="2077">
                  <c:v>0.31646000000000002</c:v>
                </c:pt>
                <c:pt idx="2078">
                  <c:v>0.76121000000000005</c:v>
                </c:pt>
                <c:pt idx="2079">
                  <c:v>0.91015999999999997</c:v>
                </c:pt>
                <c:pt idx="2080">
                  <c:v>0.38568000000000002</c:v>
                </c:pt>
                <c:pt idx="2081">
                  <c:v>0.57640000000000002</c:v>
                </c:pt>
                <c:pt idx="2082">
                  <c:v>0.52417999999999998</c:v>
                </c:pt>
                <c:pt idx="2083">
                  <c:v>0.61997999999999998</c:v>
                </c:pt>
                <c:pt idx="2084">
                  <c:v>0.54161000000000004</c:v>
                </c:pt>
                <c:pt idx="2085">
                  <c:v>3.9615999999999998E-2</c:v>
                </c:pt>
                <c:pt idx="2086">
                  <c:v>0.34738000000000002</c:v>
                </c:pt>
                <c:pt idx="2087">
                  <c:v>0.36545</c:v>
                </c:pt>
                <c:pt idx="2088">
                  <c:v>0.64748000000000006</c:v>
                </c:pt>
                <c:pt idx="2089">
                  <c:v>0.94155</c:v>
                </c:pt>
                <c:pt idx="2090">
                  <c:v>0.59445000000000003</c:v>
                </c:pt>
                <c:pt idx="2091">
                  <c:v>5.1485999999999997E-2</c:v>
                </c:pt>
                <c:pt idx="2092">
                  <c:v>0.21178</c:v>
                </c:pt>
                <c:pt idx="2093">
                  <c:v>0.88897999999999999</c:v>
                </c:pt>
                <c:pt idx="2094">
                  <c:v>0.64570000000000005</c:v>
                </c:pt>
                <c:pt idx="2095">
                  <c:v>0.33860000000000001</c:v>
                </c:pt>
                <c:pt idx="2096">
                  <c:v>0.66283000000000003</c:v>
                </c:pt>
                <c:pt idx="2097">
                  <c:v>1.1235999999999999</c:v>
                </c:pt>
                <c:pt idx="2098">
                  <c:v>0.51100000000000001</c:v>
                </c:pt>
                <c:pt idx="2099">
                  <c:v>0.36863000000000001</c:v>
                </c:pt>
                <c:pt idx="2100">
                  <c:v>0.87866999999999995</c:v>
                </c:pt>
                <c:pt idx="2101">
                  <c:v>0.73519999999999996</c:v>
                </c:pt>
                <c:pt idx="2102">
                  <c:v>0.19649</c:v>
                </c:pt>
                <c:pt idx="2103">
                  <c:v>1.0496000000000001</c:v>
                </c:pt>
                <c:pt idx="2104">
                  <c:v>0.48475000000000001</c:v>
                </c:pt>
                <c:pt idx="2105">
                  <c:v>0.47271999999999997</c:v>
                </c:pt>
                <c:pt idx="2106">
                  <c:v>0.17393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057-634B-B12B-1CEDB3FAE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8820528"/>
        <c:axId val="-2078902128"/>
      </c:scatterChart>
      <c:valAx>
        <c:axId val="-2078820528"/>
        <c:scaling>
          <c:orientation val="minMax"/>
          <c:max val="5000"/>
          <c:min val="0"/>
        </c:scaling>
        <c:delete val="0"/>
        <c:axPos val="b"/>
        <c:numFmt formatCode="#,##0" sourceLinked="0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2078902128"/>
        <c:crossesAt val="-100"/>
        <c:crossBetween val="midCat"/>
        <c:majorUnit val="1000"/>
      </c:valAx>
      <c:valAx>
        <c:axId val="-2078902128"/>
        <c:scaling>
          <c:orientation val="minMax"/>
          <c:max val="6"/>
          <c:min val="-4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2078820528"/>
        <c:crossesAt val="0"/>
        <c:crossBetween val="midCat"/>
        <c:majorUnit val="2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183035856836801"/>
          <c:y val="0.186956256835076"/>
          <c:w val="0.76501196887605105"/>
          <c:h val="0.68939369505932602"/>
        </c:manualLayout>
      </c:layout>
      <c:scatterChart>
        <c:scatterStyle val="lineMarker"/>
        <c:varyColors val="0"/>
        <c:ser>
          <c:idx val="2"/>
          <c:order val="0"/>
          <c:tx>
            <c:strRef>
              <c:f>HEK293step_pooledStatistics.csv!$D$2</c:f>
              <c:strCache>
                <c:ptCount val="1"/>
                <c:pt idx="0">
                  <c:v>ASAP1</c:v>
                </c:pt>
              </c:strCache>
            </c:strRef>
          </c:tx>
          <c:spPr>
            <a:ln w="25400">
              <a:solidFill>
                <a:srgbClr val="0050FF"/>
              </a:solidFill>
              <a:prstDash val="solid"/>
            </a:ln>
            <a:effectLst/>
          </c:spPr>
          <c:marker>
            <c:symbol val="none"/>
          </c:marker>
          <c:xVal>
            <c:numRef>
              <c:f>HEK293step_pooledStatistics.csv!$A$3:$A$11</c:f>
              <c:numCache>
                <c:formatCode>General</c:formatCode>
                <c:ptCount val="9"/>
                <c:pt idx="0">
                  <c:v>-120</c:v>
                </c:pt>
                <c:pt idx="1">
                  <c:v>-100</c:v>
                </c:pt>
                <c:pt idx="2">
                  <c:v>-80</c:v>
                </c:pt>
                <c:pt idx="3">
                  <c:v>-60</c:v>
                </c:pt>
                <c:pt idx="4">
                  <c:v>-40</c:v>
                </c:pt>
                <c:pt idx="5">
                  <c:v>-20</c:v>
                </c:pt>
                <c:pt idx="6">
                  <c:v>0</c:v>
                </c:pt>
                <c:pt idx="7">
                  <c:v>30</c:v>
                </c:pt>
                <c:pt idx="8">
                  <c:v>50</c:v>
                </c:pt>
              </c:numCache>
            </c:numRef>
          </c:xVal>
          <c:yVal>
            <c:numRef>
              <c:f>HEK293step_pooledStatistics.csv!$D$3:$D$11</c:f>
              <c:numCache>
                <c:formatCode>General</c:formatCode>
                <c:ptCount val="9"/>
                <c:pt idx="0">
                  <c:v>31.442</c:v>
                </c:pt>
                <c:pt idx="1">
                  <c:v>16.803999999999998</c:v>
                </c:pt>
                <c:pt idx="2">
                  <c:v>4.8015999999999996</c:v>
                </c:pt>
                <c:pt idx="3">
                  <c:v>-3.7444000000000002</c:v>
                </c:pt>
                <c:pt idx="4">
                  <c:v>-9.0000999999999998</c:v>
                </c:pt>
                <c:pt idx="5">
                  <c:v>-14.298</c:v>
                </c:pt>
                <c:pt idx="6">
                  <c:v>-17.786999999999999</c:v>
                </c:pt>
                <c:pt idx="7">
                  <c:v>-23.294</c:v>
                </c:pt>
                <c:pt idx="8">
                  <c:v>-27.062000000000001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684-EF43-B4D5-083D0DA40628}"/>
            </c:ext>
          </c:extLst>
        </c:ser>
        <c:ser>
          <c:idx val="1"/>
          <c:order val="1"/>
          <c:tx>
            <c:strRef>
              <c:f>HEK293step_pooledStatistics.csv!$C$2</c:f>
              <c:strCache>
                <c:ptCount val="1"/>
                <c:pt idx="0">
                  <c:v>ASAP2s</c:v>
                </c:pt>
              </c:strCache>
            </c:strRef>
          </c:tx>
          <c:spPr>
            <a:ln w="25400">
              <a:solidFill>
                <a:srgbClr val="00C400"/>
              </a:solidFill>
              <a:prstDash val="solid"/>
            </a:ln>
            <a:effectLst/>
          </c:spPr>
          <c:marker>
            <c:symbol val="none"/>
          </c:marker>
          <c:xVal>
            <c:numRef>
              <c:f>HEK293step_pooledStatistics.csv!$A$3:$A$11</c:f>
              <c:numCache>
                <c:formatCode>General</c:formatCode>
                <c:ptCount val="9"/>
                <c:pt idx="0">
                  <c:v>-120</c:v>
                </c:pt>
                <c:pt idx="1">
                  <c:v>-100</c:v>
                </c:pt>
                <c:pt idx="2">
                  <c:v>-80</c:v>
                </c:pt>
                <c:pt idx="3">
                  <c:v>-60</c:v>
                </c:pt>
                <c:pt idx="4">
                  <c:v>-40</c:v>
                </c:pt>
                <c:pt idx="5">
                  <c:v>-20</c:v>
                </c:pt>
                <c:pt idx="6">
                  <c:v>0</c:v>
                </c:pt>
                <c:pt idx="7">
                  <c:v>30</c:v>
                </c:pt>
                <c:pt idx="8">
                  <c:v>50</c:v>
                </c:pt>
              </c:numCache>
            </c:numRef>
          </c:xVal>
          <c:yVal>
            <c:numRef>
              <c:f>HEK293step_pooledStatistics.csv!$C$3:$C$11</c:f>
              <c:numCache>
                <c:formatCode>General</c:formatCode>
                <c:ptCount val="9"/>
                <c:pt idx="0">
                  <c:v>32.887</c:v>
                </c:pt>
                <c:pt idx="1">
                  <c:v>19.344000000000001</c:v>
                </c:pt>
                <c:pt idx="2">
                  <c:v>6.0632999999999999</c:v>
                </c:pt>
                <c:pt idx="3">
                  <c:v>-5.7914000000000003</c:v>
                </c:pt>
                <c:pt idx="4">
                  <c:v>-16.396000000000001</c:v>
                </c:pt>
                <c:pt idx="5">
                  <c:v>-24.843</c:v>
                </c:pt>
                <c:pt idx="6">
                  <c:v>-31.536000000000001</c:v>
                </c:pt>
                <c:pt idx="7">
                  <c:v>-38.656999999999996</c:v>
                </c:pt>
                <c:pt idx="8">
                  <c:v>-41.389000000000003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684-EF43-B4D5-083D0DA40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1640992"/>
        <c:axId val="1981618352"/>
      </c:scatterChart>
      <c:valAx>
        <c:axId val="1981640992"/>
        <c:scaling>
          <c:orientation val="minMax"/>
          <c:max val="50"/>
          <c:min val="-12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981618352"/>
        <c:crossesAt val="-60"/>
        <c:crossBetween val="midCat"/>
        <c:majorUnit val="30"/>
      </c:valAx>
      <c:valAx>
        <c:axId val="1981618352"/>
        <c:scaling>
          <c:orientation val="minMax"/>
          <c:max val="60"/>
          <c:min val="-6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Helvetica"/>
                <a:cs typeface="Helvetica"/>
              </a:defRPr>
            </a:pPr>
            <a:endParaRPr lang="en-US"/>
          </a:p>
        </c:txPr>
        <c:crossAx val="1981640992"/>
        <c:crossesAt val="-180"/>
        <c:crossBetween val="midCat"/>
        <c:majorUnit val="20"/>
        <c:minorUnit val="5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Helvetica"/>
          <a:cs typeface="Helvetica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60541362647499"/>
          <c:y val="0.113763697292408"/>
          <c:w val="0.72117032131374803"/>
          <c:h val="0.72455685532781"/>
        </c:manualLayout>
      </c:layout>
      <c:scatterChart>
        <c:scatterStyle val="lineMarker"/>
        <c:varyColors val="0"/>
        <c:ser>
          <c:idx val="1"/>
          <c:order val="0"/>
          <c:tx>
            <c:strRef>
              <c:f>HEK293step_pooledStatistics!$B$3</c:f>
              <c:strCache>
                <c:ptCount val="1"/>
                <c:pt idx="0">
                  <c:v>ASAP1</c:v>
                </c:pt>
              </c:strCache>
            </c:strRef>
          </c:tx>
          <c:spPr>
            <a:ln w="25400">
              <a:solidFill>
                <a:srgbClr val="0000FF"/>
              </a:solidFill>
              <a:prstDash val="solid"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HEK293step_pooledStatistics!#REF!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xVal>
            <c:numRef>
              <c:f>HEK293step_pooledStatistics!$A$4:$A$12</c:f>
              <c:numCache>
                <c:formatCode>General</c:formatCode>
                <c:ptCount val="9"/>
                <c:pt idx="0">
                  <c:v>-120</c:v>
                </c:pt>
                <c:pt idx="1">
                  <c:v>-100</c:v>
                </c:pt>
                <c:pt idx="2">
                  <c:v>-80</c:v>
                </c:pt>
                <c:pt idx="3">
                  <c:v>-60</c:v>
                </c:pt>
                <c:pt idx="4">
                  <c:v>-40</c:v>
                </c:pt>
                <c:pt idx="5">
                  <c:v>-20</c:v>
                </c:pt>
                <c:pt idx="6">
                  <c:v>0</c:v>
                </c:pt>
                <c:pt idx="7">
                  <c:v>30</c:v>
                </c:pt>
                <c:pt idx="8">
                  <c:v>50</c:v>
                </c:pt>
              </c:numCache>
            </c:numRef>
          </c:xVal>
          <c:yVal>
            <c:numRef>
              <c:f>HEK293step_pooledStatistics!$B$4:$B$12</c:f>
              <c:numCache>
                <c:formatCode>General</c:formatCode>
                <c:ptCount val="9"/>
                <c:pt idx="0">
                  <c:v>30.582000000000001</c:v>
                </c:pt>
                <c:pt idx="1">
                  <c:v>16.346</c:v>
                </c:pt>
                <c:pt idx="2">
                  <c:v>4.8277999999999937</c:v>
                </c:pt>
                <c:pt idx="3">
                  <c:v>-3.8511000000000002</c:v>
                </c:pt>
                <c:pt idx="4">
                  <c:v>-9.8343000000000007</c:v>
                </c:pt>
                <c:pt idx="5">
                  <c:v>-13.942</c:v>
                </c:pt>
                <c:pt idx="6">
                  <c:v>-17.405999999999999</c:v>
                </c:pt>
                <c:pt idx="7">
                  <c:v>-22.905999999999999</c:v>
                </c:pt>
                <c:pt idx="8">
                  <c:v>-26.803000000000001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932-7547-8EFF-472A88E1982D}"/>
            </c:ext>
          </c:extLst>
        </c:ser>
        <c:ser>
          <c:idx val="2"/>
          <c:order val="1"/>
          <c:tx>
            <c:strRef>
              <c:f>HEK293step_pooledStatistics!$C$3</c:f>
              <c:strCache>
                <c:ptCount val="1"/>
                <c:pt idx="0">
                  <c:v>ASAP2f</c:v>
                </c:pt>
              </c:strCache>
            </c:strRef>
          </c:tx>
          <c:spPr>
            <a:ln w="25400">
              <a:solidFill>
                <a:srgbClr val="00C400"/>
              </a:solidFill>
              <a:prstDash val="solid"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HEK293step_pooledStatistics!#REF!</c:f>
                <c:numCache>
                  <c:formatCode>General</c:formatCode>
                  <c:ptCount val="1"/>
                  <c:pt idx="0">
                    <c:v>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xVal>
            <c:numRef>
              <c:f>HEK293step_pooledStatistics!$A$4:$A$12</c:f>
              <c:numCache>
                <c:formatCode>General</c:formatCode>
                <c:ptCount val="9"/>
                <c:pt idx="0">
                  <c:v>-120</c:v>
                </c:pt>
                <c:pt idx="1">
                  <c:v>-100</c:v>
                </c:pt>
                <c:pt idx="2">
                  <c:v>-80</c:v>
                </c:pt>
                <c:pt idx="3">
                  <c:v>-60</c:v>
                </c:pt>
                <c:pt idx="4">
                  <c:v>-40</c:v>
                </c:pt>
                <c:pt idx="5">
                  <c:v>-20</c:v>
                </c:pt>
                <c:pt idx="6">
                  <c:v>0</c:v>
                </c:pt>
                <c:pt idx="7">
                  <c:v>30</c:v>
                </c:pt>
                <c:pt idx="8">
                  <c:v>50</c:v>
                </c:pt>
              </c:numCache>
            </c:numRef>
          </c:xVal>
          <c:yVal>
            <c:numRef>
              <c:f>HEK293step_pooledStatistics!$C$4:$C$12</c:f>
              <c:numCache>
                <c:formatCode>General</c:formatCode>
                <c:ptCount val="9"/>
                <c:pt idx="0">
                  <c:v>43.511000000000003</c:v>
                </c:pt>
                <c:pt idx="1">
                  <c:v>22.029</c:v>
                </c:pt>
                <c:pt idx="2">
                  <c:v>6.1332000000000004</c:v>
                </c:pt>
                <c:pt idx="3">
                  <c:v>-4.6227999999999847</c:v>
                </c:pt>
                <c:pt idx="4">
                  <c:v>-11.237</c:v>
                </c:pt>
                <c:pt idx="5">
                  <c:v>-15.593</c:v>
                </c:pt>
                <c:pt idx="6">
                  <c:v>-18.977</c:v>
                </c:pt>
                <c:pt idx="7">
                  <c:v>-24.196000000000009</c:v>
                </c:pt>
                <c:pt idx="8">
                  <c:v>-27.747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932-7547-8EFF-472A88E19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9918640"/>
        <c:axId val="1779915904"/>
      </c:scatterChart>
      <c:valAx>
        <c:axId val="1779918640"/>
        <c:scaling>
          <c:orientation val="minMax"/>
          <c:max val="50"/>
          <c:min val="-12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779915904"/>
        <c:crossesAt val="-60"/>
        <c:crossBetween val="midCat"/>
        <c:majorUnit val="30"/>
      </c:valAx>
      <c:valAx>
        <c:axId val="1779915904"/>
        <c:scaling>
          <c:orientation val="minMax"/>
          <c:min val="-6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Helvetica"/>
                <a:cs typeface="Helvetica"/>
              </a:defRPr>
            </a:pPr>
            <a:endParaRPr lang="en-US"/>
          </a:p>
        </c:txPr>
        <c:crossAx val="1779918640"/>
        <c:crossesAt val="-180"/>
        <c:crossBetween val="midCat"/>
        <c:majorUnit val="20"/>
        <c:minorUnit val="5"/>
      </c:valAx>
    </c:plotArea>
    <c:legend>
      <c:legendPos val="t"/>
      <c:layout>
        <c:manualLayout>
          <c:xMode val="edge"/>
          <c:yMode val="edge"/>
          <c:x val="0.58024738655834296"/>
          <c:y val="0.14099216710182799"/>
          <c:w val="0.306497891919989"/>
          <c:h val="0.166566682428404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Helvetica"/>
          <a:cs typeface="Helvetica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1726740679154197E-2"/>
          <c:y val="0.14068111422830801"/>
          <c:w val="0.68802627364556401"/>
          <c:h val="0.585915337857848"/>
        </c:manualLayout>
      </c:layout>
      <c:scatterChart>
        <c:scatterStyle val="lineMarker"/>
        <c:varyColors val="0"/>
        <c:ser>
          <c:idx val="0"/>
          <c:order val="0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(2)'!$A$2:$IQ$2</c:f>
              <c:numCache>
                <c:formatCode>General</c:formatCode>
                <c:ptCount val="251"/>
                <c:pt idx="0">
                  <c:v>-58.631</c:v>
                </c:pt>
                <c:pt idx="1">
                  <c:v>-58.57</c:v>
                </c:pt>
                <c:pt idx="2">
                  <c:v>-58.57</c:v>
                </c:pt>
                <c:pt idx="3">
                  <c:v>-58.57</c:v>
                </c:pt>
                <c:pt idx="4">
                  <c:v>-58.478000000000002</c:v>
                </c:pt>
                <c:pt idx="5">
                  <c:v>-58.478000000000002</c:v>
                </c:pt>
                <c:pt idx="6">
                  <c:v>-58.539000000000001</c:v>
                </c:pt>
                <c:pt idx="7">
                  <c:v>-58.387</c:v>
                </c:pt>
                <c:pt idx="8">
                  <c:v>-58.417000000000002</c:v>
                </c:pt>
                <c:pt idx="9">
                  <c:v>-58.387</c:v>
                </c:pt>
                <c:pt idx="10">
                  <c:v>-58.448</c:v>
                </c:pt>
                <c:pt idx="11">
                  <c:v>-58.478000000000002</c:v>
                </c:pt>
                <c:pt idx="12">
                  <c:v>-58.509</c:v>
                </c:pt>
                <c:pt idx="13">
                  <c:v>-58.509</c:v>
                </c:pt>
                <c:pt idx="14">
                  <c:v>-58.509</c:v>
                </c:pt>
                <c:pt idx="15">
                  <c:v>-58.539000000000001</c:v>
                </c:pt>
                <c:pt idx="16">
                  <c:v>-58.57</c:v>
                </c:pt>
                <c:pt idx="17">
                  <c:v>-58.539000000000001</c:v>
                </c:pt>
                <c:pt idx="18">
                  <c:v>-58.448</c:v>
                </c:pt>
                <c:pt idx="19">
                  <c:v>-58.448</c:v>
                </c:pt>
                <c:pt idx="20">
                  <c:v>-58.387</c:v>
                </c:pt>
                <c:pt idx="21">
                  <c:v>-58.356000000000002</c:v>
                </c:pt>
                <c:pt idx="22">
                  <c:v>-58.356000000000002</c:v>
                </c:pt>
                <c:pt idx="23">
                  <c:v>-58.326000000000001</c:v>
                </c:pt>
                <c:pt idx="24">
                  <c:v>-58.478000000000002</c:v>
                </c:pt>
                <c:pt idx="25">
                  <c:v>-58.57</c:v>
                </c:pt>
                <c:pt idx="26">
                  <c:v>-58.57</c:v>
                </c:pt>
                <c:pt idx="27">
                  <c:v>-58.6</c:v>
                </c:pt>
                <c:pt idx="28">
                  <c:v>-58.631</c:v>
                </c:pt>
                <c:pt idx="29">
                  <c:v>-58.631</c:v>
                </c:pt>
                <c:pt idx="30">
                  <c:v>-58.448</c:v>
                </c:pt>
                <c:pt idx="31">
                  <c:v>-58.417000000000002</c:v>
                </c:pt>
                <c:pt idx="32">
                  <c:v>-58.356000000000002</c:v>
                </c:pt>
                <c:pt idx="33">
                  <c:v>-58.478000000000002</c:v>
                </c:pt>
                <c:pt idx="34">
                  <c:v>-58.478000000000002</c:v>
                </c:pt>
                <c:pt idx="35">
                  <c:v>-58.478000000000002</c:v>
                </c:pt>
                <c:pt idx="36">
                  <c:v>-58.448</c:v>
                </c:pt>
                <c:pt idx="37">
                  <c:v>-58.417000000000002</c:v>
                </c:pt>
                <c:pt idx="38">
                  <c:v>-58.417000000000002</c:v>
                </c:pt>
                <c:pt idx="39">
                  <c:v>-43.981999999999999</c:v>
                </c:pt>
                <c:pt idx="40">
                  <c:v>-42.731000000000002</c:v>
                </c:pt>
                <c:pt idx="41">
                  <c:v>-43.677</c:v>
                </c:pt>
                <c:pt idx="42">
                  <c:v>-44.134999999999998</c:v>
                </c:pt>
                <c:pt idx="43">
                  <c:v>-44.44</c:v>
                </c:pt>
                <c:pt idx="44">
                  <c:v>-44.744999999999997</c:v>
                </c:pt>
                <c:pt idx="45">
                  <c:v>-44.715000000000003</c:v>
                </c:pt>
                <c:pt idx="46">
                  <c:v>-44.622999999999998</c:v>
                </c:pt>
                <c:pt idx="47">
                  <c:v>-43.280999999999999</c:v>
                </c:pt>
                <c:pt idx="48">
                  <c:v>-35.682000000000002</c:v>
                </c:pt>
                <c:pt idx="49">
                  <c:v>-8.6431000000000004</c:v>
                </c:pt>
                <c:pt idx="50">
                  <c:v>11.224</c:v>
                </c:pt>
                <c:pt idx="51">
                  <c:v>3.7776000000000001</c:v>
                </c:pt>
                <c:pt idx="52">
                  <c:v>-8.5515000000000008</c:v>
                </c:pt>
                <c:pt idx="53">
                  <c:v>-20.026</c:v>
                </c:pt>
                <c:pt idx="54">
                  <c:v>-29.609000000000002</c:v>
                </c:pt>
                <c:pt idx="55">
                  <c:v>-36.933</c:v>
                </c:pt>
                <c:pt idx="56">
                  <c:v>-42.273000000000003</c:v>
                </c:pt>
                <c:pt idx="57">
                  <c:v>-46.119</c:v>
                </c:pt>
                <c:pt idx="58">
                  <c:v>-48.865000000000002</c:v>
                </c:pt>
                <c:pt idx="59">
                  <c:v>-50.695999999999998</c:v>
                </c:pt>
                <c:pt idx="60">
                  <c:v>-52.314</c:v>
                </c:pt>
                <c:pt idx="61">
                  <c:v>-53.655999999999999</c:v>
                </c:pt>
                <c:pt idx="62">
                  <c:v>-54.725000000000001</c:v>
                </c:pt>
                <c:pt idx="63">
                  <c:v>-55.61</c:v>
                </c:pt>
                <c:pt idx="64">
                  <c:v>-56.311999999999998</c:v>
                </c:pt>
                <c:pt idx="65">
                  <c:v>-57.104999999999997</c:v>
                </c:pt>
                <c:pt idx="66">
                  <c:v>-58.021000000000001</c:v>
                </c:pt>
                <c:pt idx="67">
                  <c:v>-58.692</c:v>
                </c:pt>
                <c:pt idx="68">
                  <c:v>-59.302</c:v>
                </c:pt>
                <c:pt idx="69">
                  <c:v>-59.881999999999998</c:v>
                </c:pt>
                <c:pt idx="70">
                  <c:v>-60.462000000000003</c:v>
                </c:pt>
                <c:pt idx="71">
                  <c:v>-61.133000000000003</c:v>
                </c:pt>
                <c:pt idx="72">
                  <c:v>-61.408000000000001</c:v>
                </c:pt>
                <c:pt idx="73">
                  <c:v>-61.805</c:v>
                </c:pt>
                <c:pt idx="74">
                  <c:v>-62.445999999999998</c:v>
                </c:pt>
                <c:pt idx="75">
                  <c:v>-62.933999999999997</c:v>
                </c:pt>
                <c:pt idx="76">
                  <c:v>-63.360999999999997</c:v>
                </c:pt>
                <c:pt idx="77">
                  <c:v>-63.787999999999997</c:v>
                </c:pt>
                <c:pt idx="78">
                  <c:v>-64.063000000000002</c:v>
                </c:pt>
                <c:pt idx="79">
                  <c:v>-64.399000000000001</c:v>
                </c:pt>
                <c:pt idx="80">
                  <c:v>-64.733999999999995</c:v>
                </c:pt>
                <c:pt idx="81">
                  <c:v>-64.887</c:v>
                </c:pt>
                <c:pt idx="82">
                  <c:v>-65.009</c:v>
                </c:pt>
                <c:pt idx="83">
                  <c:v>-65.344999999999999</c:v>
                </c:pt>
                <c:pt idx="84">
                  <c:v>-65.497</c:v>
                </c:pt>
                <c:pt idx="85">
                  <c:v>-65.741</c:v>
                </c:pt>
                <c:pt idx="86">
                  <c:v>-65.802000000000007</c:v>
                </c:pt>
                <c:pt idx="87">
                  <c:v>-65.954999999999998</c:v>
                </c:pt>
                <c:pt idx="88">
                  <c:v>-66.076999999999998</c:v>
                </c:pt>
                <c:pt idx="89">
                  <c:v>-66.23</c:v>
                </c:pt>
                <c:pt idx="90">
                  <c:v>-66.351999999999975</c:v>
                </c:pt>
                <c:pt idx="91">
                  <c:v>-66.534999999999997</c:v>
                </c:pt>
                <c:pt idx="92">
                  <c:v>-66.596000000000004</c:v>
                </c:pt>
                <c:pt idx="93">
                  <c:v>-66.748999999999995</c:v>
                </c:pt>
                <c:pt idx="94">
                  <c:v>-66.778999999999996</c:v>
                </c:pt>
                <c:pt idx="95">
                  <c:v>-66.81</c:v>
                </c:pt>
                <c:pt idx="96">
                  <c:v>-66.870999999999995</c:v>
                </c:pt>
                <c:pt idx="97">
                  <c:v>-66.718000000000004</c:v>
                </c:pt>
                <c:pt idx="98">
                  <c:v>-66.81</c:v>
                </c:pt>
                <c:pt idx="99">
                  <c:v>-66.870999999999995</c:v>
                </c:pt>
                <c:pt idx="100">
                  <c:v>-66.870999999999995</c:v>
                </c:pt>
                <c:pt idx="101">
                  <c:v>-66.84</c:v>
                </c:pt>
                <c:pt idx="102">
                  <c:v>-66.870999999999995</c:v>
                </c:pt>
                <c:pt idx="103">
                  <c:v>-66.84</c:v>
                </c:pt>
                <c:pt idx="104">
                  <c:v>-66.656999999999996</c:v>
                </c:pt>
                <c:pt idx="105">
                  <c:v>-66.504000000000005</c:v>
                </c:pt>
                <c:pt idx="106">
                  <c:v>-66.382000000000005</c:v>
                </c:pt>
                <c:pt idx="107">
                  <c:v>-66.290999999999997</c:v>
                </c:pt>
                <c:pt idx="108">
                  <c:v>-66.290999999999997</c:v>
                </c:pt>
                <c:pt idx="109">
                  <c:v>-66.198999999999998</c:v>
                </c:pt>
                <c:pt idx="110">
                  <c:v>-66.016000000000005</c:v>
                </c:pt>
                <c:pt idx="111">
                  <c:v>-65.864000000000004</c:v>
                </c:pt>
                <c:pt idx="112">
                  <c:v>-65.894000000000005</c:v>
                </c:pt>
                <c:pt idx="113">
                  <c:v>-65.741</c:v>
                </c:pt>
                <c:pt idx="114">
                  <c:v>-65.436000000000007</c:v>
                </c:pt>
                <c:pt idx="115">
                  <c:v>-65.284000000000006</c:v>
                </c:pt>
                <c:pt idx="116">
                  <c:v>-65.253</c:v>
                </c:pt>
                <c:pt idx="117">
                  <c:v>-65.009</c:v>
                </c:pt>
                <c:pt idx="118">
                  <c:v>-64.917000000000002</c:v>
                </c:pt>
                <c:pt idx="119">
                  <c:v>-64.733999999999995</c:v>
                </c:pt>
                <c:pt idx="120">
                  <c:v>-64.581999999999994</c:v>
                </c:pt>
                <c:pt idx="121">
                  <c:v>-64.489999999999995</c:v>
                </c:pt>
                <c:pt idx="122">
                  <c:v>-64.307000000000002</c:v>
                </c:pt>
                <c:pt idx="123">
                  <c:v>-64.154999999999987</c:v>
                </c:pt>
                <c:pt idx="124">
                  <c:v>-64.093999999999994</c:v>
                </c:pt>
                <c:pt idx="125">
                  <c:v>-64.063000000000002</c:v>
                </c:pt>
                <c:pt idx="126">
                  <c:v>-63.970999999999997</c:v>
                </c:pt>
                <c:pt idx="127">
                  <c:v>-63.848999999999997</c:v>
                </c:pt>
                <c:pt idx="128">
                  <c:v>-63.91</c:v>
                </c:pt>
                <c:pt idx="129">
                  <c:v>-63.697000000000003</c:v>
                </c:pt>
                <c:pt idx="130">
                  <c:v>-63.604999999999997</c:v>
                </c:pt>
                <c:pt idx="131">
                  <c:v>-63.453000000000003</c:v>
                </c:pt>
                <c:pt idx="132">
                  <c:v>-63.27</c:v>
                </c:pt>
                <c:pt idx="133">
                  <c:v>-63.116999999999997</c:v>
                </c:pt>
                <c:pt idx="134">
                  <c:v>-62.933999999999997</c:v>
                </c:pt>
                <c:pt idx="135">
                  <c:v>-62.841999999999999</c:v>
                </c:pt>
                <c:pt idx="136">
                  <c:v>-62.475999999999999</c:v>
                </c:pt>
                <c:pt idx="137">
                  <c:v>-62.170999999999999</c:v>
                </c:pt>
                <c:pt idx="138">
                  <c:v>-61.988</c:v>
                </c:pt>
                <c:pt idx="139">
                  <c:v>-61.835000000000001</c:v>
                </c:pt>
                <c:pt idx="140">
                  <c:v>-61.866</c:v>
                </c:pt>
                <c:pt idx="141">
                  <c:v>-61.774000000000001</c:v>
                </c:pt>
                <c:pt idx="142">
                  <c:v>-61.591000000000001</c:v>
                </c:pt>
                <c:pt idx="143">
                  <c:v>-61.438000000000002</c:v>
                </c:pt>
                <c:pt idx="144">
                  <c:v>-61.316000000000003</c:v>
                </c:pt>
                <c:pt idx="145">
                  <c:v>-61.225000000000001</c:v>
                </c:pt>
                <c:pt idx="146">
                  <c:v>-61.133000000000003</c:v>
                </c:pt>
                <c:pt idx="147">
                  <c:v>-60.828000000000003</c:v>
                </c:pt>
                <c:pt idx="148">
                  <c:v>-60.767000000000003</c:v>
                </c:pt>
                <c:pt idx="149">
                  <c:v>-60.737000000000002</c:v>
                </c:pt>
                <c:pt idx="150">
                  <c:v>-60.706000000000003</c:v>
                </c:pt>
                <c:pt idx="151">
                  <c:v>-60.552999999999997</c:v>
                </c:pt>
                <c:pt idx="152">
                  <c:v>-60.462000000000003</c:v>
                </c:pt>
                <c:pt idx="153">
                  <c:v>-60.401000000000003</c:v>
                </c:pt>
                <c:pt idx="154">
                  <c:v>-60.308999999999997</c:v>
                </c:pt>
                <c:pt idx="155">
                  <c:v>-60.034999999999997</c:v>
                </c:pt>
                <c:pt idx="156">
                  <c:v>-59.942999999999998</c:v>
                </c:pt>
                <c:pt idx="157">
                  <c:v>-59.881999999999998</c:v>
                </c:pt>
                <c:pt idx="158">
                  <c:v>-59.851999999999997</c:v>
                </c:pt>
                <c:pt idx="159">
                  <c:v>-59.667999999999999</c:v>
                </c:pt>
                <c:pt idx="160">
                  <c:v>-59.545999999999999</c:v>
                </c:pt>
                <c:pt idx="161">
                  <c:v>-59.423999999999999</c:v>
                </c:pt>
                <c:pt idx="162">
                  <c:v>-59.393999999999998</c:v>
                </c:pt>
                <c:pt idx="163">
                  <c:v>-59.332999999999998</c:v>
                </c:pt>
                <c:pt idx="164">
                  <c:v>-59.058</c:v>
                </c:pt>
                <c:pt idx="165">
                  <c:v>-58.997</c:v>
                </c:pt>
                <c:pt idx="166">
                  <c:v>-59.088999999999999</c:v>
                </c:pt>
                <c:pt idx="167">
                  <c:v>-59.058</c:v>
                </c:pt>
                <c:pt idx="168">
                  <c:v>-58.936</c:v>
                </c:pt>
                <c:pt idx="169">
                  <c:v>-58.844000000000001</c:v>
                </c:pt>
                <c:pt idx="170">
                  <c:v>-58.783000000000001</c:v>
                </c:pt>
                <c:pt idx="171">
                  <c:v>-58.6</c:v>
                </c:pt>
                <c:pt idx="172">
                  <c:v>-58.539000000000001</c:v>
                </c:pt>
                <c:pt idx="173">
                  <c:v>-58.57</c:v>
                </c:pt>
                <c:pt idx="174">
                  <c:v>-58.509</c:v>
                </c:pt>
                <c:pt idx="175">
                  <c:v>-58.478000000000002</c:v>
                </c:pt>
                <c:pt idx="176">
                  <c:v>-58.509</c:v>
                </c:pt>
                <c:pt idx="177">
                  <c:v>-58.417000000000002</c:v>
                </c:pt>
                <c:pt idx="178">
                  <c:v>-58.539000000000001</c:v>
                </c:pt>
                <c:pt idx="179">
                  <c:v>-58.478000000000002</c:v>
                </c:pt>
                <c:pt idx="180">
                  <c:v>-58.417000000000002</c:v>
                </c:pt>
                <c:pt idx="181">
                  <c:v>-58.417000000000002</c:v>
                </c:pt>
                <c:pt idx="182">
                  <c:v>-58.417000000000002</c:v>
                </c:pt>
                <c:pt idx="183">
                  <c:v>-58.478000000000002</c:v>
                </c:pt>
                <c:pt idx="184">
                  <c:v>-58.356000000000002</c:v>
                </c:pt>
                <c:pt idx="185">
                  <c:v>-58.326000000000001</c:v>
                </c:pt>
                <c:pt idx="186">
                  <c:v>-58.295000000000002</c:v>
                </c:pt>
                <c:pt idx="187">
                  <c:v>-58.173000000000002</c:v>
                </c:pt>
                <c:pt idx="188">
                  <c:v>-58.082000000000001</c:v>
                </c:pt>
                <c:pt idx="189">
                  <c:v>-57.929000000000002</c:v>
                </c:pt>
                <c:pt idx="190">
                  <c:v>-57.929000000000002</c:v>
                </c:pt>
                <c:pt idx="191">
                  <c:v>-58.143000000000001</c:v>
                </c:pt>
                <c:pt idx="192">
                  <c:v>-58.082000000000001</c:v>
                </c:pt>
                <c:pt idx="193">
                  <c:v>-58.082000000000001</c:v>
                </c:pt>
                <c:pt idx="194">
                  <c:v>-57.959000000000003</c:v>
                </c:pt>
                <c:pt idx="195">
                  <c:v>-57.959000000000003</c:v>
                </c:pt>
                <c:pt idx="196">
                  <c:v>-57.99</c:v>
                </c:pt>
                <c:pt idx="197">
                  <c:v>-57.715000000000003</c:v>
                </c:pt>
                <c:pt idx="198">
                  <c:v>-57.624000000000002</c:v>
                </c:pt>
                <c:pt idx="199">
                  <c:v>-57.746000000000002</c:v>
                </c:pt>
                <c:pt idx="200">
                  <c:v>-57.685000000000002</c:v>
                </c:pt>
                <c:pt idx="201">
                  <c:v>-57.715000000000003</c:v>
                </c:pt>
                <c:pt idx="202">
                  <c:v>-57.685000000000002</c:v>
                </c:pt>
                <c:pt idx="203">
                  <c:v>-57.654000000000003</c:v>
                </c:pt>
                <c:pt idx="204">
                  <c:v>-57.685000000000002</c:v>
                </c:pt>
                <c:pt idx="205">
                  <c:v>-57.624000000000002</c:v>
                </c:pt>
                <c:pt idx="206">
                  <c:v>-57.593000000000004</c:v>
                </c:pt>
                <c:pt idx="207">
                  <c:v>-57.502000000000002</c:v>
                </c:pt>
                <c:pt idx="208">
                  <c:v>-57.593000000000004</c:v>
                </c:pt>
                <c:pt idx="209">
                  <c:v>-57.470999999999997</c:v>
                </c:pt>
                <c:pt idx="210">
                  <c:v>-57.502000000000002</c:v>
                </c:pt>
                <c:pt idx="211">
                  <c:v>-57.531999999999996</c:v>
                </c:pt>
                <c:pt idx="212">
                  <c:v>-57.441000000000003</c:v>
                </c:pt>
                <c:pt idx="213">
                  <c:v>-57.38</c:v>
                </c:pt>
                <c:pt idx="214">
                  <c:v>-57.287999999999997</c:v>
                </c:pt>
                <c:pt idx="215">
                  <c:v>-57.441000000000003</c:v>
                </c:pt>
                <c:pt idx="216">
                  <c:v>-57.470999999999997</c:v>
                </c:pt>
                <c:pt idx="217">
                  <c:v>-57.441000000000003</c:v>
                </c:pt>
                <c:pt idx="218">
                  <c:v>-57.531999999999996</c:v>
                </c:pt>
                <c:pt idx="219">
                  <c:v>-57.470999999999997</c:v>
                </c:pt>
                <c:pt idx="220">
                  <c:v>-57.531999999999996</c:v>
                </c:pt>
                <c:pt idx="221">
                  <c:v>-57.531999999999996</c:v>
                </c:pt>
                <c:pt idx="222">
                  <c:v>-57.348999999999997</c:v>
                </c:pt>
                <c:pt idx="223">
                  <c:v>-57.470999999999997</c:v>
                </c:pt>
                <c:pt idx="224">
                  <c:v>-57.563000000000002</c:v>
                </c:pt>
                <c:pt idx="225">
                  <c:v>-57.624000000000002</c:v>
                </c:pt>
                <c:pt idx="226">
                  <c:v>-57.685000000000002</c:v>
                </c:pt>
                <c:pt idx="227">
                  <c:v>-57.715000000000003</c:v>
                </c:pt>
                <c:pt idx="228">
                  <c:v>-57.868000000000002</c:v>
                </c:pt>
                <c:pt idx="229">
                  <c:v>-57.837000000000003</c:v>
                </c:pt>
                <c:pt idx="230">
                  <c:v>-57.746000000000002</c:v>
                </c:pt>
                <c:pt idx="231">
                  <c:v>-57.776000000000003</c:v>
                </c:pt>
                <c:pt idx="232">
                  <c:v>-57.807000000000002</c:v>
                </c:pt>
                <c:pt idx="233">
                  <c:v>-57.868000000000002</c:v>
                </c:pt>
                <c:pt idx="234">
                  <c:v>-57.868000000000002</c:v>
                </c:pt>
                <c:pt idx="235">
                  <c:v>-57.837000000000003</c:v>
                </c:pt>
                <c:pt idx="236">
                  <c:v>-57.807000000000002</c:v>
                </c:pt>
                <c:pt idx="237">
                  <c:v>-57.715000000000003</c:v>
                </c:pt>
                <c:pt idx="238">
                  <c:v>-57.776000000000003</c:v>
                </c:pt>
                <c:pt idx="239">
                  <c:v>-57.715000000000003</c:v>
                </c:pt>
                <c:pt idx="240">
                  <c:v>-57.624000000000002</c:v>
                </c:pt>
                <c:pt idx="241">
                  <c:v>-57.776000000000003</c:v>
                </c:pt>
                <c:pt idx="242">
                  <c:v>-57.837000000000003</c:v>
                </c:pt>
                <c:pt idx="243">
                  <c:v>-57.837000000000003</c:v>
                </c:pt>
                <c:pt idx="244">
                  <c:v>-57.929000000000002</c:v>
                </c:pt>
                <c:pt idx="245">
                  <c:v>-57.837000000000003</c:v>
                </c:pt>
                <c:pt idx="246">
                  <c:v>-57.868000000000002</c:v>
                </c:pt>
                <c:pt idx="247">
                  <c:v>-57.868000000000002</c:v>
                </c:pt>
                <c:pt idx="248">
                  <c:v>-57.776000000000003</c:v>
                </c:pt>
                <c:pt idx="249">
                  <c:v>-57.868000000000002</c:v>
                </c:pt>
                <c:pt idx="250">
                  <c:v>-57.868000000000002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595-7548-BB44-36AD70C6D33E}"/>
            </c:ext>
          </c:extLst>
        </c:ser>
        <c:ser>
          <c:idx val="1"/>
          <c:order val="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(2)'!$A$3:$IQ$3</c:f>
              <c:numCache>
                <c:formatCode>General</c:formatCode>
                <c:ptCount val="251"/>
                <c:pt idx="0">
                  <c:v>-58.417000000000002</c:v>
                </c:pt>
                <c:pt idx="1">
                  <c:v>-58.417000000000002</c:v>
                </c:pt>
                <c:pt idx="2">
                  <c:v>-58.478000000000002</c:v>
                </c:pt>
                <c:pt idx="3">
                  <c:v>-58.417000000000002</c:v>
                </c:pt>
                <c:pt idx="4">
                  <c:v>-58.387</c:v>
                </c:pt>
                <c:pt idx="5">
                  <c:v>-58.387</c:v>
                </c:pt>
                <c:pt idx="6">
                  <c:v>-58.265000000000001</c:v>
                </c:pt>
                <c:pt idx="7">
                  <c:v>-58.234000000000002</c:v>
                </c:pt>
                <c:pt idx="8">
                  <c:v>-58.387</c:v>
                </c:pt>
                <c:pt idx="9">
                  <c:v>-58.417000000000002</c:v>
                </c:pt>
                <c:pt idx="10">
                  <c:v>-58.387</c:v>
                </c:pt>
                <c:pt idx="11">
                  <c:v>-58.448</c:v>
                </c:pt>
                <c:pt idx="12">
                  <c:v>-58.478000000000002</c:v>
                </c:pt>
                <c:pt idx="13">
                  <c:v>-58.539000000000001</c:v>
                </c:pt>
                <c:pt idx="14">
                  <c:v>-58.417000000000002</c:v>
                </c:pt>
                <c:pt idx="15">
                  <c:v>-58.234000000000002</c:v>
                </c:pt>
                <c:pt idx="16">
                  <c:v>-58.295000000000002</c:v>
                </c:pt>
                <c:pt idx="17">
                  <c:v>-58.326000000000001</c:v>
                </c:pt>
                <c:pt idx="18">
                  <c:v>-58.326000000000001</c:v>
                </c:pt>
                <c:pt idx="19">
                  <c:v>-58.234000000000002</c:v>
                </c:pt>
                <c:pt idx="20">
                  <c:v>-58.204000000000001</c:v>
                </c:pt>
                <c:pt idx="21">
                  <c:v>-58.143000000000001</c:v>
                </c:pt>
                <c:pt idx="22">
                  <c:v>-58.051000000000002</c:v>
                </c:pt>
                <c:pt idx="23">
                  <c:v>-58.082000000000001</c:v>
                </c:pt>
                <c:pt idx="24">
                  <c:v>-58.143000000000001</c:v>
                </c:pt>
                <c:pt idx="25">
                  <c:v>-58.112000000000002</c:v>
                </c:pt>
                <c:pt idx="26">
                  <c:v>-58.173000000000002</c:v>
                </c:pt>
                <c:pt idx="27">
                  <c:v>-58.265000000000001</c:v>
                </c:pt>
                <c:pt idx="28">
                  <c:v>-58.234000000000002</c:v>
                </c:pt>
                <c:pt idx="29">
                  <c:v>-58.295000000000002</c:v>
                </c:pt>
                <c:pt idx="30">
                  <c:v>-58.265000000000001</c:v>
                </c:pt>
                <c:pt idx="31">
                  <c:v>-58.265000000000001</c:v>
                </c:pt>
                <c:pt idx="32">
                  <c:v>-58.234000000000002</c:v>
                </c:pt>
                <c:pt idx="33">
                  <c:v>-58.234000000000002</c:v>
                </c:pt>
                <c:pt idx="34">
                  <c:v>-58.234000000000002</c:v>
                </c:pt>
                <c:pt idx="35">
                  <c:v>-58.143000000000001</c:v>
                </c:pt>
                <c:pt idx="36">
                  <c:v>-58.143000000000001</c:v>
                </c:pt>
                <c:pt idx="37">
                  <c:v>-58.204000000000001</c:v>
                </c:pt>
                <c:pt idx="38">
                  <c:v>-58.204000000000001</c:v>
                </c:pt>
                <c:pt idx="39">
                  <c:v>-58.051000000000002</c:v>
                </c:pt>
                <c:pt idx="40">
                  <c:v>-58.204000000000001</c:v>
                </c:pt>
                <c:pt idx="41">
                  <c:v>-48.774000000000001</c:v>
                </c:pt>
                <c:pt idx="42">
                  <c:v>-41.999000000000002</c:v>
                </c:pt>
                <c:pt idx="43">
                  <c:v>-43.097000000000001</c:v>
                </c:pt>
                <c:pt idx="44">
                  <c:v>-43.555</c:v>
                </c:pt>
                <c:pt idx="45">
                  <c:v>-43.86</c:v>
                </c:pt>
                <c:pt idx="46">
                  <c:v>-43.768999999999998</c:v>
                </c:pt>
                <c:pt idx="47">
                  <c:v>-41.143999999999998</c:v>
                </c:pt>
                <c:pt idx="48">
                  <c:v>-33.728999999999999</c:v>
                </c:pt>
                <c:pt idx="49">
                  <c:v>-5.9574999999999996</c:v>
                </c:pt>
                <c:pt idx="50">
                  <c:v>10.339</c:v>
                </c:pt>
                <c:pt idx="51">
                  <c:v>3.1366999999999998</c:v>
                </c:pt>
                <c:pt idx="52">
                  <c:v>-8.7957000000000001</c:v>
                </c:pt>
                <c:pt idx="53">
                  <c:v>-19.995999999999999</c:v>
                </c:pt>
                <c:pt idx="54">
                  <c:v>-29.638999999999999</c:v>
                </c:pt>
                <c:pt idx="55">
                  <c:v>-36.933</c:v>
                </c:pt>
                <c:pt idx="56">
                  <c:v>-42.121000000000002</c:v>
                </c:pt>
                <c:pt idx="57">
                  <c:v>-45.6</c:v>
                </c:pt>
                <c:pt idx="58">
                  <c:v>-48.316000000000003</c:v>
                </c:pt>
                <c:pt idx="59">
                  <c:v>-50.268999999999998</c:v>
                </c:pt>
                <c:pt idx="60">
                  <c:v>-51.795000000000002</c:v>
                </c:pt>
                <c:pt idx="61">
                  <c:v>-53.137999999999998</c:v>
                </c:pt>
                <c:pt idx="62">
                  <c:v>-54.174999999999997</c:v>
                </c:pt>
                <c:pt idx="63">
                  <c:v>-55.274000000000001</c:v>
                </c:pt>
                <c:pt idx="64">
                  <c:v>-56.158999999999999</c:v>
                </c:pt>
                <c:pt idx="65">
                  <c:v>-56.982999999999997</c:v>
                </c:pt>
                <c:pt idx="66">
                  <c:v>-57.807000000000002</c:v>
                </c:pt>
                <c:pt idx="67">
                  <c:v>-58.539000000000001</c:v>
                </c:pt>
                <c:pt idx="68">
                  <c:v>-59.18</c:v>
                </c:pt>
                <c:pt idx="69">
                  <c:v>-59.790999999999997</c:v>
                </c:pt>
                <c:pt idx="70">
                  <c:v>-60.308999999999997</c:v>
                </c:pt>
                <c:pt idx="71">
                  <c:v>-60.798000000000002</c:v>
                </c:pt>
                <c:pt idx="72">
                  <c:v>-61.347000000000001</c:v>
                </c:pt>
                <c:pt idx="73">
                  <c:v>-61.744</c:v>
                </c:pt>
                <c:pt idx="74">
                  <c:v>-62.323</c:v>
                </c:pt>
                <c:pt idx="75">
                  <c:v>-62.811999999999998</c:v>
                </c:pt>
                <c:pt idx="76">
                  <c:v>-63.177999999999997</c:v>
                </c:pt>
                <c:pt idx="77">
                  <c:v>-63.575000000000003</c:v>
                </c:pt>
                <c:pt idx="78">
                  <c:v>-63.91</c:v>
                </c:pt>
                <c:pt idx="79">
                  <c:v>-64.307000000000002</c:v>
                </c:pt>
                <c:pt idx="80">
                  <c:v>-64.489999999999995</c:v>
                </c:pt>
                <c:pt idx="81">
                  <c:v>-64.733999999999995</c:v>
                </c:pt>
                <c:pt idx="82">
                  <c:v>-65.040000000000006</c:v>
                </c:pt>
                <c:pt idx="83">
                  <c:v>-65.313999999999993</c:v>
                </c:pt>
                <c:pt idx="84">
                  <c:v>-65.528000000000006</c:v>
                </c:pt>
                <c:pt idx="85">
                  <c:v>-65.802000000000007</c:v>
                </c:pt>
                <c:pt idx="86">
                  <c:v>-65.894000000000005</c:v>
                </c:pt>
                <c:pt idx="87">
                  <c:v>-66.046999999999997</c:v>
                </c:pt>
                <c:pt idx="88">
                  <c:v>-66.23</c:v>
                </c:pt>
                <c:pt idx="89">
                  <c:v>-66.107999999999976</c:v>
                </c:pt>
                <c:pt idx="90">
                  <c:v>-66.290999999999997</c:v>
                </c:pt>
                <c:pt idx="91">
                  <c:v>-66.504000000000005</c:v>
                </c:pt>
                <c:pt idx="92">
                  <c:v>-66.656999999999996</c:v>
                </c:pt>
                <c:pt idx="93">
                  <c:v>-66.687999999999974</c:v>
                </c:pt>
                <c:pt idx="94">
                  <c:v>-66.748999999999995</c:v>
                </c:pt>
                <c:pt idx="95">
                  <c:v>-66.778999999999996</c:v>
                </c:pt>
                <c:pt idx="96">
                  <c:v>-66.84</c:v>
                </c:pt>
                <c:pt idx="97">
                  <c:v>-66.81</c:v>
                </c:pt>
                <c:pt idx="98">
                  <c:v>-66.718000000000004</c:v>
                </c:pt>
                <c:pt idx="99">
                  <c:v>-66.656999999999996</c:v>
                </c:pt>
                <c:pt idx="100">
                  <c:v>-66.81</c:v>
                </c:pt>
                <c:pt idx="101">
                  <c:v>-66.870999999999995</c:v>
                </c:pt>
                <c:pt idx="102">
                  <c:v>-66.778999999999996</c:v>
                </c:pt>
                <c:pt idx="103">
                  <c:v>-66.81</c:v>
                </c:pt>
                <c:pt idx="104">
                  <c:v>-66.778999999999996</c:v>
                </c:pt>
                <c:pt idx="105">
                  <c:v>-66.718000000000004</c:v>
                </c:pt>
                <c:pt idx="106">
                  <c:v>-66.596000000000004</c:v>
                </c:pt>
                <c:pt idx="107">
                  <c:v>-66.534999999999997</c:v>
                </c:pt>
                <c:pt idx="108">
                  <c:v>-66.534999999999997</c:v>
                </c:pt>
                <c:pt idx="109">
                  <c:v>-66.382000000000005</c:v>
                </c:pt>
                <c:pt idx="110">
                  <c:v>-66.351999999999975</c:v>
                </c:pt>
                <c:pt idx="111">
                  <c:v>-66.198999999999998</c:v>
                </c:pt>
                <c:pt idx="112">
                  <c:v>-66.168999999999997</c:v>
                </c:pt>
                <c:pt idx="113">
                  <c:v>-65.986000000000004</c:v>
                </c:pt>
                <c:pt idx="114">
                  <c:v>-65.832999999999998</c:v>
                </c:pt>
                <c:pt idx="115">
                  <c:v>-65.710999999999999</c:v>
                </c:pt>
                <c:pt idx="116">
                  <c:v>-65.619</c:v>
                </c:pt>
                <c:pt idx="117">
                  <c:v>-65.558000000000007</c:v>
                </c:pt>
                <c:pt idx="118">
                  <c:v>-65.374999999999986</c:v>
                </c:pt>
                <c:pt idx="119">
                  <c:v>-65.191999999999993</c:v>
                </c:pt>
                <c:pt idx="120">
                  <c:v>-64.978999999999999</c:v>
                </c:pt>
                <c:pt idx="121">
                  <c:v>-64.795000000000002</c:v>
                </c:pt>
                <c:pt idx="122">
                  <c:v>-64.551000000000002</c:v>
                </c:pt>
                <c:pt idx="123">
                  <c:v>-64.399000000000001</c:v>
                </c:pt>
                <c:pt idx="124">
                  <c:v>-64.399000000000001</c:v>
                </c:pt>
                <c:pt idx="125">
                  <c:v>-64.277000000000001</c:v>
                </c:pt>
                <c:pt idx="126">
                  <c:v>-64.154999999999987</c:v>
                </c:pt>
                <c:pt idx="127">
                  <c:v>-64.031999999999996</c:v>
                </c:pt>
                <c:pt idx="128">
                  <c:v>-63.88</c:v>
                </c:pt>
                <c:pt idx="129">
                  <c:v>-63.787999999999997</c:v>
                </c:pt>
                <c:pt idx="130">
                  <c:v>-63.604999999999997</c:v>
                </c:pt>
                <c:pt idx="131">
                  <c:v>-63.3</c:v>
                </c:pt>
                <c:pt idx="132">
                  <c:v>-63.055999999999997</c:v>
                </c:pt>
                <c:pt idx="133">
                  <c:v>-63.116999999999997</c:v>
                </c:pt>
                <c:pt idx="134">
                  <c:v>-62.872999999999998</c:v>
                </c:pt>
                <c:pt idx="135">
                  <c:v>-62.811999999999998</c:v>
                </c:pt>
                <c:pt idx="136">
                  <c:v>-62.506999999999998</c:v>
                </c:pt>
                <c:pt idx="137">
                  <c:v>-62.323</c:v>
                </c:pt>
                <c:pt idx="138">
                  <c:v>-62.170999999999999</c:v>
                </c:pt>
                <c:pt idx="139">
                  <c:v>-61.988</c:v>
                </c:pt>
                <c:pt idx="140">
                  <c:v>-61.713000000000001</c:v>
                </c:pt>
                <c:pt idx="141">
                  <c:v>-61.622</c:v>
                </c:pt>
                <c:pt idx="142">
                  <c:v>-61.53</c:v>
                </c:pt>
                <c:pt idx="143">
                  <c:v>-61.377000000000002</c:v>
                </c:pt>
                <c:pt idx="144">
                  <c:v>-61.255000000000003</c:v>
                </c:pt>
                <c:pt idx="145">
                  <c:v>-61.072000000000003</c:v>
                </c:pt>
                <c:pt idx="146">
                  <c:v>-60.981000000000002</c:v>
                </c:pt>
                <c:pt idx="147">
                  <c:v>-60.798000000000002</c:v>
                </c:pt>
                <c:pt idx="148">
                  <c:v>-60.615000000000002</c:v>
                </c:pt>
                <c:pt idx="149">
                  <c:v>-60.523000000000003</c:v>
                </c:pt>
                <c:pt idx="150">
                  <c:v>-60.34</c:v>
                </c:pt>
                <c:pt idx="151">
                  <c:v>-60.218000000000004</c:v>
                </c:pt>
                <c:pt idx="152">
                  <c:v>-60.156999999999996</c:v>
                </c:pt>
                <c:pt idx="153">
                  <c:v>-60.064999999999998</c:v>
                </c:pt>
                <c:pt idx="154">
                  <c:v>-60.003999999999998</c:v>
                </c:pt>
                <c:pt idx="155">
                  <c:v>-59.881999999999998</c:v>
                </c:pt>
                <c:pt idx="156">
                  <c:v>-59.790999999999997</c:v>
                </c:pt>
                <c:pt idx="157">
                  <c:v>-59.667999999999999</c:v>
                </c:pt>
                <c:pt idx="158">
                  <c:v>-59.606999999999999</c:v>
                </c:pt>
                <c:pt idx="159">
                  <c:v>-59.454999999999998</c:v>
                </c:pt>
                <c:pt idx="160">
                  <c:v>-59.393999999999998</c:v>
                </c:pt>
                <c:pt idx="161">
                  <c:v>-59.241</c:v>
                </c:pt>
                <c:pt idx="162">
                  <c:v>-59.18</c:v>
                </c:pt>
                <c:pt idx="163">
                  <c:v>-58.997</c:v>
                </c:pt>
                <c:pt idx="164">
                  <c:v>-58.722000000000001</c:v>
                </c:pt>
                <c:pt idx="165">
                  <c:v>-58.753</c:v>
                </c:pt>
                <c:pt idx="166">
                  <c:v>-58.661000000000001</c:v>
                </c:pt>
                <c:pt idx="167">
                  <c:v>-58.661000000000001</c:v>
                </c:pt>
                <c:pt idx="168">
                  <c:v>-58.539000000000001</c:v>
                </c:pt>
                <c:pt idx="169">
                  <c:v>-58.387</c:v>
                </c:pt>
                <c:pt idx="170">
                  <c:v>-58.265000000000001</c:v>
                </c:pt>
                <c:pt idx="171">
                  <c:v>-58.173000000000002</c:v>
                </c:pt>
                <c:pt idx="172">
                  <c:v>-58.051000000000002</c:v>
                </c:pt>
                <c:pt idx="173">
                  <c:v>-57.898000000000003</c:v>
                </c:pt>
                <c:pt idx="174">
                  <c:v>-57.868000000000002</c:v>
                </c:pt>
                <c:pt idx="175">
                  <c:v>-57.959000000000003</c:v>
                </c:pt>
                <c:pt idx="176">
                  <c:v>-57.898000000000003</c:v>
                </c:pt>
                <c:pt idx="177">
                  <c:v>-57.807000000000002</c:v>
                </c:pt>
                <c:pt idx="178">
                  <c:v>-57.898000000000003</c:v>
                </c:pt>
                <c:pt idx="179">
                  <c:v>-57.868000000000002</c:v>
                </c:pt>
                <c:pt idx="180">
                  <c:v>-57.868000000000002</c:v>
                </c:pt>
                <c:pt idx="181">
                  <c:v>-57.776000000000003</c:v>
                </c:pt>
                <c:pt idx="182">
                  <c:v>-57.654000000000003</c:v>
                </c:pt>
                <c:pt idx="183">
                  <c:v>-57.715000000000003</c:v>
                </c:pt>
                <c:pt idx="184">
                  <c:v>-57.776000000000003</c:v>
                </c:pt>
                <c:pt idx="185">
                  <c:v>-57.685000000000002</c:v>
                </c:pt>
                <c:pt idx="186">
                  <c:v>-57.654000000000003</c:v>
                </c:pt>
                <c:pt idx="187">
                  <c:v>-57.624000000000002</c:v>
                </c:pt>
                <c:pt idx="188">
                  <c:v>-57.654000000000003</c:v>
                </c:pt>
                <c:pt idx="189">
                  <c:v>-57.593000000000004</c:v>
                </c:pt>
                <c:pt idx="190">
                  <c:v>-57.593000000000004</c:v>
                </c:pt>
                <c:pt idx="191">
                  <c:v>-57.624000000000002</c:v>
                </c:pt>
                <c:pt idx="192">
                  <c:v>-57.685000000000002</c:v>
                </c:pt>
                <c:pt idx="193">
                  <c:v>-57.593000000000004</c:v>
                </c:pt>
                <c:pt idx="194">
                  <c:v>-57.746000000000002</c:v>
                </c:pt>
                <c:pt idx="195">
                  <c:v>-57.685000000000002</c:v>
                </c:pt>
                <c:pt idx="196">
                  <c:v>-57.531999999999996</c:v>
                </c:pt>
                <c:pt idx="197">
                  <c:v>-57.441000000000003</c:v>
                </c:pt>
                <c:pt idx="198">
                  <c:v>-57.38</c:v>
                </c:pt>
                <c:pt idx="199">
                  <c:v>-57.470999999999997</c:v>
                </c:pt>
                <c:pt idx="200">
                  <c:v>-57.441000000000003</c:v>
                </c:pt>
                <c:pt idx="201">
                  <c:v>-57.41</c:v>
                </c:pt>
                <c:pt idx="202">
                  <c:v>-57.38</c:v>
                </c:pt>
                <c:pt idx="203">
                  <c:v>-57.38</c:v>
                </c:pt>
                <c:pt idx="204">
                  <c:v>-57.502000000000002</c:v>
                </c:pt>
                <c:pt idx="205">
                  <c:v>-57.441000000000003</c:v>
                </c:pt>
                <c:pt idx="206">
                  <c:v>-57.348999999999997</c:v>
                </c:pt>
                <c:pt idx="207">
                  <c:v>-57.441000000000003</c:v>
                </c:pt>
                <c:pt idx="208">
                  <c:v>-57.593000000000004</c:v>
                </c:pt>
                <c:pt idx="209">
                  <c:v>-57.685000000000002</c:v>
                </c:pt>
                <c:pt idx="210">
                  <c:v>-57.624000000000002</c:v>
                </c:pt>
                <c:pt idx="211">
                  <c:v>-57.593000000000004</c:v>
                </c:pt>
                <c:pt idx="212">
                  <c:v>-57.563000000000002</c:v>
                </c:pt>
                <c:pt idx="213">
                  <c:v>-57.470999999999997</c:v>
                </c:pt>
                <c:pt idx="214">
                  <c:v>-57.441000000000003</c:v>
                </c:pt>
                <c:pt idx="215">
                  <c:v>-57.348999999999997</c:v>
                </c:pt>
                <c:pt idx="216">
                  <c:v>-57.38</c:v>
                </c:pt>
                <c:pt idx="217">
                  <c:v>-57.531999999999996</c:v>
                </c:pt>
                <c:pt idx="218">
                  <c:v>-57.531999999999996</c:v>
                </c:pt>
                <c:pt idx="219">
                  <c:v>-57.593000000000004</c:v>
                </c:pt>
                <c:pt idx="220">
                  <c:v>-57.531999999999996</c:v>
                </c:pt>
                <c:pt idx="221">
                  <c:v>-57.531999999999996</c:v>
                </c:pt>
                <c:pt idx="222">
                  <c:v>-57.502000000000002</c:v>
                </c:pt>
                <c:pt idx="223">
                  <c:v>-57.531999999999996</c:v>
                </c:pt>
                <c:pt idx="224">
                  <c:v>-57.38</c:v>
                </c:pt>
                <c:pt idx="225">
                  <c:v>-57.41</c:v>
                </c:pt>
                <c:pt idx="226">
                  <c:v>-57.502000000000002</c:v>
                </c:pt>
                <c:pt idx="227">
                  <c:v>-57.441000000000003</c:v>
                </c:pt>
                <c:pt idx="228">
                  <c:v>-57.502000000000002</c:v>
                </c:pt>
                <c:pt idx="229">
                  <c:v>-57.41</c:v>
                </c:pt>
                <c:pt idx="230">
                  <c:v>-57.441000000000003</c:v>
                </c:pt>
                <c:pt idx="231">
                  <c:v>-57.38</c:v>
                </c:pt>
                <c:pt idx="232">
                  <c:v>-57.41</c:v>
                </c:pt>
                <c:pt idx="233">
                  <c:v>-57.441000000000003</c:v>
                </c:pt>
                <c:pt idx="234">
                  <c:v>-57.41</c:v>
                </c:pt>
                <c:pt idx="235">
                  <c:v>-57.41</c:v>
                </c:pt>
                <c:pt idx="236">
                  <c:v>-57.441000000000003</c:v>
                </c:pt>
                <c:pt idx="237">
                  <c:v>-57.441000000000003</c:v>
                </c:pt>
                <c:pt idx="238">
                  <c:v>-57.38</c:v>
                </c:pt>
                <c:pt idx="239">
                  <c:v>-57.319000000000003</c:v>
                </c:pt>
                <c:pt idx="240">
                  <c:v>-57.258000000000003</c:v>
                </c:pt>
                <c:pt idx="241">
                  <c:v>-57.441000000000003</c:v>
                </c:pt>
                <c:pt idx="242">
                  <c:v>-57.531999999999996</c:v>
                </c:pt>
                <c:pt idx="243">
                  <c:v>-57.441000000000003</c:v>
                </c:pt>
                <c:pt idx="244">
                  <c:v>-57.41</c:v>
                </c:pt>
                <c:pt idx="245">
                  <c:v>-57.287999999999997</c:v>
                </c:pt>
                <c:pt idx="246">
                  <c:v>-57.104999999999997</c:v>
                </c:pt>
                <c:pt idx="247">
                  <c:v>-56.555999999999997</c:v>
                </c:pt>
                <c:pt idx="248">
                  <c:v>-56.006</c:v>
                </c:pt>
                <c:pt idx="249">
                  <c:v>-55.579000000000001</c:v>
                </c:pt>
                <c:pt idx="250">
                  <c:v>-55.396000000000001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595-7548-BB44-36AD70C6D33E}"/>
            </c:ext>
          </c:extLst>
        </c:ser>
        <c:ser>
          <c:idx val="2"/>
          <c:order val="2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(2)'!$A$4:$IQ$4</c:f>
              <c:numCache>
                <c:formatCode>General</c:formatCode>
                <c:ptCount val="251"/>
                <c:pt idx="0">
                  <c:v>-58.356000000000002</c:v>
                </c:pt>
                <c:pt idx="1">
                  <c:v>-58.326000000000001</c:v>
                </c:pt>
                <c:pt idx="2">
                  <c:v>-58.356000000000002</c:v>
                </c:pt>
                <c:pt idx="3">
                  <c:v>-58.387</c:v>
                </c:pt>
                <c:pt idx="4">
                  <c:v>-58.204000000000001</c:v>
                </c:pt>
                <c:pt idx="5">
                  <c:v>-58.112000000000002</c:v>
                </c:pt>
                <c:pt idx="6">
                  <c:v>-58.112000000000002</c:v>
                </c:pt>
                <c:pt idx="7">
                  <c:v>-58.204000000000001</c:v>
                </c:pt>
                <c:pt idx="8">
                  <c:v>-58.143000000000001</c:v>
                </c:pt>
                <c:pt idx="9">
                  <c:v>-58.112000000000002</c:v>
                </c:pt>
                <c:pt idx="10">
                  <c:v>-58.143000000000001</c:v>
                </c:pt>
                <c:pt idx="11">
                  <c:v>-58.112000000000002</c:v>
                </c:pt>
                <c:pt idx="12">
                  <c:v>-58.051000000000002</c:v>
                </c:pt>
                <c:pt idx="13">
                  <c:v>-57.959000000000003</c:v>
                </c:pt>
                <c:pt idx="14">
                  <c:v>-57.959000000000003</c:v>
                </c:pt>
                <c:pt idx="15">
                  <c:v>-58.082000000000001</c:v>
                </c:pt>
                <c:pt idx="16">
                  <c:v>-58.265000000000001</c:v>
                </c:pt>
                <c:pt idx="17">
                  <c:v>-58.204000000000001</c:v>
                </c:pt>
                <c:pt idx="18">
                  <c:v>-58.143000000000001</c:v>
                </c:pt>
                <c:pt idx="19">
                  <c:v>-58.295000000000002</c:v>
                </c:pt>
                <c:pt idx="20">
                  <c:v>-58.173000000000002</c:v>
                </c:pt>
                <c:pt idx="21">
                  <c:v>-58.173000000000002</c:v>
                </c:pt>
                <c:pt idx="22">
                  <c:v>-58.021000000000001</c:v>
                </c:pt>
                <c:pt idx="23">
                  <c:v>-58.051000000000002</c:v>
                </c:pt>
                <c:pt idx="24">
                  <c:v>-58.234000000000002</c:v>
                </c:pt>
                <c:pt idx="25">
                  <c:v>-58.204000000000001</c:v>
                </c:pt>
                <c:pt idx="26">
                  <c:v>-58.234000000000002</c:v>
                </c:pt>
                <c:pt idx="27">
                  <c:v>-58.204000000000001</c:v>
                </c:pt>
                <c:pt idx="28">
                  <c:v>-58.112000000000002</c:v>
                </c:pt>
                <c:pt idx="29">
                  <c:v>-58.021000000000001</c:v>
                </c:pt>
                <c:pt idx="30">
                  <c:v>-57.898000000000003</c:v>
                </c:pt>
                <c:pt idx="31">
                  <c:v>-57.776000000000003</c:v>
                </c:pt>
                <c:pt idx="32">
                  <c:v>-57.959000000000003</c:v>
                </c:pt>
                <c:pt idx="33">
                  <c:v>-57.929000000000002</c:v>
                </c:pt>
                <c:pt idx="34">
                  <c:v>-57.959000000000003</c:v>
                </c:pt>
                <c:pt idx="35">
                  <c:v>-58.082000000000001</c:v>
                </c:pt>
                <c:pt idx="36">
                  <c:v>-58.021000000000001</c:v>
                </c:pt>
                <c:pt idx="37">
                  <c:v>-58.082000000000001</c:v>
                </c:pt>
                <c:pt idx="38">
                  <c:v>-58.082000000000001</c:v>
                </c:pt>
                <c:pt idx="39">
                  <c:v>-58.173000000000002</c:v>
                </c:pt>
                <c:pt idx="40">
                  <c:v>-58.143000000000001</c:v>
                </c:pt>
                <c:pt idx="41">
                  <c:v>-58.173000000000002</c:v>
                </c:pt>
                <c:pt idx="42">
                  <c:v>-58.143000000000001</c:v>
                </c:pt>
                <c:pt idx="43">
                  <c:v>-58.082000000000001</c:v>
                </c:pt>
                <c:pt idx="44">
                  <c:v>-58.143000000000001</c:v>
                </c:pt>
                <c:pt idx="45">
                  <c:v>-58.051000000000002</c:v>
                </c:pt>
                <c:pt idx="46">
                  <c:v>-47.4</c:v>
                </c:pt>
                <c:pt idx="47">
                  <c:v>-39.527000000000001</c:v>
                </c:pt>
                <c:pt idx="48">
                  <c:v>-35.438000000000002</c:v>
                </c:pt>
                <c:pt idx="49">
                  <c:v>-7.7885999999999997</c:v>
                </c:pt>
                <c:pt idx="50">
                  <c:v>10.888</c:v>
                </c:pt>
                <c:pt idx="51">
                  <c:v>4.1132999999999997</c:v>
                </c:pt>
                <c:pt idx="52">
                  <c:v>-7.9105999999999996</c:v>
                </c:pt>
                <c:pt idx="53">
                  <c:v>-19.385000000000002</c:v>
                </c:pt>
                <c:pt idx="54">
                  <c:v>-28.846</c:v>
                </c:pt>
                <c:pt idx="55">
                  <c:v>-36.109000000000002</c:v>
                </c:pt>
                <c:pt idx="56">
                  <c:v>-41.448999999999998</c:v>
                </c:pt>
                <c:pt idx="57">
                  <c:v>-45.417000000000002</c:v>
                </c:pt>
                <c:pt idx="58">
                  <c:v>-48.101999999999997</c:v>
                </c:pt>
                <c:pt idx="59">
                  <c:v>-49.872</c:v>
                </c:pt>
                <c:pt idx="60">
                  <c:v>-51.307000000000002</c:v>
                </c:pt>
                <c:pt idx="61">
                  <c:v>-52.466000000000001</c:v>
                </c:pt>
                <c:pt idx="62">
                  <c:v>-53.564999999999998</c:v>
                </c:pt>
                <c:pt idx="63">
                  <c:v>-54.418999999999997</c:v>
                </c:pt>
                <c:pt idx="64">
                  <c:v>-55.304000000000002</c:v>
                </c:pt>
                <c:pt idx="65">
                  <c:v>-56.189</c:v>
                </c:pt>
                <c:pt idx="66">
                  <c:v>-56.951999999999998</c:v>
                </c:pt>
                <c:pt idx="67">
                  <c:v>-57.715000000000003</c:v>
                </c:pt>
                <c:pt idx="68">
                  <c:v>-58.356000000000002</c:v>
                </c:pt>
                <c:pt idx="69">
                  <c:v>-58.966999999999999</c:v>
                </c:pt>
                <c:pt idx="70">
                  <c:v>-59.576999999999998</c:v>
                </c:pt>
                <c:pt idx="71">
                  <c:v>-59.942999999999998</c:v>
                </c:pt>
                <c:pt idx="72">
                  <c:v>-60.491999999999997</c:v>
                </c:pt>
                <c:pt idx="73">
                  <c:v>-60.92</c:v>
                </c:pt>
                <c:pt idx="74">
                  <c:v>-61.347000000000001</c:v>
                </c:pt>
                <c:pt idx="75">
                  <c:v>-61.683</c:v>
                </c:pt>
                <c:pt idx="76">
                  <c:v>-61.896000000000001</c:v>
                </c:pt>
                <c:pt idx="77">
                  <c:v>-62.079000000000001</c:v>
                </c:pt>
                <c:pt idx="78">
                  <c:v>-62.170999999999999</c:v>
                </c:pt>
                <c:pt idx="79">
                  <c:v>-62.353999999999999</c:v>
                </c:pt>
                <c:pt idx="80">
                  <c:v>-62.69</c:v>
                </c:pt>
                <c:pt idx="81">
                  <c:v>-62.872999999999998</c:v>
                </c:pt>
                <c:pt idx="82">
                  <c:v>-63.177999999999997</c:v>
                </c:pt>
                <c:pt idx="83">
                  <c:v>-63.543999999999997</c:v>
                </c:pt>
                <c:pt idx="84">
                  <c:v>-63.726999999999997</c:v>
                </c:pt>
                <c:pt idx="85">
                  <c:v>-64.093999999999994</c:v>
                </c:pt>
                <c:pt idx="86">
                  <c:v>-64.337999999999994</c:v>
                </c:pt>
                <c:pt idx="87">
                  <c:v>-64.521000000000001</c:v>
                </c:pt>
                <c:pt idx="88">
                  <c:v>-64.611999999999995</c:v>
                </c:pt>
                <c:pt idx="89">
                  <c:v>-64.85599999999998</c:v>
                </c:pt>
                <c:pt idx="90">
                  <c:v>-65.009</c:v>
                </c:pt>
                <c:pt idx="91">
                  <c:v>-65.191999999999993</c:v>
                </c:pt>
                <c:pt idx="92">
                  <c:v>-65.222999999999999</c:v>
                </c:pt>
                <c:pt idx="93">
                  <c:v>-65.313999999999993</c:v>
                </c:pt>
                <c:pt idx="94">
                  <c:v>-65.497</c:v>
                </c:pt>
                <c:pt idx="95">
                  <c:v>-65.588999999999999</c:v>
                </c:pt>
                <c:pt idx="96">
                  <c:v>-65.588999999999999</c:v>
                </c:pt>
                <c:pt idx="97">
                  <c:v>-65.528000000000006</c:v>
                </c:pt>
                <c:pt idx="98">
                  <c:v>-65.619</c:v>
                </c:pt>
                <c:pt idx="99">
                  <c:v>-65.832999999999998</c:v>
                </c:pt>
                <c:pt idx="100">
                  <c:v>-65.894000000000005</c:v>
                </c:pt>
                <c:pt idx="101">
                  <c:v>-65.894000000000005</c:v>
                </c:pt>
                <c:pt idx="102">
                  <c:v>-65.832999999999998</c:v>
                </c:pt>
                <c:pt idx="103">
                  <c:v>-65.864000000000004</c:v>
                </c:pt>
                <c:pt idx="104">
                  <c:v>-65.802000000000007</c:v>
                </c:pt>
                <c:pt idx="105">
                  <c:v>-65.650000000000006</c:v>
                </c:pt>
                <c:pt idx="106">
                  <c:v>-65.619</c:v>
                </c:pt>
                <c:pt idx="107">
                  <c:v>-65.710999999999999</c:v>
                </c:pt>
                <c:pt idx="108">
                  <c:v>-65.741</c:v>
                </c:pt>
                <c:pt idx="109">
                  <c:v>-65.680000000000007</c:v>
                </c:pt>
                <c:pt idx="110">
                  <c:v>-65.558000000000007</c:v>
                </c:pt>
                <c:pt idx="111">
                  <c:v>-65.497</c:v>
                </c:pt>
                <c:pt idx="112">
                  <c:v>-65.528000000000006</c:v>
                </c:pt>
                <c:pt idx="113">
                  <c:v>-65.436000000000007</c:v>
                </c:pt>
                <c:pt idx="114">
                  <c:v>-65.253</c:v>
                </c:pt>
                <c:pt idx="115">
                  <c:v>-65.222999999999999</c:v>
                </c:pt>
                <c:pt idx="116">
                  <c:v>-65.131</c:v>
                </c:pt>
                <c:pt idx="117">
                  <c:v>-65.069999999999993</c:v>
                </c:pt>
                <c:pt idx="118">
                  <c:v>-64.947999999999993</c:v>
                </c:pt>
                <c:pt idx="119">
                  <c:v>-64.85599999999998</c:v>
                </c:pt>
                <c:pt idx="120">
                  <c:v>-64.643000000000001</c:v>
                </c:pt>
                <c:pt idx="121">
                  <c:v>-64.429000000000002</c:v>
                </c:pt>
                <c:pt idx="122">
                  <c:v>-64.277000000000001</c:v>
                </c:pt>
                <c:pt idx="123">
                  <c:v>-64.063000000000002</c:v>
                </c:pt>
                <c:pt idx="124">
                  <c:v>-64.031999999999996</c:v>
                </c:pt>
                <c:pt idx="125">
                  <c:v>-63.848999999999997</c:v>
                </c:pt>
                <c:pt idx="126">
                  <c:v>-63.787999999999997</c:v>
                </c:pt>
                <c:pt idx="127">
                  <c:v>-63.665999999999997</c:v>
                </c:pt>
                <c:pt idx="128">
                  <c:v>-63.636000000000003</c:v>
                </c:pt>
                <c:pt idx="129">
                  <c:v>-63.392000000000003</c:v>
                </c:pt>
                <c:pt idx="130">
                  <c:v>-63.177999999999997</c:v>
                </c:pt>
                <c:pt idx="131">
                  <c:v>-63.085999999999999</c:v>
                </c:pt>
                <c:pt idx="132">
                  <c:v>-62.963999999999999</c:v>
                </c:pt>
                <c:pt idx="133">
                  <c:v>-62.780999999999999</c:v>
                </c:pt>
                <c:pt idx="134">
                  <c:v>-62.658999999999999</c:v>
                </c:pt>
                <c:pt idx="135">
                  <c:v>-62.506999999999998</c:v>
                </c:pt>
                <c:pt idx="136">
                  <c:v>-62.384999999999998</c:v>
                </c:pt>
                <c:pt idx="137">
                  <c:v>-62.231999999999999</c:v>
                </c:pt>
                <c:pt idx="138">
                  <c:v>-61.988</c:v>
                </c:pt>
                <c:pt idx="139">
                  <c:v>-61.866</c:v>
                </c:pt>
                <c:pt idx="140">
                  <c:v>-61.896000000000001</c:v>
                </c:pt>
                <c:pt idx="141">
                  <c:v>-61.835000000000001</c:v>
                </c:pt>
                <c:pt idx="142">
                  <c:v>-61.622</c:v>
                </c:pt>
                <c:pt idx="143">
                  <c:v>-61.408000000000001</c:v>
                </c:pt>
                <c:pt idx="144">
                  <c:v>-61.408000000000001</c:v>
                </c:pt>
                <c:pt idx="145">
                  <c:v>-61.255000000000003</c:v>
                </c:pt>
                <c:pt idx="146">
                  <c:v>-61.011000000000003</c:v>
                </c:pt>
                <c:pt idx="147">
                  <c:v>-60.767000000000003</c:v>
                </c:pt>
                <c:pt idx="148">
                  <c:v>-60.615000000000002</c:v>
                </c:pt>
                <c:pt idx="149">
                  <c:v>-60.645000000000003</c:v>
                </c:pt>
                <c:pt idx="150">
                  <c:v>-60.552999999999997</c:v>
                </c:pt>
                <c:pt idx="151">
                  <c:v>-60.552999999999997</c:v>
                </c:pt>
                <c:pt idx="152">
                  <c:v>-60.401000000000003</c:v>
                </c:pt>
                <c:pt idx="153">
                  <c:v>-60.308999999999997</c:v>
                </c:pt>
                <c:pt idx="154">
                  <c:v>-60.247999999999998</c:v>
                </c:pt>
                <c:pt idx="155">
                  <c:v>-60.003999999999998</c:v>
                </c:pt>
                <c:pt idx="156">
                  <c:v>-59.728999999999999</c:v>
                </c:pt>
                <c:pt idx="157">
                  <c:v>-59.76</c:v>
                </c:pt>
                <c:pt idx="158">
                  <c:v>-59.484999999999999</c:v>
                </c:pt>
                <c:pt idx="159">
                  <c:v>-59.393999999999998</c:v>
                </c:pt>
                <c:pt idx="160">
                  <c:v>-59.271999999999998</c:v>
                </c:pt>
                <c:pt idx="161">
                  <c:v>-59.027999999999999</c:v>
                </c:pt>
                <c:pt idx="162">
                  <c:v>-59.027999999999999</c:v>
                </c:pt>
                <c:pt idx="163">
                  <c:v>-58.844000000000001</c:v>
                </c:pt>
                <c:pt idx="164">
                  <c:v>-58.875</c:v>
                </c:pt>
                <c:pt idx="165">
                  <c:v>-58.722000000000001</c:v>
                </c:pt>
                <c:pt idx="166">
                  <c:v>-58.631</c:v>
                </c:pt>
                <c:pt idx="167">
                  <c:v>-58.6</c:v>
                </c:pt>
                <c:pt idx="168">
                  <c:v>-58.478000000000002</c:v>
                </c:pt>
                <c:pt idx="169">
                  <c:v>-58.448</c:v>
                </c:pt>
                <c:pt idx="170">
                  <c:v>-58.326000000000001</c:v>
                </c:pt>
                <c:pt idx="171">
                  <c:v>-58.234000000000002</c:v>
                </c:pt>
                <c:pt idx="172">
                  <c:v>-58.112000000000002</c:v>
                </c:pt>
                <c:pt idx="173">
                  <c:v>-58.112000000000002</c:v>
                </c:pt>
                <c:pt idx="174">
                  <c:v>-58.021000000000001</c:v>
                </c:pt>
                <c:pt idx="175">
                  <c:v>-57.929000000000002</c:v>
                </c:pt>
                <c:pt idx="176">
                  <c:v>-57.959000000000003</c:v>
                </c:pt>
                <c:pt idx="177">
                  <c:v>-57.837000000000003</c:v>
                </c:pt>
                <c:pt idx="178">
                  <c:v>-57.776000000000003</c:v>
                </c:pt>
                <c:pt idx="179">
                  <c:v>-57.685000000000002</c:v>
                </c:pt>
                <c:pt idx="180">
                  <c:v>-57.624000000000002</c:v>
                </c:pt>
                <c:pt idx="181">
                  <c:v>-57.624000000000002</c:v>
                </c:pt>
                <c:pt idx="182">
                  <c:v>-57.593000000000004</c:v>
                </c:pt>
                <c:pt idx="183">
                  <c:v>-57.593000000000004</c:v>
                </c:pt>
                <c:pt idx="184">
                  <c:v>-57.593000000000004</c:v>
                </c:pt>
                <c:pt idx="185">
                  <c:v>-57.563000000000002</c:v>
                </c:pt>
                <c:pt idx="186">
                  <c:v>-57.593000000000004</c:v>
                </c:pt>
                <c:pt idx="187">
                  <c:v>-57.531999999999996</c:v>
                </c:pt>
                <c:pt idx="188">
                  <c:v>-57.441000000000003</c:v>
                </c:pt>
                <c:pt idx="189">
                  <c:v>-57.593000000000004</c:v>
                </c:pt>
                <c:pt idx="190">
                  <c:v>-57.624000000000002</c:v>
                </c:pt>
                <c:pt idx="191">
                  <c:v>-57.715000000000003</c:v>
                </c:pt>
                <c:pt idx="192">
                  <c:v>-57.685000000000002</c:v>
                </c:pt>
                <c:pt idx="193">
                  <c:v>-57.624000000000002</c:v>
                </c:pt>
                <c:pt idx="194">
                  <c:v>-57.563000000000002</c:v>
                </c:pt>
                <c:pt idx="195">
                  <c:v>-57.531999999999996</c:v>
                </c:pt>
                <c:pt idx="196">
                  <c:v>-57.348999999999997</c:v>
                </c:pt>
                <c:pt idx="197">
                  <c:v>-57.226999999999997</c:v>
                </c:pt>
                <c:pt idx="198">
                  <c:v>-57.319000000000003</c:v>
                </c:pt>
                <c:pt idx="199">
                  <c:v>-57.441000000000003</c:v>
                </c:pt>
                <c:pt idx="200">
                  <c:v>-57.348999999999997</c:v>
                </c:pt>
                <c:pt idx="201">
                  <c:v>-57.41</c:v>
                </c:pt>
                <c:pt idx="202">
                  <c:v>-57.441000000000003</c:v>
                </c:pt>
                <c:pt idx="203">
                  <c:v>-57.470999999999997</c:v>
                </c:pt>
                <c:pt idx="204">
                  <c:v>-57.41</c:v>
                </c:pt>
                <c:pt idx="205">
                  <c:v>-57.441000000000003</c:v>
                </c:pt>
                <c:pt idx="206">
                  <c:v>-57.348999999999997</c:v>
                </c:pt>
                <c:pt idx="207">
                  <c:v>-57.441000000000003</c:v>
                </c:pt>
                <c:pt idx="208">
                  <c:v>-57.470999999999997</c:v>
                </c:pt>
                <c:pt idx="209">
                  <c:v>-57.502000000000002</c:v>
                </c:pt>
                <c:pt idx="210">
                  <c:v>-57.441000000000003</c:v>
                </c:pt>
                <c:pt idx="211">
                  <c:v>-57.441000000000003</c:v>
                </c:pt>
                <c:pt idx="212">
                  <c:v>-57.502000000000002</c:v>
                </c:pt>
                <c:pt idx="213">
                  <c:v>-57.531999999999996</c:v>
                </c:pt>
                <c:pt idx="214">
                  <c:v>-57.531999999999996</c:v>
                </c:pt>
                <c:pt idx="215">
                  <c:v>-57.593000000000004</c:v>
                </c:pt>
                <c:pt idx="216">
                  <c:v>-57.593000000000004</c:v>
                </c:pt>
                <c:pt idx="217">
                  <c:v>-57.685000000000002</c:v>
                </c:pt>
                <c:pt idx="218">
                  <c:v>-57.715000000000003</c:v>
                </c:pt>
                <c:pt idx="219">
                  <c:v>-57.746000000000002</c:v>
                </c:pt>
                <c:pt idx="220">
                  <c:v>-57.685000000000002</c:v>
                </c:pt>
                <c:pt idx="221">
                  <c:v>-57.685000000000002</c:v>
                </c:pt>
                <c:pt idx="222">
                  <c:v>-57.685000000000002</c:v>
                </c:pt>
                <c:pt idx="223">
                  <c:v>-57.654000000000003</c:v>
                </c:pt>
                <c:pt idx="224">
                  <c:v>-57.624000000000002</c:v>
                </c:pt>
                <c:pt idx="225">
                  <c:v>-57.624000000000002</c:v>
                </c:pt>
                <c:pt idx="226">
                  <c:v>-57.654000000000003</c:v>
                </c:pt>
                <c:pt idx="227">
                  <c:v>-57.715000000000003</c:v>
                </c:pt>
                <c:pt idx="228">
                  <c:v>-57.715000000000003</c:v>
                </c:pt>
                <c:pt idx="229">
                  <c:v>-57.776000000000003</c:v>
                </c:pt>
                <c:pt idx="230">
                  <c:v>-57.654000000000003</c:v>
                </c:pt>
                <c:pt idx="231">
                  <c:v>-57.776000000000003</c:v>
                </c:pt>
                <c:pt idx="232">
                  <c:v>-57.837000000000003</c:v>
                </c:pt>
                <c:pt idx="233">
                  <c:v>-57.807000000000002</c:v>
                </c:pt>
                <c:pt idx="234">
                  <c:v>-57.776000000000003</c:v>
                </c:pt>
                <c:pt idx="235">
                  <c:v>-57.776000000000003</c:v>
                </c:pt>
                <c:pt idx="236">
                  <c:v>-57.868000000000002</c:v>
                </c:pt>
                <c:pt idx="237">
                  <c:v>-57.898000000000003</c:v>
                </c:pt>
                <c:pt idx="238">
                  <c:v>-57.776000000000003</c:v>
                </c:pt>
                <c:pt idx="239">
                  <c:v>-57.715000000000003</c:v>
                </c:pt>
                <c:pt idx="240">
                  <c:v>-57.807000000000002</c:v>
                </c:pt>
                <c:pt idx="241">
                  <c:v>-57.898000000000003</c:v>
                </c:pt>
                <c:pt idx="242">
                  <c:v>-57.898000000000003</c:v>
                </c:pt>
                <c:pt idx="243">
                  <c:v>-57.776000000000003</c:v>
                </c:pt>
                <c:pt idx="244">
                  <c:v>-57.807000000000002</c:v>
                </c:pt>
                <c:pt idx="245">
                  <c:v>-57.898000000000003</c:v>
                </c:pt>
                <c:pt idx="246">
                  <c:v>-57.837000000000003</c:v>
                </c:pt>
                <c:pt idx="247">
                  <c:v>-57.868000000000002</c:v>
                </c:pt>
                <c:pt idx="248">
                  <c:v>-57.746000000000002</c:v>
                </c:pt>
                <c:pt idx="249">
                  <c:v>-57.898000000000003</c:v>
                </c:pt>
                <c:pt idx="250">
                  <c:v>-57.898000000000003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595-7548-BB44-36AD70C6D33E}"/>
            </c:ext>
          </c:extLst>
        </c:ser>
        <c:ser>
          <c:idx val="3"/>
          <c:order val="3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(2)'!$A$5:$IQ$5</c:f>
              <c:numCache>
                <c:formatCode>General</c:formatCode>
                <c:ptCount val="251"/>
                <c:pt idx="0">
                  <c:v>-58.6</c:v>
                </c:pt>
                <c:pt idx="1">
                  <c:v>-58.692</c:v>
                </c:pt>
                <c:pt idx="2">
                  <c:v>-58.722000000000001</c:v>
                </c:pt>
                <c:pt idx="3">
                  <c:v>-58.783000000000001</c:v>
                </c:pt>
                <c:pt idx="4">
                  <c:v>-58.753</c:v>
                </c:pt>
                <c:pt idx="5">
                  <c:v>-58.722000000000001</c:v>
                </c:pt>
                <c:pt idx="6">
                  <c:v>-58.875</c:v>
                </c:pt>
                <c:pt idx="7">
                  <c:v>-58.783000000000001</c:v>
                </c:pt>
                <c:pt idx="8">
                  <c:v>-58.722000000000001</c:v>
                </c:pt>
                <c:pt idx="9">
                  <c:v>-58.966999999999999</c:v>
                </c:pt>
                <c:pt idx="10">
                  <c:v>-58.875</c:v>
                </c:pt>
                <c:pt idx="11">
                  <c:v>-58.936</c:v>
                </c:pt>
                <c:pt idx="12">
                  <c:v>-58.875</c:v>
                </c:pt>
                <c:pt idx="13">
                  <c:v>-58.844000000000001</c:v>
                </c:pt>
                <c:pt idx="14">
                  <c:v>-58.844000000000001</c:v>
                </c:pt>
                <c:pt idx="15">
                  <c:v>-58.844000000000001</c:v>
                </c:pt>
                <c:pt idx="16">
                  <c:v>-58.844000000000001</c:v>
                </c:pt>
                <c:pt idx="17">
                  <c:v>-58.905999999999999</c:v>
                </c:pt>
                <c:pt idx="18">
                  <c:v>-58.966999999999999</c:v>
                </c:pt>
                <c:pt idx="19">
                  <c:v>-59.027999999999999</c:v>
                </c:pt>
                <c:pt idx="20">
                  <c:v>-58.905999999999999</c:v>
                </c:pt>
                <c:pt idx="21">
                  <c:v>-58.966999999999999</c:v>
                </c:pt>
                <c:pt idx="22">
                  <c:v>-59.027999999999999</c:v>
                </c:pt>
                <c:pt idx="23">
                  <c:v>-58.875</c:v>
                </c:pt>
                <c:pt idx="24">
                  <c:v>-58.936</c:v>
                </c:pt>
                <c:pt idx="25">
                  <c:v>-58.997</c:v>
                </c:pt>
                <c:pt idx="26">
                  <c:v>-59.027999999999999</c:v>
                </c:pt>
                <c:pt idx="27">
                  <c:v>-59.027999999999999</c:v>
                </c:pt>
                <c:pt idx="28">
                  <c:v>-59.027999999999999</c:v>
                </c:pt>
                <c:pt idx="29">
                  <c:v>-59.088999999999999</c:v>
                </c:pt>
                <c:pt idx="30">
                  <c:v>-59.119</c:v>
                </c:pt>
                <c:pt idx="31">
                  <c:v>-58.997</c:v>
                </c:pt>
                <c:pt idx="32">
                  <c:v>-58.905999999999999</c:v>
                </c:pt>
                <c:pt idx="33">
                  <c:v>-59.027999999999999</c:v>
                </c:pt>
                <c:pt idx="34">
                  <c:v>-59.15</c:v>
                </c:pt>
                <c:pt idx="35">
                  <c:v>-59.058</c:v>
                </c:pt>
                <c:pt idx="36">
                  <c:v>-58.936</c:v>
                </c:pt>
                <c:pt idx="37">
                  <c:v>-58.936</c:v>
                </c:pt>
                <c:pt idx="38">
                  <c:v>-58.966999999999999</c:v>
                </c:pt>
                <c:pt idx="39">
                  <c:v>-58.783000000000001</c:v>
                </c:pt>
                <c:pt idx="40">
                  <c:v>-52.161000000000001</c:v>
                </c:pt>
                <c:pt idx="41">
                  <c:v>-40.259</c:v>
                </c:pt>
                <c:pt idx="42">
                  <c:v>-42.365000000000002</c:v>
                </c:pt>
                <c:pt idx="43">
                  <c:v>-43.189</c:v>
                </c:pt>
                <c:pt idx="44">
                  <c:v>-43.798999999999999</c:v>
                </c:pt>
                <c:pt idx="45">
                  <c:v>-44.165999999999997</c:v>
                </c:pt>
                <c:pt idx="46">
                  <c:v>-43.86</c:v>
                </c:pt>
                <c:pt idx="47">
                  <c:v>-38.825000000000003</c:v>
                </c:pt>
                <c:pt idx="48">
                  <c:v>-30.372</c:v>
                </c:pt>
                <c:pt idx="49">
                  <c:v>-4.9199000000000002</c:v>
                </c:pt>
                <c:pt idx="50">
                  <c:v>7.1955999999999998</c:v>
                </c:pt>
                <c:pt idx="51">
                  <c:v>1.6414</c:v>
                </c:pt>
                <c:pt idx="52">
                  <c:v>-8.1852999999999998</c:v>
                </c:pt>
                <c:pt idx="53">
                  <c:v>-17.707000000000001</c:v>
                </c:pt>
                <c:pt idx="54">
                  <c:v>-26.495999999999999</c:v>
                </c:pt>
                <c:pt idx="55">
                  <c:v>-33.637</c:v>
                </c:pt>
                <c:pt idx="56">
                  <c:v>-39.191000000000003</c:v>
                </c:pt>
                <c:pt idx="57">
                  <c:v>-43.341999999999999</c:v>
                </c:pt>
                <c:pt idx="58">
                  <c:v>-46.241</c:v>
                </c:pt>
                <c:pt idx="59">
                  <c:v>-48.591000000000001</c:v>
                </c:pt>
                <c:pt idx="60">
                  <c:v>-50.3</c:v>
                </c:pt>
                <c:pt idx="61">
                  <c:v>-51.825000000000003</c:v>
                </c:pt>
                <c:pt idx="62">
                  <c:v>-53.106999999999999</c:v>
                </c:pt>
                <c:pt idx="63">
                  <c:v>-54.296999999999997</c:v>
                </c:pt>
                <c:pt idx="64">
                  <c:v>-55.304000000000002</c:v>
                </c:pt>
                <c:pt idx="65">
                  <c:v>-56.25</c:v>
                </c:pt>
                <c:pt idx="66">
                  <c:v>-57.197000000000003</c:v>
                </c:pt>
                <c:pt idx="67">
                  <c:v>-58.143000000000001</c:v>
                </c:pt>
                <c:pt idx="68">
                  <c:v>-58.966999999999999</c:v>
                </c:pt>
                <c:pt idx="69">
                  <c:v>-59.728999999999999</c:v>
                </c:pt>
                <c:pt idx="70">
                  <c:v>-60.523000000000003</c:v>
                </c:pt>
                <c:pt idx="71">
                  <c:v>-61.194000000000003</c:v>
                </c:pt>
                <c:pt idx="72">
                  <c:v>-61.774000000000001</c:v>
                </c:pt>
                <c:pt idx="73">
                  <c:v>-62.11</c:v>
                </c:pt>
                <c:pt idx="74">
                  <c:v>-62.567999999999998</c:v>
                </c:pt>
                <c:pt idx="75">
                  <c:v>-63.024999999999999</c:v>
                </c:pt>
                <c:pt idx="76">
                  <c:v>-63.421999999999997</c:v>
                </c:pt>
                <c:pt idx="77">
                  <c:v>-63.758000000000003</c:v>
                </c:pt>
                <c:pt idx="78">
                  <c:v>-64.093999999999994</c:v>
                </c:pt>
                <c:pt idx="79">
                  <c:v>-64.399000000000001</c:v>
                </c:pt>
                <c:pt idx="80">
                  <c:v>-64.795000000000002</c:v>
                </c:pt>
                <c:pt idx="81">
                  <c:v>-65.040000000000006</c:v>
                </c:pt>
                <c:pt idx="82">
                  <c:v>-65.191999999999993</c:v>
                </c:pt>
                <c:pt idx="83">
                  <c:v>-65.374999999999986</c:v>
                </c:pt>
                <c:pt idx="84">
                  <c:v>-65.710999999999999</c:v>
                </c:pt>
                <c:pt idx="85">
                  <c:v>-65.924999999999997</c:v>
                </c:pt>
                <c:pt idx="86">
                  <c:v>-66.198999999999998</c:v>
                </c:pt>
                <c:pt idx="87">
                  <c:v>-66.290999999999997</c:v>
                </c:pt>
                <c:pt idx="88">
                  <c:v>-66.474000000000004</c:v>
                </c:pt>
                <c:pt idx="89">
                  <c:v>-66.625999999999976</c:v>
                </c:pt>
                <c:pt idx="90">
                  <c:v>-66.81</c:v>
                </c:pt>
                <c:pt idx="91">
                  <c:v>-66.81</c:v>
                </c:pt>
                <c:pt idx="92">
                  <c:v>-66.718000000000004</c:v>
                </c:pt>
                <c:pt idx="93">
                  <c:v>-66.656999999999996</c:v>
                </c:pt>
                <c:pt idx="94">
                  <c:v>-66.596000000000004</c:v>
                </c:pt>
                <c:pt idx="95">
                  <c:v>-66.564999999999998</c:v>
                </c:pt>
                <c:pt idx="96">
                  <c:v>-66.656999999999996</c:v>
                </c:pt>
                <c:pt idx="97">
                  <c:v>-66.625999999999976</c:v>
                </c:pt>
                <c:pt idx="98">
                  <c:v>-66.534999999999997</c:v>
                </c:pt>
                <c:pt idx="99">
                  <c:v>-66.564999999999998</c:v>
                </c:pt>
                <c:pt idx="100">
                  <c:v>-66.442999999999998</c:v>
                </c:pt>
                <c:pt idx="101">
                  <c:v>-66.442999999999998</c:v>
                </c:pt>
                <c:pt idx="102">
                  <c:v>-66.382000000000005</c:v>
                </c:pt>
                <c:pt idx="103">
                  <c:v>-66.260000000000005</c:v>
                </c:pt>
                <c:pt idx="104">
                  <c:v>-66.168999999999997</c:v>
                </c:pt>
                <c:pt idx="105">
                  <c:v>-66.076999999999998</c:v>
                </c:pt>
                <c:pt idx="106">
                  <c:v>-65.954999999999998</c:v>
                </c:pt>
                <c:pt idx="107">
                  <c:v>-65.894000000000005</c:v>
                </c:pt>
                <c:pt idx="108">
                  <c:v>-65.924999999999997</c:v>
                </c:pt>
                <c:pt idx="109">
                  <c:v>-66.046999999999997</c:v>
                </c:pt>
                <c:pt idx="110">
                  <c:v>-65.954999999999998</c:v>
                </c:pt>
                <c:pt idx="111">
                  <c:v>-65.894000000000005</c:v>
                </c:pt>
                <c:pt idx="112">
                  <c:v>-65.894000000000005</c:v>
                </c:pt>
                <c:pt idx="113">
                  <c:v>-65.802000000000007</c:v>
                </c:pt>
                <c:pt idx="114">
                  <c:v>-65.650000000000006</c:v>
                </c:pt>
                <c:pt idx="115">
                  <c:v>-65.558000000000007</c:v>
                </c:pt>
                <c:pt idx="116">
                  <c:v>-65.253</c:v>
                </c:pt>
                <c:pt idx="117">
                  <c:v>-65.253</c:v>
                </c:pt>
                <c:pt idx="118">
                  <c:v>-65.222999999999999</c:v>
                </c:pt>
                <c:pt idx="119">
                  <c:v>-65.100999999999999</c:v>
                </c:pt>
                <c:pt idx="120">
                  <c:v>-65.069999999999993</c:v>
                </c:pt>
                <c:pt idx="121">
                  <c:v>-64.887</c:v>
                </c:pt>
                <c:pt idx="122">
                  <c:v>-64.795000000000002</c:v>
                </c:pt>
                <c:pt idx="123">
                  <c:v>-64.581999999999994</c:v>
                </c:pt>
                <c:pt idx="124">
                  <c:v>-64.429000000000002</c:v>
                </c:pt>
                <c:pt idx="125">
                  <c:v>-64.337999999999994</c:v>
                </c:pt>
                <c:pt idx="126">
                  <c:v>-64.277000000000001</c:v>
                </c:pt>
                <c:pt idx="127">
                  <c:v>-64.184999999999974</c:v>
                </c:pt>
                <c:pt idx="128">
                  <c:v>-64.093999999999994</c:v>
                </c:pt>
                <c:pt idx="129">
                  <c:v>-64.001999999999995</c:v>
                </c:pt>
                <c:pt idx="130">
                  <c:v>-63.88</c:v>
                </c:pt>
                <c:pt idx="131">
                  <c:v>-63.787999999999997</c:v>
                </c:pt>
                <c:pt idx="132">
                  <c:v>-63.697000000000003</c:v>
                </c:pt>
                <c:pt idx="133">
                  <c:v>-63.697000000000003</c:v>
                </c:pt>
                <c:pt idx="134">
                  <c:v>-63.636000000000003</c:v>
                </c:pt>
                <c:pt idx="135">
                  <c:v>-63.482999999999997</c:v>
                </c:pt>
                <c:pt idx="136">
                  <c:v>-63.3</c:v>
                </c:pt>
                <c:pt idx="137">
                  <c:v>-63.207999999999998</c:v>
                </c:pt>
                <c:pt idx="138">
                  <c:v>-62.963999999999999</c:v>
                </c:pt>
                <c:pt idx="139">
                  <c:v>-62.841999999999999</c:v>
                </c:pt>
                <c:pt idx="140">
                  <c:v>-62.567999999999998</c:v>
                </c:pt>
                <c:pt idx="141">
                  <c:v>-62.536999999999999</c:v>
                </c:pt>
                <c:pt idx="142">
                  <c:v>-62.536999999999999</c:v>
                </c:pt>
                <c:pt idx="143">
                  <c:v>-62.506999999999998</c:v>
                </c:pt>
                <c:pt idx="144">
                  <c:v>-62.475999999999999</c:v>
                </c:pt>
                <c:pt idx="145">
                  <c:v>-62.262</c:v>
                </c:pt>
                <c:pt idx="146">
                  <c:v>-62.231999999999999</c:v>
                </c:pt>
                <c:pt idx="147">
                  <c:v>-62.14</c:v>
                </c:pt>
                <c:pt idx="148">
                  <c:v>-61.927</c:v>
                </c:pt>
                <c:pt idx="149">
                  <c:v>-61.683</c:v>
                </c:pt>
                <c:pt idx="150">
                  <c:v>-61.683</c:v>
                </c:pt>
                <c:pt idx="151">
                  <c:v>-61.622</c:v>
                </c:pt>
                <c:pt idx="152">
                  <c:v>-61.561</c:v>
                </c:pt>
                <c:pt idx="153">
                  <c:v>-61.286000000000001</c:v>
                </c:pt>
                <c:pt idx="154">
                  <c:v>-61.042000000000002</c:v>
                </c:pt>
                <c:pt idx="155">
                  <c:v>-60.889000000000003</c:v>
                </c:pt>
                <c:pt idx="156">
                  <c:v>-60.615000000000002</c:v>
                </c:pt>
                <c:pt idx="157">
                  <c:v>-60.430999999999997</c:v>
                </c:pt>
                <c:pt idx="158">
                  <c:v>-60.186999999999998</c:v>
                </c:pt>
                <c:pt idx="159">
                  <c:v>-60.064999999999998</c:v>
                </c:pt>
                <c:pt idx="160">
                  <c:v>-59.942999999999998</c:v>
                </c:pt>
                <c:pt idx="161">
                  <c:v>-59.76</c:v>
                </c:pt>
                <c:pt idx="162">
                  <c:v>-59.637999999999998</c:v>
                </c:pt>
                <c:pt idx="163">
                  <c:v>-59.484999999999999</c:v>
                </c:pt>
                <c:pt idx="164">
                  <c:v>-59.302</c:v>
                </c:pt>
                <c:pt idx="165">
                  <c:v>-59.15</c:v>
                </c:pt>
                <c:pt idx="166">
                  <c:v>-59.058</c:v>
                </c:pt>
                <c:pt idx="167">
                  <c:v>-58.966999999999999</c:v>
                </c:pt>
                <c:pt idx="168">
                  <c:v>-58.844000000000001</c:v>
                </c:pt>
                <c:pt idx="169">
                  <c:v>-58.783000000000001</c:v>
                </c:pt>
                <c:pt idx="170">
                  <c:v>-58.631</c:v>
                </c:pt>
                <c:pt idx="171">
                  <c:v>-58.448</c:v>
                </c:pt>
                <c:pt idx="172">
                  <c:v>-58.295000000000002</c:v>
                </c:pt>
                <c:pt idx="173">
                  <c:v>-58.112000000000002</c:v>
                </c:pt>
                <c:pt idx="174">
                  <c:v>-58.143000000000001</c:v>
                </c:pt>
                <c:pt idx="175">
                  <c:v>-58.112000000000002</c:v>
                </c:pt>
                <c:pt idx="176">
                  <c:v>-58.204000000000001</c:v>
                </c:pt>
                <c:pt idx="177">
                  <c:v>-58.112000000000002</c:v>
                </c:pt>
                <c:pt idx="178">
                  <c:v>-58.082000000000001</c:v>
                </c:pt>
                <c:pt idx="179">
                  <c:v>-58.143000000000001</c:v>
                </c:pt>
                <c:pt idx="180">
                  <c:v>-58.021000000000001</c:v>
                </c:pt>
                <c:pt idx="181">
                  <c:v>-57.898000000000003</c:v>
                </c:pt>
                <c:pt idx="182">
                  <c:v>-57.807000000000002</c:v>
                </c:pt>
                <c:pt idx="183">
                  <c:v>-57.898000000000003</c:v>
                </c:pt>
                <c:pt idx="184">
                  <c:v>-58.021000000000001</c:v>
                </c:pt>
                <c:pt idx="185">
                  <c:v>-57.929000000000002</c:v>
                </c:pt>
                <c:pt idx="186">
                  <c:v>-57.868000000000002</c:v>
                </c:pt>
                <c:pt idx="187">
                  <c:v>-57.807000000000002</c:v>
                </c:pt>
                <c:pt idx="188">
                  <c:v>-57.746000000000002</c:v>
                </c:pt>
                <c:pt idx="189">
                  <c:v>-57.746000000000002</c:v>
                </c:pt>
                <c:pt idx="190">
                  <c:v>-57.563000000000002</c:v>
                </c:pt>
                <c:pt idx="191">
                  <c:v>-57.502000000000002</c:v>
                </c:pt>
                <c:pt idx="192">
                  <c:v>-57.563000000000002</c:v>
                </c:pt>
                <c:pt idx="193">
                  <c:v>-57.563000000000002</c:v>
                </c:pt>
                <c:pt idx="194">
                  <c:v>-57.593000000000004</c:v>
                </c:pt>
                <c:pt idx="195">
                  <c:v>-57.685000000000002</c:v>
                </c:pt>
                <c:pt idx="196">
                  <c:v>-57.563000000000002</c:v>
                </c:pt>
                <c:pt idx="197">
                  <c:v>-57.593000000000004</c:v>
                </c:pt>
                <c:pt idx="198">
                  <c:v>-57.593000000000004</c:v>
                </c:pt>
                <c:pt idx="199">
                  <c:v>-57.531999999999996</c:v>
                </c:pt>
                <c:pt idx="200">
                  <c:v>-57.531999999999996</c:v>
                </c:pt>
                <c:pt idx="201">
                  <c:v>-57.502000000000002</c:v>
                </c:pt>
                <c:pt idx="202">
                  <c:v>-57.502000000000002</c:v>
                </c:pt>
                <c:pt idx="203">
                  <c:v>-57.563000000000002</c:v>
                </c:pt>
                <c:pt idx="204">
                  <c:v>-57.470999999999997</c:v>
                </c:pt>
                <c:pt idx="205">
                  <c:v>-57.531999999999996</c:v>
                </c:pt>
                <c:pt idx="206">
                  <c:v>-57.38</c:v>
                </c:pt>
                <c:pt idx="207">
                  <c:v>-57.502000000000002</c:v>
                </c:pt>
                <c:pt idx="208">
                  <c:v>-57.563000000000002</c:v>
                </c:pt>
                <c:pt idx="209">
                  <c:v>-57.593000000000004</c:v>
                </c:pt>
                <c:pt idx="210">
                  <c:v>-57.593000000000004</c:v>
                </c:pt>
                <c:pt idx="211">
                  <c:v>-57.685000000000002</c:v>
                </c:pt>
                <c:pt idx="212">
                  <c:v>-57.685000000000002</c:v>
                </c:pt>
                <c:pt idx="213">
                  <c:v>-57.654000000000003</c:v>
                </c:pt>
                <c:pt idx="214">
                  <c:v>-57.531999999999996</c:v>
                </c:pt>
                <c:pt idx="215">
                  <c:v>-57.624000000000002</c:v>
                </c:pt>
                <c:pt idx="216">
                  <c:v>-57.685000000000002</c:v>
                </c:pt>
                <c:pt idx="217">
                  <c:v>-57.776000000000003</c:v>
                </c:pt>
                <c:pt idx="218">
                  <c:v>-57.776000000000003</c:v>
                </c:pt>
                <c:pt idx="219">
                  <c:v>-57.715000000000003</c:v>
                </c:pt>
                <c:pt idx="220">
                  <c:v>-57.776000000000003</c:v>
                </c:pt>
                <c:pt idx="221">
                  <c:v>-57.837000000000003</c:v>
                </c:pt>
                <c:pt idx="222">
                  <c:v>-57.837000000000003</c:v>
                </c:pt>
                <c:pt idx="223">
                  <c:v>-57.807000000000002</c:v>
                </c:pt>
                <c:pt idx="224">
                  <c:v>-57.776000000000003</c:v>
                </c:pt>
                <c:pt idx="225">
                  <c:v>-57.929000000000002</c:v>
                </c:pt>
                <c:pt idx="226">
                  <c:v>-57.99</c:v>
                </c:pt>
                <c:pt idx="227">
                  <c:v>-58.082000000000001</c:v>
                </c:pt>
                <c:pt idx="228">
                  <c:v>-58.021000000000001</c:v>
                </c:pt>
                <c:pt idx="229">
                  <c:v>-58.082000000000001</c:v>
                </c:pt>
                <c:pt idx="230">
                  <c:v>-58.112000000000002</c:v>
                </c:pt>
                <c:pt idx="231">
                  <c:v>-58.051000000000002</c:v>
                </c:pt>
                <c:pt idx="232">
                  <c:v>-57.898000000000003</c:v>
                </c:pt>
                <c:pt idx="233">
                  <c:v>-57.837000000000003</c:v>
                </c:pt>
                <c:pt idx="234">
                  <c:v>-58.021000000000001</c:v>
                </c:pt>
                <c:pt idx="235">
                  <c:v>-58.051000000000002</c:v>
                </c:pt>
                <c:pt idx="236">
                  <c:v>-57.99</c:v>
                </c:pt>
                <c:pt idx="237">
                  <c:v>-57.99</c:v>
                </c:pt>
                <c:pt idx="238">
                  <c:v>-57.959000000000003</c:v>
                </c:pt>
                <c:pt idx="239">
                  <c:v>-58.051000000000002</c:v>
                </c:pt>
                <c:pt idx="240">
                  <c:v>-57.99</c:v>
                </c:pt>
                <c:pt idx="241">
                  <c:v>-57.807000000000002</c:v>
                </c:pt>
                <c:pt idx="242">
                  <c:v>-57.929000000000002</c:v>
                </c:pt>
                <c:pt idx="243">
                  <c:v>-58.051000000000002</c:v>
                </c:pt>
                <c:pt idx="244">
                  <c:v>-58.082000000000001</c:v>
                </c:pt>
                <c:pt idx="245">
                  <c:v>-58.082000000000001</c:v>
                </c:pt>
                <c:pt idx="246">
                  <c:v>-58.112000000000002</c:v>
                </c:pt>
                <c:pt idx="247">
                  <c:v>-58.173000000000002</c:v>
                </c:pt>
                <c:pt idx="248">
                  <c:v>-58.173000000000002</c:v>
                </c:pt>
                <c:pt idx="249">
                  <c:v>-58.143000000000001</c:v>
                </c:pt>
                <c:pt idx="250">
                  <c:v>-58.265000000000001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595-7548-BB44-36AD70C6D33E}"/>
            </c:ext>
          </c:extLst>
        </c:ser>
        <c:ser>
          <c:idx val="4"/>
          <c:order val="4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(2)'!$A$6:$IQ$6</c:f>
              <c:numCache>
                <c:formatCode>General</c:formatCode>
                <c:ptCount val="251"/>
                <c:pt idx="0">
                  <c:v>-56.494999999999997</c:v>
                </c:pt>
                <c:pt idx="1">
                  <c:v>-56.25</c:v>
                </c:pt>
                <c:pt idx="2">
                  <c:v>-56.128</c:v>
                </c:pt>
                <c:pt idx="3">
                  <c:v>-56.097999999999999</c:v>
                </c:pt>
                <c:pt idx="4">
                  <c:v>-56.189</c:v>
                </c:pt>
                <c:pt idx="5">
                  <c:v>-56.311999999999998</c:v>
                </c:pt>
                <c:pt idx="6">
                  <c:v>-56.341999999999999</c:v>
                </c:pt>
                <c:pt idx="7">
                  <c:v>-56.402999999999999</c:v>
                </c:pt>
                <c:pt idx="8">
                  <c:v>-56.402999999999999</c:v>
                </c:pt>
                <c:pt idx="9">
                  <c:v>-56.463999999999999</c:v>
                </c:pt>
                <c:pt idx="10">
                  <c:v>-56.585999999999999</c:v>
                </c:pt>
                <c:pt idx="11">
                  <c:v>-56.646999999999998</c:v>
                </c:pt>
                <c:pt idx="12">
                  <c:v>-56.768999999999998</c:v>
                </c:pt>
                <c:pt idx="13">
                  <c:v>-56.860999999999997</c:v>
                </c:pt>
                <c:pt idx="14">
                  <c:v>-56.768999999999998</c:v>
                </c:pt>
                <c:pt idx="15">
                  <c:v>-56.768999999999998</c:v>
                </c:pt>
                <c:pt idx="16">
                  <c:v>-56.738999999999997</c:v>
                </c:pt>
                <c:pt idx="17">
                  <c:v>-56.616999999999997</c:v>
                </c:pt>
                <c:pt idx="18">
                  <c:v>-56.402999999999999</c:v>
                </c:pt>
                <c:pt idx="19">
                  <c:v>-56.25</c:v>
                </c:pt>
                <c:pt idx="20">
                  <c:v>-56.25</c:v>
                </c:pt>
                <c:pt idx="21">
                  <c:v>-56.22</c:v>
                </c:pt>
                <c:pt idx="22">
                  <c:v>-56.097999999999999</c:v>
                </c:pt>
                <c:pt idx="23">
                  <c:v>-56.097999999999999</c:v>
                </c:pt>
                <c:pt idx="24">
                  <c:v>-56.036999999999999</c:v>
                </c:pt>
                <c:pt idx="25">
                  <c:v>-56.036999999999999</c:v>
                </c:pt>
                <c:pt idx="26">
                  <c:v>-56.036999999999999</c:v>
                </c:pt>
                <c:pt idx="27">
                  <c:v>-55.884</c:v>
                </c:pt>
                <c:pt idx="28">
                  <c:v>-55.914999999999999</c:v>
                </c:pt>
                <c:pt idx="29">
                  <c:v>-56.128</c:v>
                </c:pt>
                <c:pt idx="30">
                  <c:v>-56.067</c:v>
                </c:pt>
                <c:pt idx="31">
                  <c:v>-55.945</c:v>
                </c:pt>
                <c:pt idx="32">
                  <c:v>-55.853999999999999</c:v>
                </c:pt>
                <c:pt idx="33">
                  <c:v>-55.823</c:v>
                </c:pt>
                <c:pt idx="34">
                  <c:v>-55.975999999999999</c:v>
                </c:pt>
                <c:pt idx="35">
                  <c:v>-55.914999999999999</c:v>
                </c:pt>
                <c:pt idx="36">
                  <c:v>-55.914999999999999</c:v>
                </c:pt>
                <c:pt idx="37">
                  <c:v>-56.067</c:v>
                </c:pt>
                <c:pt idx="38">
                  <c:v>-56.25</c:v>
                </c:pt>
                <c:pt idx="39">
                  <c:v>-56.341999999999999</c:v>
                </c:pt>
                <c:pt idx="40">
                  <c:v>-56.341999999999999</c:v>
                </c:pt>
                <c:pt idx="41">
                  <c:v>-56.372999999999998</c:v>
                </c:pt>
                <c:pt idx="42">
                  <c:v>-56.372999999999998</c:v>
                </c:pt>
                <c:pt idx="43">
                  <c:v>-56.372999999999998</c:v>
                </c:pt>
                <c:pt idx="44">
                  <c:v>-56.402999999999999</c:v>
                </c:pt>
                <c:pt idx="45">
                  <c:v>-40.381</c:v>
                </c:pt>
                <c:pt idx="46">
                  <c:v>-39.069000000000003</c:v>
                </c:pt>
                <c:pt idx="47">
                  <c:v>-39.161000000000001</c:v>
                </c:pt>
                <c:pt idx="48">
                  <c:v>-30.126999999999999</c:v>
                </c:pt>
                <c:pt idx="49">
                  <c:v>-6.8730000000000002</c:v>
                </c:pt>
                <c:pt idx="50">
                  <c:v>5.4255000000000004</c:v>
                </c:pt>
                <c:pt idx="51">
                  <c:v>0.23755000000000001</c:v>
                </c:pt>
                <c:pt idx="52">
                  <c:v>-9.1312999999999978</c:v>
                </c:pt>
                <c:pt idx="53">
                  <c:v>-18.652999999999999</c:v>
                </c:pt>
                <c:pt idx="54">
                  <c:v>-26.861999999999998</c:v>
                </c:pt>
                <c:pt idx="55">
                  <c:v>-33.850999999999999</c:v>
                </c:pt>
                <c:pt idx="56">
                  <c:v>-39.130000000000003</c:v>
                </c:pt>
                <c:pt idx="57">
                  <c:v>-43.006</c:v>
                </c:pt>
                <c:pt idx="58">
                  <c:v>-45.997</c:v>
                </c:pt>
                <c:pt idx="59">
                  <c:v>-48.194000000000003</c:v>
                </c:pt>
                <c:pt idx="60">
                  <c:v>-49.902999999999999</c:v>
                </c:pt>
                <c:pt idx="61">
                  <c:v>-51.673000000000002</c:v>
                </c:pt>
                <c:pt idx="62">
                  <c:v>-52.954999999999998</c:v>
                </c:pt>
                <c:pt idx="63">
                  <c:v>-54.145000000000003</c:v>
                </c:pt>
                <c:pt idx="64">
                  <c:v>-55.152000000000001</c:v>
                </c:pt>
                <c:pt idx="65">
                  <c:v>-55.853999999999999</c:v>
                </c:pt>
                <c:pt idx="66">
                  <c:v>-56.585999999999999</c:v>
                </c:pt>
                <c:pt idx="67">
                  <c:v>-57.197000000000003</c:v>
                </c:pt>
                <c:pt idx="68">
                  <c:v>-57.715000000000003</c:v>
                </c:pt>
                <c:pt idx="69">
                  <c:v>-58.173000000000002</c:v>
                </c:pt>
                <c:pt idx="70">
                  <c:v>-58.875</c:v>
                </c:pt>
                <c:pt idx="71">
                  <c:v>-59.576999999999998</c:v>
                </c:pt>
                <c:pt idx="72">
                  <c:v>-59.973999999999997</c:v>
                </c:pt>
                <c:pt idx="73">
                  <c:v>-60.401000000000003</c:v>
                </c:pt>
                <c:pt idx="74">
                  <c:v>-60.889000000000003</c:v>
                </c:pt>
                <c:pt idx="75">
                  <c:v>-61.316000000000003</c:v>
                </c:pt>
                <c:pt idx="76">
                  <c:v>-61.561</c:v>
                </c:pt>
                <c:pt idx="77">
                  <c:v>-61.896000000000001</c:v>
                </c:pt>
                <c:pt idx="78">
                  <c:v>-62.14</c:v>
                </c:pt>
                <c:pt idx="79">
                  <c:v>-62.658999999999999</c:v>
                </c:pt>
                <c:pt idx="80">
                  <c:v>-62.963999999999999</c:v>
                </c:pt>
                <c:pt idx="81">
                  <c:v>-63.238999999999997</c:v>
                </c:pt>
                <c:pt idx="82">
                  <c:v>-63.514000000000003</c:v>
                </c:pt>
                <c:pt idx="83">
                  <c:v>-63.726999999999997</c:v>
                </c:pt>
                <c:pt idx="84">
                  <c:v>-64.093999999999994</c:v>
                </c:pt>
                <c:pt idx="85">
                  <c:v>-64.277000000000001</c:v>
                </c:pt>
                <c:pt idx="86">
                  <c:v>-64.307000000000002</c:v>
                </c:pt>
                <c:pt idx="87">
                  <c:v>-64.643000000000001</c:v>
                </c:pt>
                <c:pt idx="88">
                  <c:v>-64.765000000000001</c:v>
                </c:pt>
                <c:pt idx="89">
                  <c:v>-64.795000000000002</c:v>
                </c:pt>
                <c:pt idx="90">
                  <c:v>-64.978999999999999</c:v>
                </c:pt>
                <c:pt idx="91">
                  <c:v>-64.917000000000002</c:v>
                </c:pt>
                <c:pt idx="92">
                  <c:v>-64.887</c:v>
                </c:pt>
                <c:pt idx="93">
                  <c:v>-65.040000000000006</c:v>
                </c:pt>
                <c:pt idx="94">
                  <c:v>-65.009</c:v>
                </c:pt>
                <c:pt idx="95">
                  <c:v>-65.009</c:v>
                </c:pt>
                <c:pt idx="96">
                  <c:v>-65.100999999999999</c:v>
                </c:pt>
                <c:pt idx="97">
                  <c:v>-65.069999999999993</c:v>
                </c:pt>
                <c:pt idx="98">
                  <c:v>-65.131</c:v>
                </c:pt>
                <c:pt idx="99">
                  <c:v>-65.131</c:v>
                </c:pt>
                <c:pt idx="100">
                  <c:v>-65.131</c:v>
                </c:pt>
                <c:pt idx="101">
                  <c:v>-65.100999999999999</c:v>
                </c:pt>
                <c:pt idx="102">
                  <c:v>-65.040000000000006</c:v>
                </c:pt>
                <c:pt idx="103">
                  <c:v>-65.222999999999999</c:v>
                </c:pt>
                <c:pt idx="104">
                  <c:v>-65.162000000000006</c:v>
                </c:pt>
                <c:pt idx="105">
                  <c:v>-65.131</c:v>
                </c:pt>
                <c:pt idx="106">
                  <c:v>-65.162000000000006</c:v>
                </c:pt>
                <c:pt idx="107">
                  <c:v>-65.131</c:v>
                </c:pt>
                <c:pt idx="108">
                  <c:v>-65.131</c:v>
                </c:pt>
                <c:pt idx="109">
                  <c:v>-65.069999999999993</c:v>
                </c:pt>
                <c:pt idx="110">
                  <c:v>-64.947999999999993</c:v>
                </c:pt>
                <c:pt idx="111">
                  <c:v>-64.978999999999999</c:v>
                </c:pt>
                <c:pt idx="112">
                  <c:v>-65.069999999999993</c:v>
                </c:pt>
                <c:pt idx="113">
                  <c:v>-65.100999999999999</c:v>
                </c:pt>
                <c:pt idx="114">
                  <c:v>-65.009</c:v>
                </c:pt>
                <c:pt idx="115">
                  <c:v>-64.978999999999999</c:v>
                </c:pt>
                <c:pt idx="116">
                  <c:v>-64.887</c:v>
                </c:pt>
                <c:pt idx="117">
                  <c:v>-64.795000000000002</c:v>
                </c:pt>
                <c:pt idx="118">
                  <c:v>-64.581999999999994</c:v>
                </c:pt>
                <c:pt idx="119">
                  <c:v>-64.489999999999995</c:v>
                </c:pt>
                <c:pt idx="120">
                  <c:v>-64.367999999999995</c:v>
                </c:pt>
                <c:pt idx="121">
                  <c:v>-64.277000000000001</c:v>
                </c:pt>
                <c:pt idx="122">
                  <c:v>-64.215999999999994</c:v>
                </c:pt>
                <c:pt idx="123">
                  <c:v>-63.970999999999997</c:v>
                </c:pt>
                <c:pt idx="124">
                  <c:v>-63.91</c:v>
                </c:pt>
                <c:pt idx="125">
                  <c:v>-63.819000000000003</c:v>
                </c:pt>
                <c:pt idx="126">
                  <c:v>-63.726999999999997</c:v>
                </c:pt>
                <c:pt idx="127">
                  <c:v>-63.543999999999997</c:v>
                </c:pt>
                <c:pt idx="128">
                  <c:v>-63.392000000000003</c:v>
                </c:pt>
                <c:pt idx="129">
                  <c:v>-63.482999999999997</c:v>
                </c:pt>
                <c:pt idx="130">
                  <c:v>-63.482999999999997</c:v>
                </c:pt>
                <c:pt idx="131">
                  <c:v>-63.360999999999997</c:v>
                </c:pt>
                <c:pt idx="132">
                  <c:v>-63.331000000000003</c:v>
                </c:pt>
                <c:pt idx="133">
                  <c:v>-63.238999999999997</c:v>
                </c:pt>
                <c:pt idx="134">
                  <c:v>-63.116999999999997</c:v>
                </c:pt>
                <c:pt idx="135">
                  <c:v>-63.055999999999997</c:v>
                </c:pt>
                <c:pt idx="136">
                  <c:v>-62.963999999999999</c:v>
                </c:pt>
                <c:pt idx="137">
                  <c:v>-62.902999999999999</c:v>
                </c:pt>
                <c:pt idx="138">
                  <c:v>-62.780999999999999</c:v>
                </c:pt>
                <c:pt idx="139">
                  <c:v>-62.597999999999999</c:v>
                </c:pt>
                <c:pt idx="140">
                  <c:v>-62.628999999999998</c:v>
                </c:pt>
                <c:pt idx="141">
                  <c:v>-62.536999999999999</c:v>
                </c:pt>
                <c:pt idx="142">
                  <c:v>-62.475999999999999</c:v>
                </c:pt>
                <c:pt idx="143">
                  <c:v>-62.323</c:v>
                </c:pt>
                <c:pt idx="144">
                  <c:v>-62.292999999999999</c:v>
                </c:pt>
                <c:pt idx="145">
                  <c:v>-62.292999999999999</c:v>
                </c:pt>
                <c:pt idx="146">
                  <c:v>-62.353999999999999</c:v>
                </c:pt>
                <c:pt idx="147">
                  <c:v>-62.231999999999999</c:v>
                </c:pt>
                <c:pt idx="148">
                  <c:v>-62.170999999999999</c:v>
                </c:pt>
                <c:pt idx="149">
                  <c:v>-62.079000000000001</c:v>
                </c:pt>
                <c:pt idx="150">
                  <c:v>-62.11</c:v>
                </c:pt>
                <c:pt idx="151">
                  <c:v>-61.957000000000001</c:v>
                </c:pt>
                <c:pt idx="152">
                  <c:v>-61.683</c:v>
                </c:pt>
                <c:pt idx="153">
                  <c:v>-61.713000000000001</c:v>
                </c:pt>
                <c:pt idx="154">
                  <c:v>-61.744</c:v>
                </c:pt>
                <c:pt idx="155">
                  <c:v>-61.591000000000001</c:v>
                </c:pt>
                <c:pt idx="156">
                  <c:v>-61.377000000000002</c:v>
                </c:pt>
                <c:pt idx="157">
                  <c:v>-61.103000000000002</c:v>
                </c:pt>
                <c:pt idx="158">
                  <c:v>-60.92</c:v>
                </c:pt>
                <c:pt idx="159">
                  <c:v>-60.767000000000003</c:v>
                </c:pt>
                <c:pt idx="160">
                  <c:v>-60.462000000000003</c:v>
                </c:pt>
                <c:pt idx="161">
                  <c:v>-60.401000000000003</c:v>
                </c:pt>
                <c:pt idx="162">
                  <c:v>-60.37</c:v>
                </c:pt>
                <c:pt idx="163">
                  <c:v>-60.37</c:v>
                </c:pt>
                <c:pt idx="164">
                  <c:v>-60.279000000000003</c:v>
                </c:pt>
                <c:pt idx="165">
                  <c:v>-60.186999999999998</c:v>
                </c:pt>
                <c:pt idx="166">
                  <c:v>-60.095999999999997</c:v>
                </c:pt>
                <c:pt idx="167">
                  <c:v>-60.186999999999998</c:v>
                </c:pt>
                <c:pt idx="168">
                  <c:v>-60.064999999999998</c:v>
                </c:pt>
                <c:pt idx="169">
                  <c:v>-59.912999999999997</c:v>
                </c:pt>
                <c:pt idx="170">
                  <c:v>-59.698999999999998</c:v>
                </c:pt>
                <c:pt idx="171">
                  <c:v>-59.76</c:v>
                </c:pt>
                <c:pt idx="172">
                  <c:v>-59.667999999999999</c:v>
                </c:pt>
                <c:pt idx="173">
                  <c:v>-59.637999999999998</c:v>
                </c:pt>
                <c:pt idx="174">
                  <c:v>-59.576999999999998</c:v>
                </c:pt>
                <c:pt idx="175">
                  <c:v>-59.484999999999999</c:v>
                </c:pt>
                <c:pt idx="176">
                  <c:v>-59.454999999999998</c:v>
                </c:pt>
                <c:pt idx="177">
                  <c:v>-59.393999999999998</c:v>
                </c:pt>
                <c:pt idx="178">
                  <c:v>-59.332999999999998</c:v>
                </c:pt>
                <c:pt idx="179">
                  <c:v>-59.454999999999998</c:v>
                </c:pt>
                <c:pt idx="180">
                  <c:v>-59.423999999999999</c:v>
                </c:pt>
                <c:pt idx="181">
                  <c:v>-59.332999999999998</c:v>
                </c:pt>
                <c:pt idx="182">
                  <c:v>-59.332999999999998</c:v>
                </c:pt>
                <c:pt idx="183">
                  <c:v>-59.332999999999998</c:v>
                </c:pt>
                <c:pt idx="184">
                  <c:v>-59.18</c:v>
                </c:pt>
                <c:pt idx="185">
                  <c:v>-59.027999999999999</c:v>
                </c:pt>
                <c:pt idx="186">
                  <c:v>-58.997</c:v>
                </c:pt>
                <c:pt idx="187">
                  <c:v>-59.027999999999999</c:v>
                </c:pt>
                <c:pt idx="188">
                  <c:v>-59.027999999999999</c:v>
                </c:pt>
                <c:pt idx="189">
                  <c:v>-58.966999999999999</c:v>
                </c:pt>
                <c:pt idx="190">
                  <c:v>-58.905999999999999</c:v>
                </c:pt>
                <c:pt idx="191">
                  <c:v>-58.936</c:v>
                </c:pt>
                <c:pt idx="192">
                  <c:v>-58.875</c:v>
                </c:pt>
                <c:pt idx="193">
                  <c:v>-58.722000000000001</c:v>
                </c:pt>
                <c:pt idx="194">
                  <c:v>-58.631</c:v>
                </c:pt>
                <c:pt idx="195">
                  <c:v>-58.6</c:v>
                </c:pt>
                <c:pt idx="196">
                  <c:v>-58.722000000000001</c:v>
                </c:pt>
                <c:pt idx="197">
                  <c:v>-58.6</c:v>
                </c:pt>
                <c:pt idx="198">
                  <c:v>-58.57</c:v>
                </c:pt>
                <c:pt idx="199">
                  <c:v>-58.6</c:v>
                </c:pt>
                <c:pt idx="200">
                  <c:v>-58.509</c:v>
                </c:pt>
                <c:pt idx="201">
                  <c:v>-58.448</c:v>
                </c:pt>
                <c:pt idx="202">
                  <c:v>-58.417000000000002</c:v>
                </c:pt>
                <c:pt idx="203">
                  <c:v>-58.265000000000001</c:v>
                </c:pt>
                <c:pt idx="204">
                  <c:v>-58.387</c:v>
                </c:pt>
                <c:pt idx="205">
                  <c:v>-58.448</c:v>
                </c:pt>
                <c:pt idx="206">
                  <c:v>-58.417000000000002</c:v>
                </c:pt>
                <c:pt idx="207">
                  <c:v>-58.295000000000002</c:v>
                </c:pt>
                <c:pt idx="208">
                  <c:v>-58.295000000000002</c:v>
                </c:pt>
                <c:pt idx="209">
                  <c:v>-58.326000000000001</c:v>
                </c:pt>
                <c:pt idx="210">
                  <c:v>-58.265000000000001</c:v>
                </c:pt>
                <c:pt idx="211">
                  <c:v>-58.234000000000002</c:v>
                </c:pt>
                <c:pt idx="212">
                  <c:v>-58.417000000000002</c:v>
                </c:pt>
                <c:pt idx="213">
                  <c:v>-58.417000000000002</c:v>
                </c:pt>
                <c:pt idx="214">
                  <c:v>-58.356000000000002</c:v>
                </c:pt>
                <c:pt idx="215">
                  <c:v>-58.417000000000002</c:v>
                </c:pt>
                <c:pt idx="216">
                  <c:v>-58.387</c:v>
                </c:pt>
                <c:pt idx="217">
                  <c:v>-58.387</c:v>
                </c:pt>
                <c:pt idx="218">
                  <c:v>-58.295000000000002</c:v>
                </c:pt>
                <c:pt idx="219">
                  <c:v>-58.356000000000002</c:v>
                </c:pt>
                <c:pt idx="220">
                  <c:v>-58.356000000000002</c:v>
                </c:pt>
                <c:pt idx="221">
                  <c:v>-58.326000000000001</c:v>
                </c:pt>
                <c:pt idx="222">
                  <c:v>-58.326000000000001</c:v>
                </c:pt>
                <c:pt idx="223">
                  <c:v>-58.326000000000001</c:v>
                </c:pt>
                <c:pt idx="224">
                  <c:v>-58.265000000000001</c:v>
                </c:pt>
                <c:pt idx="225">
                  <c:v>-58.326000000000001</c:v>
                </c:pt>
                <c:pt idx="226">
                  <c:v>-58.265000000000001</c:v>
                </c:pt>
                <c:pt idx="227">
                  <c:v>-58.112000000000002</c:v>
                </c:pt>
                <c:pt idx="228">
                  <c:v>-58.265000000000001</c:v>
                </c:pt>
                <c:pt idx="229">
                  <c:v>-58.326000000000001</c:v>
                </c:pt>
                <c:pt idx="230">
                  <c:v>-58.326000000000001</c:v>
                </c:pt>
                <c:pt idx="231">
                  <c:v>-58.387</c:v>
                </c:pt>
                <c:pt idx="232">
                  <c:v>-58.326000000000001</c:v>
                </c:pt>
                <c:pt idx="233">
                  <c:v>-58.356000000000002</c:v>
                </c:pt>
                <c:pt idx="234">
                  <c:v>-58.356000000000002</c:v>
                </c:pt>
                <c:pt idx="235">
                  <c:v>-58.295000000000002</c:v>
                </c:pt>
                <c:pt idx="236">
                  <c:v>-58.204000000000001</c:v>
                </c:pt>
                <c:pt idx="237">
                  <c:v>-58.417000000000002</c:v>
                </c:pt>
                <c:pt idx="238">
                  <c:v>-58.478000000000002</c:v>
                </c:pt>
                <c:pt idx="239">
                  <c:v>-58.417000000000002</c:v>
                </c:pt>
                <c:pt idx="240">
                  <c:v>-58.448</c:v>
                </c:pt>
                <c:pt idx="241">
                  <c:v>-58.509</c:v>
                </c:pt>
                <c:pt idx="242">
                  <c:v>-58.6</c:v>
                </c:pt>
                <c:pt idx="243">
                  <c:v>-58.539000000000001</c:v>
                </c:pt>
                <c:pt idx="244">
                  <c:v>-58.478000000000002</c:v>
                </c:pt>
                <c:pt idx="245">
                  <c:v>-58.356000000000002</c:v>
                </c:pt>
                <c:pt idx="246">
                  <c:v>-58.387</c:v>
                </c:pt>
                <c:pt idx="247">
                  <c:v>-58.387</c:v>
                </c:pt>
                <c:pt idx="248">
                  <c:v>-58.417000000000002</c:v>
                </c:pt>
                <c:pt idx="249">
                  <c:v>-58.387</c:v>
                </c:pt>
                <c:pt idx="250">
                  <c:v>-58.326000000000001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595-7548-BB44-36AD70C6D33E}"/>
            </c:ext>
          </c:extLst>
        </c:ser>
        <c:ser>
          <c:idx val="5"/>
          <c:order val="5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(2)'!$A$7:$IQ$7</c:f>
              <c:numCache>
                <c:formatCode>General</c:formatCode>
                <c:ptCount val="251"/>
                <c:pt idx="0">
                  <c:v>-58.417000000000002</c:v>
                </c:pt>
                <c:pt idx="1">
                  <c:v>-58.539000000000001</c:v>
                </c:pt>
                <c:pt idx="2">
                  <c:v>-58.631</c:v>
                </c:pt>
                <c:pt idx="3">
                  <c:v>-58.6</c:v>
                </c:pt>
                <c:pt idx="4">
                  <c:v>-58.631</c:v>
                </c:pt>
                <c:pt idx="5">
                  <c:v>-58.692</c:v>
                </c:pt>
                <c:pt idx="6">
                  <c:v>-58.661000000000001</c:v>
                </c:pt>
                <c:pt idx="7">
                  <c:v>-58.631</c:v>
                </c:pt>
                <c:pt idx="8">
                  <c:v>-58.57</c:v>
                </c:pt>
                <c:pt idx="9">
                  <c:v>-58.57</c:v>
                </c:pt>
                <c:pt idx="10">
                  <c:v>-58.783000000000001</c:v>
                </c:pt>
                <c:pt idx="11">
                  <c:v>-58.814</c:v>
                </c:pt>
                <c:pt idx="12">
                  <c:v>-58.905999999999999</c:v>
                </c:pt>
                <c:pt idx="13">
                  <c:v>-58.905999999999999</c:v>
                </c:pt>
                <c:pt idx="14">
                  <c:v>-58.905999999999999</c:v>
                </c:pt>
                <c:pt idx="15">
                  <c:v>-58.905999999999999</c:v>
                </c:pt>
                <c:pt idx="16">
                  <c:v>-58.844000000000001</c:v>
                </c:pt>
                <c:pt idx="17">
                  <c:v>-58.722000000000001</c:v>
                </c:pt>
                <c:pt idx="18">
                  <c:v>-58.783000000000001</c:v>
                </c:pt>
                <c:pt idx="19">
                  <c:v>-58.783000000000001</c:v>
                </c:pt>
                <c:pt idx="20">
                  <c:v>-58.753</c:v>
                </c:pt>
                <c:pt idx="21">
                  <c:v>-58.783000000000001</c:v>
                </c:pt>
                <c:pt idx="22">
                  <c:v>-58.661000000000001</c:v>
                </c:pt>
                <c:pt idx="23">
                  <c:v>-58.509</c:v>
                </c:pt>
                <c:pt idx="24">
                  <c:v>-58.417000000000002</c:v>
                </c:pt>
                <c:pt idx="25">
                  <c:v>-58.417000000000002</c:v>
                </c:pt>
                <c:pt idx="26">
                  <c:v>-58.478000000000002</c:v>
                </c:pt>
                <c:pt idx="27">
                  <c:v>-58.539000000000001</c:v>
                </c:pt>
                <c:pt idx="28">
                  <c:v>-58.448</c:v>
                </c:pt>
                <c:pt idx="29">
                  <c:v>-58.448</c:v>
                </c:pt>
                <c:pt idx="30">
                  <c:v>-58.448</c:v>
                </c:pt>
                <c:pt idx="31">
                  <c:v>-58.417000000000002</c:v>
                </c:pt>
                <c:pt idx="32">
                  <c:v>-58.295000000000002</c:v>
                </c:pt>
                <c:pt idx="33">
                  <c:v>-58.326000000000001</c:v>
                </c:pt>
                <c:pt idx="34">
                  <c:v>-58.387</c:v>
                </c:pt>
                <c:pt idx="35">
                  <c:v>-58.417000000000002</c:v>
                </c:pt>
                <c:pt idx="36">
                  <c:v>-58.417000000000002</c:v>
                </c:pt>
                <c:pt idx="37">
                  <c:v>-58.417000000000002</c:v>
                </c:pt>
                <c:pt idx="38">
                  <c:v>-58.387</c:v>
                </c:pt>
                <c:pt idx="39">
                  <c:v>-58.326000000000001</c:v>
                </c:pt>
                <c:pt idx="40">
                  <c:v>-58.326000000000001</c:v>
                </c:pt>
                <c:pt idx="41">
                  <c:v>-58.082000000000001</c:v>
                </c:pt>
                <c:pt idx="42">
                  <c:v>-58.204000000000001</c:v>
                </c:pt>
                <c:pt idx="43">
                  <c:v>-58.295000000000002</c:v>
                </c:pt>
                <c:pt idx="44">
                  <c:v>-49.628</c:v>
                </c:pt>
                <c:pt idx="45">
                  <c:v>-39.923999999999999</c:v>
                </c:pt>
                <c:pt idx="46">
                  <c:v>-41.204999999999998</c:v>
                </c:pt>
                <c:pt idx="47">
                  <c:v>-41.052999999999997</c:v>
                </c:pt>
                <c:pt idx="48">
                  <c:v>-32.659999999999997</c:v>
                </c:pt>
                <c:pt idx="49">
                  <c:v>-7.7580999999999998</c:v>
                </c:pt>
                <c:pt idx="50">
                  <c:v>7.7448999999999977</c:v>
                </c:pt>
                <c:pt idx="51">
                  <c:v>2.9535999999999998</c:v>
                </c:pt>
                <c:pt idx="52">
                  <c:v>-6.9645999999999999</c:v>
                </c:pt>
                <c:pt idx="53">
                  <c:v>-16.760999999999999</c:v>
                </c:pt>
                <c:pt idx="54">
                  <c:v>-25.58</c:v>
                </c:pt>
                <c:pt idx="55">
                  <c:v>-33.179000000000002</c:v>
                </c:pt>
                <c:pt idx="56">
                  <c:v>-39.069000000000003</c:v>
                </c:pt>
                <c:pt idx="57">
                  <c:v>-43.25</c:v>
                </c:pt>
                <c:pt idx="58">
                  <c:v>-46.332000000000001</c:v>
                </c:pt>
                <c:pt idx="59">
                  <c:v>-48.56</c:v>
                </c:pt>
                <c:pt idx="60">
                  <c:v>-50.482999999999997</c:v>
                </c:pt>
                <c:pt idx="61">
                  <c:v>-51.917000000000002</c:v>
                </c:pt>
                <c:pt idx="62">
                  <c:v>-53.076999999999998</c:v>
                </c:pt>
                <c:pt idx="63">
                  <c:v>-54.145000000000003</c:v>
                </c:pt>
                <c:pt idx="64">
                  <c:v>-55.03</c:v>
                </c:pt>
                <c:pt idx="65">
                  <c:v>-55.884</c:v>
                </c:pt>
                <c:pt idx="66">
                  <c:v>-56.707999999999998</c:v>
                </c:pt>
                <c:pt idx="67">
                  <c:v>-57.41</c:v>
                </c:pt>
                <c:pt idx="68">
                  <c:v>-58.112000000000002</c:v>
                </c:pt>
                <c:pt idx="69">
                  <c:v>-58.753</c:v>
                </c:pt>
                <c:pt idx="70">
                  <c:v>-59.332999999999998</c:v>
                </c:pt>
                <c:pt idx="71">
                  <c:v>-59.942999999999998</c:v>
                </c:pt>
                <c:pt idx="72">
                  <c:v>-60.37</c:v>
                </c:pt>
                <c:pt idx="73">
                  <c:v>-60.798000000000002</c:v>
                </c:pt>
                <c:pt idx="74">
                  <c:v>-61.133000000000003</c:v>
                </c:pt>
                <c:pt idx="75">
                  <c:v>-61.713000000000001</c:v>
                </c:pt>
                <c:pt idx="76">
                  <c:v>-62.170999999999999</c:v>
                </c:pt>
                <c:pt idx="77">
                  <c:v>-62.597999999999999</c:v>
                </c:pt>
                <c:pt idx="78">
                  <c:v>-62.994999999999997</c:v>
                </c:pt>
                <c:pt idx="79">
                  <c:v>-63.3</c:v>
                </c:pt>
                <c:pt idx="80">
                  <c:v>-63.697000000000003</c:v>
                </c:pt>
                <c:pt idx="81">
                  <c:v>-63.91</c:v>
                </c:pt>
                <c:pt idx="82">
                  <c:v>-64.123999999999995</c:v>
                </c:pt>
                <c:pt idx="83">
                  <c:v>-64.429000000000002</c:v>
                </c:pt>
                <c:pt idx="84">
                  <c:v>-64.733999999999995</c:v>
                </c:pt>
                <c:pt idx="85">
                  <c:v>-65.009</c:v>
                </c:pt>
                <c:pt idx="86">
                  <c:v>-65.162000000000006</c:v>
                </c:pt>
                <c:pt idx="87">
                  <c:v>-65.374999999999986</c:v>
                </c:pt>
                <c:pt idx="88">
                  <c:v>-65.497</c:v>
                </c:pt>
                <c:pt idx="89">
                  <c:v>-65.680000000000007</c:v>
                </c:pt>
                <c:pt idx="90">
                  <c:v>-65.772000000000006</c:v>
                </c:pt>
                <c:pt idx="91">
                  <c:v>-65.864000000000004</c:v>
                </c:pt>
                <c:pt idx="92">
                  <c:v>-66.138000000000005</c:v>
                </c:pt>
                <c:pt idx="93">
                  <c:v>-66.290999999999997</c:v>
                </c:pt>
                <c:pt idx="94">
                  <c:v>-66.442999999999998</c:v>
                </c:pt>
                <c:pt idx="95">
                  <c:v>-66.596000000000004</c:v>
                </c:pt>
                <c:pt idx="96">
                  <c:v>-66.718000000000004</c:v>
                </c:pt>
                <c:pt idx="97">
                  <c:v>-66.748999999999995</c:v>
                </c:pt>
                <c:pt idx="98">
                  <c:v>-66.81</c:v>
                </c:pt>
                <c:pt idx="99">
                  <c:v>-66.687999999999974</c:v>
                </c:pt>
                <c:pt idx="100">
                  <c:v>-66.687999999999974</c:v>
                </c:pt>
                <c:pt idx="101">
                  <c:v>-66.656999999999996</c:v>
                </c:pt>
                <c:pt idx="102">
                  <c:v>-66.718000000000004</c:v>
                </c:pt>
                <c:pt idx="103">
                  <c:v>-66.596000000000004</c:v>
                </c:pt>
                <c:pt idx="104">
                  <c:v>-66.504000000000005</c:v>
                </c:pt>
                <c:pt idx="105">
                  <c:v>-66.474000000000004</c:v>
                </c:pt>
                <c:pt idx="106">
                  <c:v>-66.290999999999997</c:v>
                </c:pt>
                <c:pt idx="107">
                  <c:v>-66.168999999999997</c:v>
                </c:pt>
                <c:pt idx="108">
                  <c:v>-65.986000000000004</c:v>
                </c:pt>
                <c:pt idx="109">
                  <c:v>-66.046999999999997</c:v>
                </c:pt>
                <c:pt idx="110">
                  <c:v>-66.046999999999997</c:v>
                </c:pt>
                <c:pt idx="111">
                  <c:v>-65.986000000000004</c:v>
                </c:pt>
                <c:pt idx="112">
                  <c:v>-65.802000000000007</c:v>
                </c:pt>
                <c:pt idx="113">
                  <c:v>-65.802000000000007</c:v>
                </c:pt>
                <c:pt idx="114">
                  <c:v>-65.772000000000006</c:v>
                </c:pt>
                <c:pt idx="115">
                  <c:v>-65.680000000000007</c:v>
                </c:pt>
                <c:pt idx="116">
                  <c:v>-65.406000000000006</c:v>
                </c:pt>
                <c:pt idx="117">
                  <c:v>-65.284000000000006</c:v>
                </c:pt>
                <c:pt idx="118">
                  <c:v>-65.191999999999993</c:v>
                </c:pt>
                <c:pt idx="119">
                  <c:v>-65.191999999999993</c:v>
                </c:pt>
                <c:pt idx="120">
                  <c:v>-65.040000000000006</c:v>
                </c:pt>
                <c:pt idx="121">
                  <c:v>-64.978999999999999</c:v>
                </c:pt>
                <c:pt idx="122">
                  <c:v>-64.887</c:v>
                </c:pt>
                <c:pt idx="123">
                  <c:v>-64.733999999999995</c:v>
                </c:pt>
                <c:pt idx="124">
                  <c:v>-64.672999999999845</c:v>
                </c:pt>
                <c:pt idx="125">
                  <c:v>-64.489999999999995</c:v>
                </c:pt>
                <c:pt idx="126">
                  <c:v>-64.337999999999994</c:v>
                </c:pt>
                <c:pt idx="127">
                  <c:v>-64.307000000000002</c:v>
                </c:pt>
                <c:pt idx="128">
                  <c:v>-64.184999999999974</c:v>
                </c:pt>
                <c:pt idx="129">
                  <c:v>-64.031999999999996</c:v>
                </c:pt>
                <c:pt idx="130">
                  <c:v>-63.91</c:v>
                </c:pt>
                <c:pt idx="131">
                  <c:v>-63.665999999999997</c:v>
                </c:pt>
                <c:pt idx="132">
                  <c:v>-63.482999999999997</c:v>
                </c:pt>
                <c:pt idx="133">
                  <c:v>-63.392000000000003</c:v>
                </c:pt>
                <c:pt idx="134">
                  <c:v>-63.207999999999998</c:v>
                </c:pt>
                <c:pt idx="135">
                  <c:v>-63.146999999999998</c:v>
                </c:pt>
                <c:pt idx="136">
                  <c:v>-63.024999999999999</c:v>
                </c:pt>
                <c:pt idx="137">
                  <c:v>-62.963999999999999</c:v>
                </c:pt>
                <c:pt idx="138">
                  <c:v>-62.841999999999999</c:v>
                </c:pt>
                <c:pt idx="139">
                  <c:v>-62.750999999999998</c:v>
                </c:pt>
                <c:pt idx="140">
                  <c:v>-62.567999999999998</c:v>
                </c:pt>
                <c:pt idx="141">
                  <c:v>-62.445999999999998</c:v>
                </c:pt>
                <c:pt idx="142">
                  <c:v>-62.292999999999999</c:v>
                </c:pt>
                <c:pt idx="143">
                  <c:v>-62.262</c:v>
                </c:pt>
                <c:pt idx="144">
                  <c:v>-61.988</c:v>
                </c:pt>
                <c:pt idx="145">
                  <c:v>-61.866</c:v>
                </c:pt>
                <c:pt idx="146">
                  <c:v>-61.744</c:v>
                </c:pt>
                <c:pt idx="147">
                  <c:v>-61.744</c:v>
                </c:pt>
                <c:pt idx="148">
                  <c:v>-61.561</c:v>
                </c:pt>
                <c:pt idx="149">
                  <c:v>-61.347000000000001</c:v>
                </c:pt>
                <c:pt idx="150">
                  <c:v>-61.225000000000001</c:v>
                </c:pt>
                <c:pt idx="151">
                  <c:v>-61.225000000000001</c:v>
                </c:pt>
                <c:pt idx="152">
                  <c:v>-61.164000000000001</c:v>
                </c:pt>
                <c:pt idx="153">
                  <c:v>-60.95</c:v>
                </c:pt>
                <c:pt idx="154">
                  <c:v>-60.798000000000002</c:v>
                </c:pt>
                <c:pt idx="155">
                  <c:v>-60.615000000000002</c:v>
                </c:pt>
                <c:pt idx="156">
                  <c:v>-60.552999999999997</c:v>
                </c:pt>
                <c:pt idx="157">
                  <c:v>-60.401000000000003</c:v>
                </c:pt>
                <c:pt idx="158">
                  <c:v>-60.218000000000004</c:v>
                </c:pt>
                <c:pt idx="159">
                  <c:v>-60.125999999999998</c:v>
                </c:pt>
                <c:pt idx="160">
                  <c:v>-60.125999999999998</c:v>
                </c:pt>
                <c:pt idx="161">
                  <c:v>-60.064999999999998</c:v>
                </c:pt>
                <c:pt idx="162">
                  <c:v>-59.973999999999997</c:v>
                </c:pt>
                <c:pt idx="163">
                  <c:v>-59.820999999999998</c:v>
                </c:pt>
                <c:pt idx="164">
                  <c:v>-59.76</c:v>
                </c:pt>
                <c:pt idx="165">
                  <c:v>-59.698999999999998</c:v>
                </c:pt>
                <c:pt idx="166">
                  <c:v>-59.484999999999999</c:v>
                </c:pt>
                <c:pt idx="167">
                  <c:v>-59.302</c:v>
                </c:pt>
                <c:pt idx="168">
                  <c:v>-59.271999999999998</c:v>
                </c:pt>
                <c:pt idx="169">
                  <c:v>-59.15</c:v>
                </c:pt>
                <c:pt idx="170">
                  <c:v>-58.966999999999999</c:v>
                </c:pt>
                <c:pt idx="171">
                  <c:v>-58.875</c:v>
                </c:pt>
                <c:pt idx="172">
                  <c:v>-58.844000000000001</c:v>
                </c:pt>
                <c:pt idx="173">
                  <c:v>-58.753</c:v>
                </c:pt>
                <c:pt idx="174">
                  <c:v>-58.661000000000001</c:v>
                </c:pt>
                <c:pt idx="175">
                  <c:v>-58.661000000000001</c:v>
                </c:pt>
                <c:pt idx="176">
                  <c:v>-58.631</c:v>
                </c:pt>
                <c:pt idx="177">
                  <c:v>-58.6</c:v>
                </c:pt>
                <c:pt idx="178">
                  <c:v>-58.417000000000002</c:v>
                </c:pt>
                <c:pt idx="179">
                  <c:v>-58.387</c:v>
                </c:pt>
                <c:pt idx="180">
                  <c:v>-58.356000000000002</c:v>
                </c:pt>
                <c:pt idx="181">
                  <c:v>-58.265000000000001</c:v>
                </c:pt>
                <c:pt idx="182">
                  <c:v>-58.143000000000001</c:v>
                </c:pt>
                <c:pt idx="183">
                  <c:v>-58.143000000000001</c:v>
                </c:pt>
                <c:pt idx="184">
                  <c:v>-58.082000000000001</c:v>
                </c:pt>
                <c:pt idx="185">
                  <c:v>-58.173000000000002</c:v>
                </c:pt>
                <c:pt idx="186">
                  <c:v>-58.051000000000002</c:v>
                </c:pt>
                <c:pt idx="187">
                  <c:v>-57.929000000000002</c:v>
                </c:pt>
                <c:pt idx="188">
                  <c:v>-57.959000000000003</c:v>
                </c:pt>
                <c:pt idx="189">
                  <c:v>-57.837000000000003</c:v>
                </c:pt>
                <c:pt idx="190">
                  <c:v>-57.776000000000003</c:v>
                </c:pt>
                <c:pt idx="191">
                  <c:v>-57.654000000000003</c:v>
                </c:pt>
                <c:pt idx="192">
                  <c:v>-57.470999999999997</c:v>
                </c:pt>
                <c:pt idx="193">
                  <c:v>-57.563000000000002</c:v>
                </c:pt>
                <c:pt idx="194">
                  <c:v>-57.593000000000004</c:v>
                </c:pt>
                <c:pt idx="195">
                  <c:v>-57.502000000000002</c:v>
                </c:pt>
                <c:pt idx="196">
                  <c:v>-57.470999999999997</c:v>
                </c:pt>
                <c:pt idx="197">
                  <c:v>-57.441000000000003</c:v>
                </c:pt>
                <c:pt idx="198">
                  <c:v>-57.38</c:v>
                </c:pt>
                <c:pt idx="199">
                  <c:v>-57.287999999999997</c:v>
                </c:pt>
                <c:pt idx="200">
                  <c:v>-57.226999999999997</c:v>
                </c:pt>
                <c:pt idx="201">
                  <c:v>-57.258000000000003</c:v>
                </c:pt>
                <c:pt idx="202">
                  <c:v>-57.226999999999997</c:v>
                </c:pt>
                <c:pt idx="203">
                  <c:v>-57.287999999999997</c:v>
                </c:pt>
                <c:pt idx="204">
                  <c:v>-57.38</c:v>
                </c:pt>
                <c:pt idx="205">
                  <c:v>-57.287999999999997</c:v>
                </c:pt>
                <c:pt idx="206">
                  <c:v>-57.258000000000003</c:v>
                </c:pt>
                <c:pt idx="207">
                  <c:v>-57.287999999999997</c:v>
                </c:pt>
                <c:pt idx="208">
                  <c:v>-57.226999999999997</c:v>
                </c:pt>
                <c:pt idx="209">
                  <c:v>-57.287999999999997</c:v>
                </c:pt>
                <c:pt idx="210">
                  <c:v>-57.441000000000003</c:v>
                </c:pt>
                <c:pt idx="211">
                  <c:v>-57.41</c:v>
                </c:pt>
                <c:pt idx="212">
                  <c:v>-57.38</c:v>
                </c:pt>
                <c:pt idx="213">
                  <c:v>-57.470999999999997</c:v>
                </c:pt>
                <c:pt idx="214">
                  <c:v>-57.502000000000002</c:v>
                </c:pt>
                <c:pt idx="215">
                  <c:v>-57.502000000000002</c:v>
                </c:pt>
                <c:pt idx="216">
                  <c:v>-57.41</c:v>
                </c:pt>
                <c:pt idx="217">
                  <c:v>-57.441000000000003</c:v>
                </c:pt>
                <c:pt idx="218">
                  <c:v>-57.531999999999996</c:v>
                </c:pt>
                <c:pt idx="219">
                  <c:v>-57.502000000000002</c:v>
                </c:pt>
                <c:pt idx="220">
                  <c:v>-57.593000000000004</c:v>
                </c:pt>
                <c:pt idx="221">
                  <c:v>-57.593000000000004</c:v>
                </c:pt>
                <c:pt idx="222">
                  <c:v>-57.593000000000004</c:v>
                </c:pt>
                <c:pt idx="223">
                  <c:v>-57.685000000000002</c:v>
                </c:pt>
                <c:pt idx="224">
                  <c:v>-57.563000000000002</c:v>
                </c:pt>
                <c:pt idx="225">
                  <c:v>-57.563000000000002</c:v>
                </c:pt>
                <c:pt idx="226">
                  <c:v>-57.746000000000002</c:v>
                </c:pt>
                <c:pt idx="227">
                  <c:v>-57.837000000000003</c:v>
                </c:pt>
                <c:pt idx="228">
                  <c:v>-57.898000000000003</c:v>
                </c:pt>
                <c:pt idx="229">
                  <c:v>-57.807000000000002</c:v>
                </c:pt>
                <c:pt idx="230">
                  <c:v>-57.929000000000002</c:v>
                </c:pt>
                <c:pt idx="231">
                  <c:v>-57.868000000000002</c:v>
                </c:pt>
                <c:pt idx="232">
                  <c:v>-57.746000000000002</c:v>
                </c:pt>
                <c:pt idx="233">
                  <c:v>-57.654000000000003</c:v>
                </c:pt>
                <c:pt idx="234">
                  <c:v>-57.502000000000002</c:v>
                </c:pt>
                <c:pt idx="235">
                  <c:v>-57.593000000000004</c:v>
                </c:pt>
                <c:pt idx="236">
                  <c:v>-57.654000000000003</c:v>
                </c:pt>
                <c:pt idx="237">
                  <c:v>-57.654000000000003</c:v>
                </c:pt>
                <c:pt idx="238">
                  <c:v>-57.624000000000002</c:v>
                </c:pt>
                <c:pt idx="239">
                  <c:v>-57.624000000000002</c:v>
                </c:pt>
                <c:pt idx="240">
                  <c:v>-57.685000000000002</c:v>
                </c:pt>
                <c:pt idx="241">
                  <c:v>-57.654000000000003</c:v>
                </c:pt>
                <c:pt idx="242">
                  <c:v>-57.563000000000002</c:v>
                </c:pt>
                <c:pt idx="243">
                  <c:v>-57.624000000000002</c:v>
                </c:pt>
                <c:pt idx="244">
                  <c:v>-57.593000000000004</c:v>
                </c:pt>
                <c:pt idx="245">
                  <c:v>-57.531999999999996</c:v>
                </c:pt>
                <c:pt idx="246">
                  <c:v>-57.624000000000002</c:v>
                </c:pt>
                <c:pt idx="247">
                  <c:v>-57.563000000000002</c:v>
                </c:pt>
                <c:pt idx="248">
                  <c:v>-57.654000000000003</c:v>
                </c:pt>
                <c:pt idx="249">
                  <c:v>-57.624000000000002</c:v>
                </c:pt>
                <c:pt idx="250">
                  <c:v>-57.654000000000003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595-7548-BB44-36AD70C6D33E}"/>
            </c:ext>
          </c:extLst>
        </c:ser>
        <c:ser>
          <c:idx val="6"/>
          <c:order val="6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(2)'!$A$8:$IQ$8</c:f>
              <c:numCache>
                <c:formatCode>General</c:formatCode>
                <c:ptCount val="251"/>
                <c:pt idx="0">
                  <c:v>-58.509</c:v>
                </c:pt>
                <c:pt idx="1">
                  <c:v>-58.57</c:v>
                </c:pt>
                <c:pt idx="2">
                  <c:v>-58.6</c:v>
                </c:pt>
                <c:pt idx="3">
                  <c:v>-58.692</c:v>
                </c:pt>
                <c:pt idx="4">
                  <c:v>-58.783000000000001</c:v>
                </c:pt>
                <c:pt idx="5">
                  <c:v>-58.722000000000001</c:v>
                </c:pt>
                <c:pt idx="6">
                  <c:v>-58.722000000000001</c:v>
                </c:pt>
                <c:pt idx="7">
                  <c:v>-58.631</c:v>
                </c:pt>
                <c:pt idx="8">
                  <c:v>-58.692</c:v>
                </c:pt>
                <c:pt idx="9">
                  <c:v>-58.692</c:v>
                </c:pt>
                <c:pt idx="10">
                  <c:v>-58.692</c:v>
                </c:pt>
                <c:pt idx="11">
                  <c:v>-58.722000000000001</c:v>
                </c:pt>
                <c:pt idx="12">
                  <c:v>-58.509</c:v>
                </c:pt>
                <c:pt idx="13">
                  <c:v>-58.478000000000002</c:v>
                </c:pt>
                <c:pt idx="14">
                  <c:v>-58.417000000000002</c:v>
                </c:pt>
                <c:pt idx="15">
                  <c:v>-58.448</c:v>
                </c:pt>
                <c:pt idx="16">
                  <c:v>-58.509</c:v>
                </c:pt>
                <c:pt idx="17">
                  <c:v>-58.448</c:v>
                </c:pt>
                <c:pt idx="18">
                  <c:v>-58.417000000000002</c:v>
                </c:pt>
                <c:pt idx="19">
                  <c:v>-58.387</c:v>
                </c:pt>
                <c:pt idx="20">
                  <c:v>-58.387</c:v>
                </c:pt>
                <c:pt idx="21">
                  <c:v>-58.417000000000002</c:v>
                </c:pt>
                <c:pt idx="22">
                  <c:v>-58.265000000000001</c:v>
                </c:pt>
                <c:pt idx="23">
                  <c:v>-58.265000000000001</c:v>
                </c:pt>
                <c:pt idx="24">
                  <c:v>-58.356000000000002</c:v>
                </c:pt>
                <c:pt idx="25">
                  <c:v>-58.326000000000001</c:v>
                </c:pt>
                <c:pt idx="26">
                  <c:v>-58.265000000000001</c:v>
                </c:pt>
                <c:pt idx="27">
                  <c:v>-58.356000000000002</c:v>
                </c:pt>
                <c:pt idx="28">
                  <c:v>-58.295000000000002</c:v>
                </c:pt>
                <c:pt idx="29">
                  <c:v>-58.265000000000001</c:v>
                </c:pt>
                <c:pt idx="30">
                  <c:v>-58.204000000000001</c:v>
                </c:pt>
                <c:pt idx="31">
                  <c:v>-58.173000000000002</c:v>
                </c:pt>
                <c:pt idx="32">
                  <c:v>-58.173000000000002</c:v>
                </c:pt>
                <c:pt idx="33">
                  <c:v>-58.295000000000002</c:v>
                </c:pt>
                <c:pt idx="34">
                  <c:v>-58.356000000000002</c:v>
                </c:pt>
                <c:pt idx="35">
                  <c:v>-58.295000000000002</c:v>
                </c:pt>
                <c:pt idx="36">
                  <c:v>-58.234000000000002</c:v>
                </c:pt>
                <c:pt idx="37">
                  <c:v>-58.234000000000002</c:v>
                </c:pt>
                <c:pt idx="38">
                  <c:v>-58.173000000000002</c:v>
                </c:pt>
                <c:pt idx="39">
                  <c:v>-58.143000000000001</c:v>
                </c:pt>
                <c:pt idx="40">
                  <c:v>-58.112000000000002</c:v>
                </c:pt>
                <c:pt idx="41">
                  <c:v>-58.204000000000001</c:v>
                </c:pt>
                <c:pt idx="42">
                  <c:v>-58.234000000000002</c:v>
                </c:pt>
                <c:pt idx="43">
                  <c:v>-58.295000000000002</c:v>
                </c:pt>
                <c:pt idx="44">
                  <c:v>-58.173000000000002</c:v>
                </c:pt>
                <c:pt idx="45">
                  <c:v>-58.112000000000002</c:v>
                </c:pt>
                <c:pt idx="46">
                  <c:v>-52.832999999999998</c:v>
                </c:pt>
                <c:pt idx="47">
                  <c:v>-37.055</c:v>
                </c:pt>
                <c:pt idx="48">
                  <c:v>-31.806000000000001</c:v>
                </c:pt>
                <c:pt idx="49">
                  <c:v>-3.8822999999999999</c:v>
                </c:pt>
                <c:pt idx="50">
                  <c:v>8.1111000000000004</c:v>
                </c:pt>
                <c:pt idx="51">
                  <c:v>1.9464999999999999</c:v>
                </c:pt>
                <c:pt idx="52">
                  <c:v>-7.9717000000000002</c:v>
                </c:pt>
                <c:pt idx="53">
                  <c:v>-17.736999999999998</c:v>
                </c:pt>
                <c:pt idx="54">
                  <c:v>-26.343</c:v>
                </c:pt>
                <c:pt idx="55">
                  <c:v>-33.576000000000001</c:v>
                </c:pt>
                <c:pt idx="56">
                  <c:v>-39.069000000000003</c:v>
                </c:pt>
                <c:pt idx="57">
                  <c:v>-42.945</c:v>
                </c:pt>
                <c:pt idx="58">
                  <c:v>-45.905000000000001</c:v>
                </c:pt>
                <c:pt idx="59">
                  <c:v>-48.162999999999997</c:v>
                </c:pt>
                <c:pt idx="60">
                  <c:v>-49.780999999999999</c:v>
                </c:pt>
                <c:pt idx="61">
                  <c:v>-51.185000000000002</c:v>
                </c:pt>
                <c:pt idx="62">
                  <c:v>-52.314</c:v>
                </c:pt>
                <c:pt idx="63">
                  <c:v>-53.411999999999999</c:v>
                </c:pt>
                <c:pt idx="64">
                  <c:v>-54.235999999999997</c:v>
                </c:pt>
                <c:pt idx="65">
                  <c:v>-55.243000000000002</c:v>
                </c:pt>
                <c:pt idx="66">
                  <c:v>-56.189</c:v>
                </c:pt>
                <c:pt idx="67">
                  <c:v>-56.951999999999998</c:v>
                </c:pt>
                <c:pt idx="68">
                  <c:v>-57.654000000000003</c:v>
                </c:pt>
                <c:pt idx="69">
                  <c:v>-58.417000000000002</c:v>
                </c:pt>
                <c:pt idx="70">
                  <c:v>-59.027999999999999</c:v>
                </c:pt>
                <c:pt idx="71">
                  <c:v>-59.637999999999998</c:v>
                </c:pt>
                <c:pt idx="72">
                  <c:v>-60.064999999999998</c:v>
                </c:pt>
                <c:pt idx="73">
                  <c:v>-60.491999999999997</c:v>
                </c:pt>
                <c:pt idx="74">
                  <c:v>-61.042000000000002</c:v>
                </c:pt>
                <c:pt idx="75">
                  <c:v>-61.683</c:v>
                </c:pt>
                <c:pt idx="76">
                  <c:v>-62.048999999999999</c:v>
                </c:pt>
                <c:pt idx="77">
                  <c:v>-62.384999999999998</c:v>
                </c:pt>
                <c:pt idx="78">
                  <c:v>-62.780999999999999</c:v>
                </c:pt>
                <c:pt idx="79">
                  <c:v>-63.207999999999998</c:v>
                </c:pt>
                <c:pt idx="80">
                  <c:v>-63.604999999999997</c:v>
                </c:pt>
                <c:pt idx="81">
                  <c:v>-63.819000000000003</c:v>
                </c:pt>
                <c:pt idx="82">
                  <c:v>-64.063000000000002</c:v>
                </c:pt>
                <c:pt idx="83">
                  <c:v>-64.521000000000001</c:v>
                </c:pt>
                <c:pt idx="84">
                  <c:v>-64.795000000000002</c:v>
                </c:pt>
                <c:pt idx="85">
                  <c:v>-65.009</c:v>
                </c:pt>
                <c:pt idx="86">
                  <c:v>-65.222999999999999</c:v>
                </c:pt>
                <c:pt idx="87">
                  <c:v>-65.406000000000006</c:v>
                </c:pt>
                <c:pt idx="88">
                  <c:v>-65.619</c:v>
                </c:pt>
                <c:pt idx="89">
                  <c:v>-65.619</c:v>
                </c:pt>
                <c:pt idx="90">
                  <c:v>-65.741</c:v>
                </c:pt>
                <c:pt idx="91">
                  <c:v>-65.832999999999998</c:v>
                </c:pt>
                <c:pt idx="92">
                  <c:v>-65.894000000000005</c:v>
                </c:pt>
                <c:pt idx="93">
                  <c:v>-66.076999999999998</c:v>
                </c:pt>
                <c:pt idx="94">
                  <c:v>-66.107999999999976</c:v>
                </c:pt>
                <c:pt idx="95">
                  <c:v>-66.138000000000005</c:v>
                </c:pt>
                <c:pt idx="96">
                  <c:v>-66.076999999999998</c:v>
                </c:pt>
                <c:pt idx="97">
                  <c:v>-65.986000000000004</c:v>
                </c:pt>
                <c:pt idx="98">
                  <c:v>-66.046999999999997</c:v>
                </c:pt>
                <c:pt idx="99">
                  <c:v>-66.046999999999997</c:v>
                </c:pt>
                <c:pt idx="100">
                  <c:v>-66.046999999999997</c:v>
                </c:pt>
                <c:pt idx="101">
                  <c:v>-66.046999999999997</c:v>
                </c:pt>
                <c:pt idx="102">
                  <c:v>-65.924999999999997</c:v>
                </c:pt>
                <c:pt idx="103">
                  <c:v>-65.986000000000004</c:v>
                </c:pt>
                <c:pt idx="104">
                  <c:v>-65.954999999999998</c:v>
                </c:pt>
                <c:pt idx="105">
                  <c:v>-65.741</c:v>
                </c:pt>
                <c:pt idx="106">
                  <c:v>-65.650000000000006</c:v>
                </c:pt>
                <c:pt idx="107">
                  <c:v>-65.528000000000006</c:v>
                </c:pt>
                <c:pt idx="108">
                  <c:v>-65.284000000000006</c:v>
                </c:pt>
                <c:pt idx="109">
                  <c:v>-64.917000000000002</c:v>
                </c:pt>
                <c:pt idx="110">
                  <c:v>-64.672999999999845</c:v>
                </c:pt>
                <c:pt idx="111">
                  <c:v>-64.459999999999994</c:v>
                </c:pt>
                <c:pt idx="112">
                  <c:v>-64.245999999999995</c:v>
                </c:pt>
                <c:pt idx="113">
                  <c:v>-64.123999999999995</c:v>
                </c:pt>
                <c:pt idx="114">
                  <c:v>-63.848999999999997</c:v>
                </c:pt>
                <c:pt idx="115">
                  <c:v>-63.758000000000003</c:v>
                </c:pt>
                <c:pt idx="116">
                  <c:v>-63.758000000000003</c:v>
                </c:pt>
                <c:pt idx="117">
                  <c:v>-63.758000000000003</c:v>
                </c:pt>
                <c:pt idx="118">
                  <c:v>-63.575000000000003</c:v>
                </c:pt>
                <c:pt idx="119">
                  <c:v>-63.482999999999997</c:v>
                </c:pt>
                <c:pt idx="120">
                  <c:v>-63.453000000000003</c:v>
                </c:pt>
                <c:pt idx="121">
                  <c:v>-63.27</c:v>
                </c:pt>
                <c:pt idx="122">
                  <c:v>-62.902999999999999</c:v>
                </c:pt>
                <c:pt idx="123">
                  <c:v>-62.658999999999999</c:v>
                </c:pt>
                <c:pt idx="124">
                  <c:v>-62.536999999999999</c:v>
                </c:pt>
                <c:pt idx="125">
                  <c:v>-62.445999999999998</c:v>
                </c:pt>
                <c:pt idx="126">
                  <c:v>-62.323</c:v>
                </c:pt>
                <c:pt idx="127">
                  <c:v>-62.11</c:v>
                </c:pt>
                <c:pt idx="128">
                  <c:v>-62.018000000000001</c:v>
                </c:pt>
                <c:pt idx="129">
                  <c:v>-61.835000000000001</c:v>
                </c:pt>
                <c:pt idx="130">
                  <c:v>-61.622</c:v>
                </c:pt>
                <c:pt idx="131">
                  <c:v>-61.408000000000001</c:v>
                </c:pt>
                <c:pt idx="132">
                  <c:v>-61.316000000000003</c:v>
                </c:pt>
                <c:pt idx="133">
                  <c:v>-61.377000000000002</c:v>
                </c:pt>
                <c:pt idx="134">
                  <c:v>-61.225000000000001</c:v>
                </c:pt>
                <c:pt idx="135">
                  <c:v>-61.042000000000002</c:v>
                </c:pt>
                <c:pt idx="136">
                  <c:v>-60.981000000000002</c:v>
                </c:pt>
                <c:pt idx="137">
                  <c:v>-60.798000000000002</c:v>
                </c:pt>
                <c:pt idx="138">
                  <c:v>-60.676000000000002</c:v>
                </c:pt>
                <c:pt idx="139">
                  <c:v>-60.308999999999997</c:v>
                </c:pt>
                <c:pt idx="140">
                  <c:v>-60.095999999999997</c:v>
                </c:pt>
                <c:pt idx="141">
                  <c:v>-59.912999999999997</c:v>
                </c:pt>
                <c:pt idx="142">
                  <c:v>-59.820999999999998</c:v>
                </c:pt>
                <c:pt idx="143">
                  <c:v>-59.576999999999998</c:v>
                </c:pt>
                <c:pt idx="144">
                  <c:v>-59.363</c:v>
                </c:pt>
                <c:pt idx="145">
                  <c:v>-59.18</c:v>
                </c:pt>
                <c:pt idx="146">
                  <c:v>-59.119</c:v>
                </c:pt>
                <c:pt idx="147">
                  <c:v>-58.966999999999999</c:v>
                </c:pt>
                <c:pt idx="148">
                  <c:v>-58.753</c:v>
                </c:pt>
                <c:pt idx="149">
                  <c:v>-58.814</c:v>
                </c:pt>
                <c:pt idx="150">
                  <c:v>-58.814</c:v>
                </c:pt>
                <c:pt idx="151">
                  <c:v>-58.875</c:v>
                </c:pt>
                <c:pt idx="152">
                  <c:v>-58.814</c:v>
                </c:pt>
                <c:pt idx="153">
                  <c:v>-58.6</c:v>
                </c:pt>
                <c:pt idx="154">
                  <c:v>-58.509</c:v>
                </c:pt>
                <c:pt idx="155">
                  <c:v>-58.448</c:v>
                </c:pt>
                <c:pt idx="156">
                  <c:v>-58.326000000000001</c:v>
                </c:pt>
                <c:pt idx="157">
                  <c:v>-58.234000000000002</c:v>
                </c:pt>
                <c:pt idx="158">
                  <c:v>-58.326000000000001</c:v>
                </c:pt>
                <c:pt idx="159">
                  <c:v>-58.295000000000002</c:v>
                </c:pt>
                <c:pt idx="160">
                  <c:v>-58.204000000000001</c:v>
                </c:pt>
                <c:pt idx="161">
                  <c:v>-58.143000000000001</c:v>
                </c:pt>
                <c:pt idx="162">
                  <c:v>-58.021000000000001</c:v>
                </c:pt>
                <c:pt idx="163">
                  <c:v>-57.898000000000003</c:v>
                </c:pt>
                <c:pt idx="164">
                  <c:v>-57.807000000000002</c:v>
                </c:pt>
                <c:pt idx="165">
                  <c:v>-57.776000000000003</c:v>
                </c:pt>
                <c:pt idx="166">
                  <c:v>-57.654000000000003</c:v>
                </c:pt>
                <c:pt idx="167">
                  <c:v>-57.624000000000002</c:v>
                </c:pt>
                <c:pt idx="168">
                  <c:v>-57.593000000000004</c:v>
                </c:pt>
                <c:pt idx="169">
                  <c:v>-57.685000000000002</c:v>
                </c:pt>
                <c:pt idx="170">
                  <c:v>-57.654000000000003</c:v>
                </c:pt>
                <c:pt idx="171">
                  <c:v>-57.685000000000002</c:v>
                </c:pt>
                <c:pt idx="172">
                  <c:v>-57.593000000000004</c:v>
                </c:pt>
                <c:pt idx="173">
                  <c:v>-57.624000000000002</c:v>
                </c:pt>
                <c:pt idx="174">
                  <c:v>-57.715000000000003</c:v>
                </c:pt>
                <c:pt idx="175">
                  <c:v>-57.746000000000002</c:v>
                </c:pt>
                <c:pt idx="176">
                  <c:v>-57.685000000000002</c:v>
                </c:pt>
                <c:pt idx="177">
                  <c:v>-57.531999999999996</c:v>
                </c:pt>
                <c:pt idx="178">
                  <c:v>-57.531999999999996</c:v>
                </c:pt>
                <c:pt idx="179">
                  <c:v>-57.563000000000002</c:v>
                </c:pt>
                <c:pt idx="180">
                  <c:v>-57.441000000000003</c:v>
                </c:pt>
                <c:pt idx="181">
                  <c:v>-57.531999999999996</c:v>
                </c:pt>
                <c:pt idx="182">
                  <c:v>-57.563000000000002</c:v>
                </c:pt>
                <c:pt idx="183">
                  <c:v>-57.746000000000002</c:v>
                </c:pt>
                <c:pt idx="184">
                  <c:v>-57.776000000000003</c:v>
                </c:pt>
                <c:pt idx="185">
                  <c:v>-57.746000000000002</c:v>
                </c:pt>
                <c:pt idx="186">
                  <c:v>-57.776000000000003</c:v>
                </c:pt>
                <c:pt idx="187">
                  <c:v>-57.776000000000003</c:v>
                </c:pt>
                <c:pt idx="188">
                  <c:v>-57.746000000000002</c:v>
                </c:pt>
                <c:pt idx="189">
                  <c:v>-57.624000000000002</c:v>
                </c:pt>
                <c:pt idx="190">
                  <c:v>-57.531999999999996</c:v>
                </c:pt>
                <c:pt idx="191">
                  <c:v>-57.685000000000002</c:v>
                </c:pt>
                <c:pt idx="192">
                  <c:v>-57.685000000000002</c:v>
                </c:pt>
                <c:pt idx="193">
                  <c:v>-57.715000000000003</c:v>
                </c:pt>
                <c:pt idx="194">
                  <c:v>-57.746000000000002</c:v>
                </c:pt>
                <c:pt idx="195">
                  <c:v>-57.715000000000003</c:v>
                </c:pt>
                <c:pt idx="196">
                  <c:v>-57.776000000000003</c:v>
                </c:pt>
                <c:pt idx="197">
                  <c:v>-57.837000000000003</c:v>
                </c:pt>
                <c:pt idx="198">
                  <c:v>-57.746000000000002</c:v>
                </c:pt>
                <c:pt idx="199">
                  <c:v>-57.807000000000002</c:v>
                </c:pt>
                <c:pt idx="200">
                  <c:v>-57.929000000000002</c:v>
                </c:pt>
                <c:pt idx="201">
                  <c:v>-57.929000000000002</c:v>
                </c:pt>
                <c:pt idx="202">
                  <c:v>-57.929000000000002</c:v>
                </c:pt>
                <c:pt idx="203">
                  <c:v>-57.99</c:v>
                </c:pt>
                <c:pt idx="204">
                  <c:v>-58.021000000000001</c:v>
                </c:pt>
                <c:pt idx="205">
                  <c:v>-57.959000000000003</c:v>
                </c:pt>
                <c:pt idx="206">
                  <c:v>-57.929000000000002</c:v>
                </c:pt>
                <c:pt idx="207">
                  <c:v>-57.868000000000002</c:v>
                </c:pt>
                <c:pt idx="208">
                  <c:v>-57.929000000000002</c:v>
                </c:pt>
                <c:pt idx="209">
                  <c:v>-57.929000000000002</c:v>
                </c:pt>
                <c:pt idx="210">
                  <c:v>-57.959000000000003</c:v>
                </c:pt>
                <c:pt idx="211">
                  <c:v>-57.99</c:v>
                </c:pt>
                <c:pt idx="212">
                  <c:v>-57.99</c:v>
                </c:pt>
                <c:pt idx="213">
                  <c:v>-58.051000000000002</c:v>
                </c:pt>
                <c:pt idx="214">
                  <c:v>-57.99</c:v>
                </c:pt>
                <c:pt idx="215">
                  <c:v>-57.959000000000003</c:v>
                </c:pt>
                <c:pt idx="216">
                  <c:v>-57.959000000000003</c:v>
                </c:pt>
                <c:pt idx="217">
                  <c:v>-58.051000000000002</c:v>
                </c:pt>
                <c:pt idx="218">
                  <c:v>-58.112000000000002</c:v>
                </c:pt>
                <c:pt idx="219">
                  <c:v>-58.143000000000001</c:v>
                </c:pt>
                <c:pt idx="220">
                  <c:v>-58.173000000000002</c:v>
                </c:pt>
                <c:pt idx="221">
                  <c:v>-58.234000000000002</c:v>
                </c:pt>
                <c:pt idx="222">
                  <c:v>-58.204000000000001</c:v>
                </c:pt>
                <c:pt idx="223">
                  <c:v>-58.326000000000001</c:v>
                </c:pt>
                <c:pt idx="224">
                  <c:v>-58.356000000000002</c:v>
                </c:pt>
                <c:pt idx="225">
                  <c:v>-58.448</c:v>
                </c:pt>
                <c:pt idx="226">
                  <c:v>-58.57</c:v>
                </c:pt>
                <c:pt idx="227">
                  <c:v>-58.448</c:v>
                </c:pt>
                <c:pt idx="228">
                  <c:v>-58.448</c:v>
                </c:pt>
                <c:pt idx="229">
                  <c:v>-58.539000000000001</c:v>
                </c:pt>
                <c:pt idx="230">
                  <c:v>-58.387</c:v>
                </c:pt>
                <c:pt idx="231">
                  <c:v>-58.448</c:v>
                </c:pt>
                <c:pt idx="232">
                  <c:v>-58.509</c:v>
                </c:pt>
                <c:pt idx="233">
                  <c:v>-58.539000000000001</c:v>
                </c:pt>
                <c:pt idx="234">
                  <c:v>-58.326000000000001</c:v>
                </c:pt>
                <c:pt idx="235">
                  <c:v>-58.295000000000002</c:v>
                </c:pt>
                <c:pt idx="236">
                  <c:v>-58.295000000000002</c:v>
                </c:pt>
                <c:pt idx="237">
                  <c:v>-58.234000000000002</c:v>
                </c:pt>
                <c:pt idx="238">
                  <c:v>-58.112000000000002</c:v>
                </c:pt>
                <c:pt idx="239">
                  <c:v>-57.959000000000003</c:v>
                </c:pt>
                <c:pt idx="240">
                  <c:v>-57.929000000000002</c:v>
                </c:pt>
                <c:pt idx="241">
                  <c:v>-57.99</c:v>
                </c:pt>
                <c:pt idx="242">
                  <c:v>-58.021000000000001</c:v>
                </c:pt>
                <c:pt idx="243">
                  <c:v>-57.929000000000002</c:v>
                </c:pt>
                <c:pt idx="244">
                  <c:v>-57.929000000000002</c:v>
                </c:pt>
                <c:pt idx="245">
                  <c:v>-57.99</c:v>
                </c:pt>
                <c:pt idx="246">
                  <c:v>-57.868000000000002</c:v>
                </c:pt>
                <c:pt idx="247">
                  <c:v>-57.776000000000003</c:v>
                </c:pt>
                <c:pt idx="248">
                  <c:v>-57.746000000000002</c:v>
                </c:pt>
                <c:pt idx="249">
                  <c:v>-57.807000000000002</c:v>
                </c:pt>
                <c:pt idx="250">
                  <c:v>-57.898000000000003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8595-7548-BB44-36AD70C6D33E}"/>
            </c:ext>
          </c:extLst>
        </c:ser>
        <c:ser>
          <c:idx val="7"/>
          <c:order val="7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(2)'!$A$9:$IQ$9</c:f>
              <c:numCache>
                <c:formatCode>General</c:formatCode>
                <c:ptCount val="251"/>
                <c:pt idx="0">
                  <c:v>-57.837000000000003</c:v>
                </c:pt>
                <c:pt idx="1">
                  <c:v>-57.868000000000002</c:v>
                </c:pt>
                <c:pt idx="2">
                  <c:v>-57.929000000000002</c:v>
                </c:pt>
                <c:pt idx="3">
                  <c:v>-57.959000000000003</c:v>
                </c:pt>
                <c:pt idx="4">
                  <c:v>-57.898000000000003</c:v>
                </c:pt>
                <c:pt idx="5">
                  <c:v>-57.807000000000002</c:v>
                </c:pt>
                <c:pt idx="6">
                  <c:v>-57.929000000000002</c:v>
                </c:pt>
                <c:pt idx="7">
                  <c:v>-57.99</c:v>
                </c:pt>
                <c:pt idx="8">
                  <c:v>-57.959000000000003</c:v>
                </c:pt>
                <c:pt idx="9">
                  <c:v>-57.929000000000002</c:v>
                </c:pt>
                <c:pt idx="10">
                  <c:v>-57.959000000000003</c:v>
                </c:pt>
                <c:pt idx="11">
                  <c:v>-57.929000000000002</c:v>
                </c:pt>
                <c:pt idx="12">
                  <c:v>-57.898000000000003</c:v>
                </c:pt>
                <c:pt idx="13">
                  <c:v>-57.746000000000002</c:v>
                </c:pt>
                <c:pt idx="14">
                  <c:v>-57.776000000000003</c:v>
                </c:pt>
                <c:pt idx="15">
                  <c:v>-57.99</c:v>
                </c:pt>
                <c:pt idx="16">
                  <c:v>-57.959000000000003</c:v>
                </c:pt>
                <c:pt idx="17">
                  <c:v>-58.051000000000002</c:v>
                </c:pt>
                <c:pt idx="18">
                  <c:v>-58.051000000000002</c:v>
                </c:pt>
                <c:pt idx="19">
                  <c:v>-58.112000000000002</c:v>
                </c:pt>
                <c:pt idx="20">
                  <c:v>-58.112000000000002</c:v>
                </c:pt>
                <c:pt idx="21">
                  <c:v>-57.959000000000003</c:v>
                </c:pt>
                <c:pt idx="22">
                  <c:v>-57.868000000000002</c:v>
                </c:pt>
                <c:pt idx="23">
                  <c:v>-57.99</c:v>
                </c:pt>
                <c:pt idx="24">
                  <c:v>-58.021000000000001</c:v>
                </c:pt>
                <c:pt idx="25">
                  <c:v>-58.112000000000002</c:v>
                </c:pt>
                <c:pt idx="26">
                  <c:v>-58.204000000000001</c:v>
                </c:pt>
                <c:pt idx="27">
                  <c:v>-58.143000000000001</c:v>
                </c:pt>
                <c:pt idx="28">
                  <c:v>-58.082000000000001</c:v>
                </c:pt>
                <c:pt idx="29">
                  <c:v>-58.021000000000001</c:v>
                </c:pt>
                <c:pt idx="30">
                  <c:v>-58.112000000000002</c:v>
                </c:pt>
                <c:pt idx="31">
                  <c:v>-58.021000000000001</c:v>
                </c:pt>
                <c:pt idx="32">
                  <c:v>-58.204000000000001</c:v>
                </c:pt>
                <c:pt idx="33">
                  <c:v>-58.173000000000002</c:v>
                </c:pt>
                <c:pt idx="34">
                  <c:v>-58.173000000000002</c:v>
                </c:pt>
                <c:pt idx="35">
                  <c:v>-58.295000000000002</c:v>
                </c:pt>
                <c:pt idx="36">
                  <c:v>-58.295000000000002</c:v>
                </c:pt>
                <c:pt idx="37">
                  <c:v>-58.234000000000002</c:v>
                </c:pt>
                <c:pt idx="38">
                  <c:v>-58.204000000000001</c:v>
                </c:pt>
                <c:pt idx="39">
                  <c:v>-58.326000000000001</c:v>
                </c:pt>
                <c:pt idx="40">
                  <c:v>-58.295000000000002</c:v>
                </c:pt>
                <c:pt idx="41">
                  <c:v>-58.326000000000001</c:v>
                </c:pt>
                <c:pt idx="42">
                  <c:v>-58.326000000000001</c:v>
                </c:pt>
                <c:pt idx="43">
                  <c:v>-58.326000000000001</c:v>
                </c:pt>
                <c:pt idx="44">
                  <c:v>-58.326000000000001</c:v>
                </c:pt>
                <c:pt idx="45">
                  <c:v>-58.295000000000002</c:v>
                </c:pt>
                <c:pt idx="46">
                  <c:v>-50.665999999999997</c:v>
                </c:pt>
                <c:pt idx="47">
                  <c:v>-37.36</c:v>
                </c:pt>
                <c:pt idx="48">
                  <c:v>-33.79</c:v>
                </c:pt>
                <c:pt idx="49">
                  <c:v>-8.7651000000000003</c:v>
                </c:pt>
                <c:pt idx="50">
                  <c:v>7.6532999999999998</c:v>
                </c:pt>
                <c:pt idx="51">
                  <c:v>2.7094999999999998</c:v>
                </c:pt>
                <c:pt idx="52">
                  <c:v>-7.3613</c:v>
                </c:pt>
                <c:pt idx="53">
                  <c:v>-17.004999999999999</c:v>
                </c:pt>
                <c:pt idx="54">
                  <c:v>-25.274999999999999</c:v>
                </c:pt>
                <c:pt idx="55">
                  <c:v>-32.171999999999997</c:v>
                </c:pt>
                <c:pt idx="56">
                  <c:v>-37.725999999999999</c:v>
                </c:pt>
                <c:pt idx="57">
                  <c:v>-42.06</c:v>
                </c:pt>
                <c:pt idx="58">
                  <c:v>-45.081000000000003</c:v>
                </c:pt>
                <c:pt idx="59">
                  <c:v>-47.460999999999999</c:v>
                </c:pt>
                <c:pt idx="60">
                  <c:v>-49.231000000000002</c:v>
                </c:pt>
                <c:pt idx="61">
                  <c:v>-50.695999999999998</c:v>
                </c:pt>
                <c:pt idx="62">
                  <c:v>-51.948</c:v>
                </c:pt>
                <c:pt idx="63">
                  <c:v>-52.984999999999999</c:v>
                </c:pt>
                <c:pt idx="64">
                  <c:v>-53.930999999999997</c:v>
                </c:pt>
                <c:pt idx="65">
                  <c:v>-54.969000000000001</c:v>
                </c:pt>
                <c:pt idx="66">
                  <c:v>-55.792999999999999</c:v>
                </c:pt>
                <c:pt idx="67">
                  <c:v>-56.707999999999998</c:v>
                </c:pt>
                <c:pt idx="68">
                  <c:v>-57.502000000000002</c:v>
                </c:pt>
                <c:pt idx="69">
                  <c:v>-58.143000000000001</c:v>
                </c:pt>
                <c:pt idx="70">
                  <c:v>-58.905999999999999</c:v>
                </c:pt>
                <c:pt idx="71">
                  <c:v>-59.515999999999998</c:v>
                </c:pt>
                <c:pt idx="72">
                  <c:v>-59.728999999999999</c:v>
                </c:pt>
                <c:pt idx="73">
                  <c:v>-60.034999999999997</c:v>
                </c:pt>
                <c:pt idx="74">
                  <c:v>-60.401000000000003</c:v>
                </c:pt>
                <c:pt idx="75">
                  <c:v>-60.676000000000002</c:v>
                </c:pt>
                <c:pt idx="76">
                  <c:v>-61.011000000000003</c:v>
                </c:pt>
                <c:pt idx="77">
                  <c:v>-61.255000000000003</c:v>
                </c:pt>
                <c:pt idx="78">
                  <c:v>-61.561</c:v>
                </c:pt>
                <c:pt idx="79">
                  <c:v>-61.866</c:v>
                </c:pt>
                <c:pt idx="80">
                  <c:v>-62.14</c:v>
                </c:pt>
                <c:pt idx="81">
                  <c:v>-62.353999999999999</c:v>
                </c:pt>
                <c:pt idx="82">
                  <c:v>-62.72</c:v>
                </c:pt>
                <c:pt idx="83">
                  <c:v>-62.933999999999997</c:v>
                </c:pt>
                <c:pt idx="84">
                  <c:v>-63.27</c:v>
                </c:pt>
                <c:pt idx="85">
                  <c:v>-63.482999999999997</c:v>
                </c:pt>
                <c:pt idx="86">
                  <c:v>-63.726999999999997</c:v>
                </c:pt>
                <c:pt idx="87">
                  <c:v>-63.91</c:v>
                </c:pt>
                <c:pt idx="88">
                  <c:v>-63.941000000000003</c:v>
                </c:pt>
                <c:pt idx="89">
                  <c:v>-64.184999999999974</c:v>
                </c:pt>
                <c:pt idx="90">
                  <c:v>-64.399000000000001</c:v>
                </c:pt>
                <c:pt idx="91">
                  <c:v>-64.551000000000002</c:v>
                </c:pt>
                <c:pt idx="92">
                  <c:v>-64.703999999999994</c:v>
                </c:pt>
                <c:pt idx="93">
                  <c:v>-64.85599999999998</c:v>
                </c:pt>
                <c:pt idx="94">
                  <c:v>-65.009</c:v>
                </c:pt>
                <c:pt idx="95">
                  <c:v>-65.069999999999993</c:v>
                </c:pt>
                <c:pt idx="96">
                  <c:v>-64.978999999999999</c:v>
                </c:pt>
                <c:pt idx="97">
                  <c:v>-65.069999999999993</c:v>
                </c:pt>
                <c:pt idx="98">
                  <c:v>-65.162000000000006</c:v>
                </c:pt>
                <c:pt idx="99">
                  <c:v>-65.253</c:v>
                </c:pt>
                <c:pt idx="100">
                  <c:v>-65.313999999999993</c:v>
                </c:pt>
                <c:pt idx="101">
                  <c:v>-65.344999999999999</c:v>
                </c:pt>
                <c:pt idx="102">
                  <c:v>-65.374999999999986</c:v>
                </c:pt>
                <c:pt idx="103">
                  <c:v>-65.497</c:v>
                </c:pt>
                <c:pt idx="104">
                  <c:v>-65.374999999999986</c:v>
                </c:pt>
                <c:pt idx="105">
                  <c:v>-65.313999999999993</c:v>
                </c:pt>
                <c:pt idx="106">
                  <c:v>-65.313999999999993</c:v>
                </c:pt>
                <c:pt idx="107">
                  <c:v>-65.466999999999999</c:v>
                </c:pt>
                <c:pt idx="108">
                  <c:v>-65.406000000000006</c:v>
                </c:pt>
                <c:pt idx="109">
                  <c:v>-65.344999999999999</c:v>
                </c:pt>
                <c:pt idx="110">
                  <c:v>-65.344999999999999</c:v>
                </c:pt>
                <c:pt idx="111">
                  <c:v>-65.284000000000006</c:v>
                </c:pt>
                <c:pt idx="112">
                  <c:v>-65.253</c:v>
                </c:pt>
                <c:pt idx="113">
                  <c:v>-65.191999999999993</c:v>
                </c:pt>
                <c:pt idx="114">
                  <c:v>-65.162000000000006</c:v>
                </c:pt>
                <c:pt idx="115">
                  <c:v>-65.131</c:v>
                </c:pt>
                <c:pt idx="116">
                  <c:v>-65.191999999999993</c:v>
                </c:pt>
                <c:pt idx="117">
                  <c:v>-65.069999999999993</c:v>
                </c:pt>
                <c:pt idx="118">
                  <c:v>-65.131</c:v>
                </c:pt>
                <c:pt idx="119">
                  <c:v>-65.131</c:v>
                </c:pt>
                <c:pt idx="120">
                  <c:v>-64.917000000000002</c:v>
                </c:pt>
                <c:pt idx="121">
                  <c:v>-64.825999999999979</c:v>
                </c:pt>
                <c:pt idx="122">
                  <c:v>-64.765000000000001</c:v>
                </c:pt>
                <c:pt idx="123">
                  <c:v>-64.672999999999845</c:v>
                </c:pt>
                <c:pt idx="124">
                  <c:v>-64.643000000000001</c:v>
                </c:pt>
                <c:pt idx="125">
                  <c:v>-64.551000000000002</c:v>
                </c:pt>
                <c:pt idx="126">
                  <c:v>-64.367999999999995</c:v>
                </c:pt>
                <c:pt idx="127">
                  <c:v>-64.215999999999994</c:v>
                </c:pt>
                <c:pt idx="128">
                  <c:v>-64.063000000000002</c:v>
                </c:pt>
                <c:pt idx="129">
                  <c:v>-63.88</c:v>
                </c:pt>
                <c:pt idx="130">
                  <c:v>-63.726999999999997</c:v>
                </c:pt>
                <c:pt idx="131">
                  <c:v>-63.758000000000003</c:v>
                </c:pt>
                <c:pt idx="132">
                  <c:v>-63.819000000000003</c:v>
                </c:pt>
                <c:pt idx="133">
                  <c:v>-63.665999999999997</c:v>
                </c:pt>
                <c:pt idx="134">
                  <c:v>-63.482999999999997</c:v>
                </c:pt>
                <c:pt idx="135">
                  <c:v>-63.453000000000003</c:v>
                </c:pt>
                <c:pt idx="136">
                  <c:v>-63.360999999999997</c:v>
                </c:pt>
                <c:pt idx="137">
                  <c:v>-63.27</c:v>
                </c:pt>
                <c:pt idx="138">
                  <c:v>-62.994999999999997</c:v>
                </c:pt>
                <c:pt idx="139">
                  <c:v>-62.780999999999999</c:v>
                </c:pt>
                <c:pt idx="140">
                  <c:v>-62.780999999999999</c:v>
                </c:pt>
                <c:pt idx="141">
                  <c:v>-62.750999999999998</c:v>
                </c:pt>
                <c:pt idx="142">
                  <c:v>-62.69</c:v>
                </c:pt>
                <c:pt idx="143">
                  <c:v>-62.536999999999999</c:v>
                </c:pt>
                <c:pt idx="144">
                  <c:v>-62.384999999999998</c:v>
                </c:pt>
                <c:pt idx="145">
                  <c:v>-62.353999999999999</c:v>
                </c:pt>
                <c:pt idx="146">
                  <c:v>-62.14</c:v>
                </c:pt>
                <c:pt idx="147">
                  <c:v>-61.896000000000001</c:v>
                </c:pt>
                <c:pt idx="148">
                  <c:v>-61.927</c:v>
                </c:pt>
                <c:pt idx="149">
                  <c:v>-61.744</c:v>
                </c:pt>
                <c:pt idx="150">
                  <c:v>-61.591000000000001</c:v>
                </c:pt>
                <c:pt idx="151">
                  <c:v>-61.5</c:v>
                </c:pt>
                <c:pt idx="152">
                  <c:v>-61.316000000000003</c:v>
                </c:pt>
                <c:pt idx="153">
                  <c:v>-61.225000000000001</c:v>
                </c:pt>
                <c:pt idx="154">
                  <c:v>-61.103000000000002</c:v>
                </c:pt>
                <c:pt idx="155">
                  <c:v>-60.92</c:v>
                </c:pt>
                <c:pt idx="156">
                  <c:v>-60.615000000000002</c:v>
                </c:pt>
                <c:pt idx="157">
                  <c:v>-60.552999999999997</c:v>
                </c:pt>
                <c:pt idx="158">
                  <c:v>-60.308999999999997</c:v>
                </c:pt>
                <c:pt idx="159">
                  <c:v>-60.156999999999996</c:v>
                </c:pt>
                <c:pt idx="160">
                  <c:v>-60.003999999999998</c:v>
                </c:pt>
                <c:pt idx="161">
                  <c:v>-59.881999999999998</c:v>
                </c:pt>
                <c:pt idx="162">
                  <c:v>-59.667999999999999</c:v>
                </c:pt>
                <c:pt idx="163">
                  <c:v>-59.515999999999998</c:v>
                </c:pt>
                <c:pt idx="164">
                  <c:v>-59.576999999999998</c:v>
                </c:pt>
                <c:pt idx="165">
                  <c:v>-59.454999999999998</c:v>
                </c:pt>
                <c:pt idx="166">
                  <c:v>-59.423999999999999</c:v>
                </c:pt>
                <c:pt idx="167">
                  <c:v>-59.271999999999998</c:v>
                </c:pt>
                <c:pt idx="168">
                  <c:v>-59.332999999999998</c:v>
                </c:pt>
                <c:pt idx="169">
                  <c:v>-59.302</c:v>
                </c:pt>
                <c:pt idx="170">
                  <c:v>-59.210999999999999</c:v>
                </c:pt>
                <c:pt idx="171">
                  <c:v>-58.966999999999999</c:v>
                </c:pt>
                <c:pt idx="172">
                  <c:v>-58.936</c:v>
                </c:pt>
                <c:pt idx="173">
                  <c:v>-58.936</c:v>
                </c:pt>
                <c:pt idx="174">
                  <c:v>-59.027999999999999</c:v>
                </c:pt>
                <c:pt idx="175">
                  <c:v>-58.905999999999999</c:v>
                </c:pt>
                <c:pt idx="176">
                  <c:v>-58.753</c:v>
                </c:pt>
                <c:pt idx="177">
                  <c:v>-58.661000000000001</c:v>
                </c:pt>
                <c:pt idx="178">
                  <c:v>-58.631</c:v>
                </c:pt>
                <c:pt idx="179">
                  <c:v>-58.478000000000002</c:v>
                </c:pt>
                <c:pt idx="180">
                  <c:v>-58.356000000000002</c:v>
                </c:pt>
                <c:pt idx="181">
                  <c:v>-58.326000000000001</c:v>
                </c:pt>
                <c:pt idx="182">
                  <c:v>-58.417000000000002</c:v>
                </c:pt>
                <c:pt idx="183">
                  <c:v>-58.356000000000002</c:v>
                </c:pt>
                <c:pt idx="184">
                  <c:v>-58.356000000000002</c:v>
                </c:pt>
                <c:pt idx="185">
                  <c:v>-58.326000000000001</c:v>
                </c:pt>
                <c:pt idx="186">
                  <c:v>-58.326000000000001</c:v>
                </c:pt>
                <c:pt idx="187">
                  <c:v>-58.326000000000001</c:v>
                </c:pt>
                <c:pt idx="188">
                  <c:v>-58.204000000000001</c:v>
                </c:pt>
                <c:pt idx="189">
                  <c:v>-58.082000000000001</c:v>
                </c:pt>
                <c:pt idx="190">
                  <c:v>-58.204000000000001</c:v>
                </c:pt>
                <c:pt idx="191">
                  <c:v>-58.173000000000002</c:v>
                </c:pt>
                <c:pt idx="192">
                  <c:v>-58.143000000000001</c:v>
                </c:pt>
                <c:pt idx="193">
                  <c:v>-58.204000000000001</c:v>
                </c:pt>
                <c:pt idx="194">
                  <c:v>-58.082000000000001</c:v>
                </c:pt>
                <c:pt idx="195">
                  <c:v>-58.082000000000001</c:v>
                </c:pt>
                <c:pt idx="196">
                  <c:v>-58.143000000000001</c:v>
                </c:pt>
                <c:pt idx="197">
                  <c:v>-57.99</c:v>
                </c:pt>
                <c:pt idx="198">
                  <c:v>-58.021000000000001</c:v>
                </c:pt>
                <c:pt idx="199">
                  <c:v>-57.99</c:v>
                </c:pt>
                <c:pt idx="200">
                  <c:v>-58.051000000000002</c:v>
                </c:pt>
                <c:pt idx="201">
                  <c:v>-57.99</c:v>
                </c:pt>
                <c:pt idx="202">
                  <c:v>-57.99</c:v>
                </c:pt>
                <c:pt idx="203">
                  <c:v>-57.929000000000002</c:v>
                </c:pt>
                <c:pt idx="204">
                  <c:v>-57.898000000000003</c:v>
                </c:pt>
                <c:pt idx="205">
                  <c:v>-57.929000000000002</c:v>
                </c:pt>
                <c:pt idx="206">
                  <c:v>-57.898000000000003</c:v>
                </c:pt>
                <c:pt idx="207">
                  <c:v>-57.898000000000003</c:v>
                </c:pt>
                <c:pt idx="208">
                  <c:v>-57.868000000000002</c:v>
                </c:pt>
                <c:pt idx="209">
                  <c:v>-57.898000000000003</c:v>
                </c:pt>
                <c:pt idx="210">
                  <c:v>-57.868000000000002</c:v>
                </c:pt>
                <c:pt idx="211">
                  <c:v>-57.837000000000003</c:v>
                </c:pt>
                <c:pt idx="212">
                  <c:v>-57.837000000000003</c:v>
                </c:pt>
                <c:pt idx="213">
                  <c:v>-57.715000000000003</c:v>
                </c:pt>
                <c:pt idx="214">
                  <c:v>-57.837000000000003</c:v>
                </c:pt>
                <c:pt idx="215">
                  <c:v>-57.959000000000003</c:v>
                </c:pt>
                <c:pt idx="216">
                  <c:v>-57.868000000000002</c:v>
                </c:pt>
                <c:pt idx="217">
                  <c:v>-57.929000000000002</c:v>
                </c:pt>
                <c:pt idx="218">
                  <c:v>-57.959000000000003</c:v>
                </c:pt>
                <c:pt idx="219">
                  <c:v>-58.021000000000001</c:v>
                </c:pt>
                <c:pt idx="220">
                  <c:v>-58.112000000000002</c:v>
                </c:pt>
                <c:pt idx="221">
                  <c:v>-57.929000000000002</c:v>
                </c:pt>
                <c:pt idx="222">
                  <c:v>-57.959000000000003</c:v>
                </c:pt>
                <c:pt idx="223">
                  <c:v>-58.051000000000002</c:v>
                </c:pt>
                <c:pt idx="224">
                  <c:v>-58.173000000000002</c:v>
                </c:pt>
                <c:pt idx="225">
                  <c:v>-58.143000000000001</c:v>
                </c:pt>
                <c:pt idx="226">
                  <c:v>-58.082000000000001</c:v>
                </c:pt>
                <c:pt idx="227">
                  <c:v>-57.959000000000003</c:v>
                </c:pt>
                <c:pt idx="228">
                  <c:v>-57.99</c:v>
                </c:pt>
                <c:pt idx="229">
                  <c:v>-57.898000000000003</c:v>
                </c:pt>
                <c:pt idx="230">
                  <c:v>-57.807000000000002</c:v>
                </c:pt>
                <c:pt idx="231">
                  <c:v>-57.807000000000002</c:v>
                </c:pt>
                <c:pt idx="232">
                  <c:v>-58.021000000000001</c:v>
                </c:pt>
                <c:pt idx="233">
                  <c:v>-58.051000000000002</c:v>
                </c:pt>
                <c:pt idx="234">
                  <c:v>-58.112000000000002</c:v>
                </c:pt>
                <c:pt idx="235">
                  <c:v>-58.082000000000001</c:v>
                </c:pt>
                <c:pt idx="236">
                  <c:v>-58.112000000000002</c:v>
                </c:pt>
                <c:pt idx="237">
                  <c:v>-58.143000000000001</c:v>
                </c:pt>
                <c:pt idx="238">
                  <c:v>-58.112000000000002</c:v>
                </c:pt>
                <c:pt idx="239">
                  <c:v>-58.021000000000001</c:v>
                </c:pt>
                <c:pt idx="240">
                  <c:v>-58.082000000000001</c:v>
                </c:pt>
                <c:pt idx="241">
                  <c:v>-58.204000000000001</c:v>
                </c:pt>
                <c:pt idx="242">
                  <c:v>-58.173000000000002</c:v>
                </c:pt>
                <c:pt idx="243">
                  <c:v>-58.143000000000001</c:v>
                </c:pt>
                <c:pt idx="244">
                  <c:v>-58.204000000000001</c:v>
                </c:pt>
                <c:pt idx="245">
                  <c:v>-58.204000000000001</c:v>
                </c:pt>
                <c:pt idx="246">
                  <c:v>-58.204000000000001</c:v>
                </c:pt>
                <c:pt idx="247">
                  <c:v>-58.295000000000002</c:v>
                </c:pt>
                <c:pt idx="248">
                  <c:v>-58.295000000000002</c:v>
                </c:pt>
                <c:pt idx="249">
                  <c:v>-58.326000000000001</c:v>
                </c:pt>
                <c:pt idx="250">
                  <c:v>-58.295000000000002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8595-7548-BB44-36AD70C6D33E}"/>
            </c:ext>
          </c:extLst>
        </c:ser>
        <c:ser>
          <c:idx val="8"/>
          <c:order val="8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(2)'!$A$10:$IQ$10</c:f>
              <c:numCache>
                <c:formatCode>General</c:formatCode>
                <c:ptCount val="251"/>
                <c:pt idx="0">
                  <c:v>-56.463999999999999</c:v>
                </c:pt>
                <c:pt idx="1">
                  <c:v>-56.402999999999999</c:v>
                </c:pt>
                <c:pt idx="2">
                  <c:v>-56.097999999999999</c:v>
                </c:pt>
                <c:pt idx="3">
                  <c:v>-55.853999999999999</c:v>
                </c:pt>
                <c:pt idx="4">
                  <c:v>-55.548999999999999</c:v>
                </c:pt>
                <c:pt idx="5">
                  <c:v>-55.457000000000001</c:v>
                </c:pt>
                <c:pt idx="6">
                  <c:v>-55.427</c:v>
                </c:pt>
                <c:pt idx="7">
                  <c:v>-55.335000000000001</c:v>
                </c:pt>
                <c:pt idx="8">
                  <c:v>-55.213000000000001</c:v>
                </c:pt>
                <c:pt idx="9">
                  <c:v>-54.999000000000002</c:v>
                </c:pt>
                <c:pt idx="10">
                  <c:v>-54.999000000000002</c:v>
                </c:pt>
                <c:pt idx="11">
                  <c:v>-54.755000000000003</c:v>
                </c:pt>
                <c:pt idx="12">
                  <c:v>-54.357999999999997</c:v>
                </c:pt>
                <c:pt idx="13">
                  <c:v>-54.145000000000003</c:v>
                </c:pt>
                <c:pt idx="14">
                  <c:v>-53.930999999999997</c:v>
                </c:pt>
                <c:pt idx="15">
                  <c:v>-53.962000000000003</c:v>
                </c:pt>
                <c:pt idx="16">
                  <c:v>-54.023000000000003</c:v>
                </c:pt>
                <c:pt idx="17">
                  <c:v>-53.779000000000003</c:v>
                </c:pt>
                <c:pt idx="18">
                  <c:v>-53.779000000000003</c:v>
                </c:pt>
                <c:pt idx="19">
                  <c:v>-53.625999999999998</c:v>
                </c:pt>
                <c:pt idx="20">
                  <c:v>-53.533999999999999</c:v>
                </c:pt>
                <c:pt idx="21">
                  <c:v>-53.533999999999999</c:v>
                </c:pt>
                <c:pt idx="22">
                  <c:v>-53.503999999999998</c:v>
                </c:pt>
                <c:pt idx="23">
                  <c:v>-53.533999999999999</c:v>
                </c:pt>
                <c:pt idx="24">
                  <c:v>-53.472999999999999</c:v>
                </c:pt>
                <c:pt idx="25">
                  <c:v>-53.411999999999999</c:v>
                </c:pt>
                <c:pt idx="26">
                  <c:v>-53.350999999999999</c:v>
                </c:pt>
                <c:pt idx="27">
                  <c:v>-53.26</c:v>
                </c:pt>
                <c:pt idx="28">
                  <c:v>-53.076999999999998</c:v>
                </c:pt>
                <c:pt idx="29">
                  <c:v>-52.984999999999999</c:v>
                </c:pt>
                <c:pt idx="30">
                  <c:v>-53.137999999999998</c:v>
                </c:pt>
                <c:pt idx="31">
                  <c:v>-53.228999999999999</c:v>
                </c:pt>
                <c:pt idx="32">
                  <c:v>-53.320999999999998</c:v>
                </c:pt>
                <c:pt idx="33">
                  <c:v>-53.320999999999998</c:v>
                </c:pt>
                <c:pt idx="34">
                  <c:v>-53.228999999999999</c:v>
                </c:pt>
                <c:pt idx="35">
                  <c:v>-53.137999999999998</c:v>
                </c:pt>
                <c:pt idx="36">
                  <c:v>-53.228999999999999</c:v>
                </c:pt>
                <c:pt idx="37">
                  <c:v>-53.198999999999998</c:v>
                </c:pt>
                <c:pt idx="38">
                  <c:v>-53.411999999999999</c:v>
                </c:pt>
                <c:pt idx="39">
                  <c:v>-53.686999999999998</c:v>
                </c:pt>
                <c:pt idx="40">
                  <c:v>-53.991999999999997</c:v>
                </c:pt>
                <c:pt idx="41">
                  <c:v>-54.145000000000003</c:v>
                </c:pt>
                <c:pt idx="42">
                  <c:v>-54.296999999999997</c:v>
                </c:pt>
                <c:pt idx="43">
                  <c:v>-54.418999999999997</c:v>
                </c:pt>
                <c:pt idx="44">
                  <c:v>-54.603000000000002</c:v>
                </c:pt>
                <c:pt idx="45">
                  <c:v>-54.664000000000001</c:v>
                </c:pt>
                <c:pt idx="46">
                  <c:v>-54.755000000000003</c:v>
                </c:pt>
                <c:pt idx="47">
                  <c:v>-35.101999999999997</c:v>
                </c:pt>
                <c:pt idx="48">
                  <c:v>-30.433</c:v>
                </c:pt>
                <c:pt idx="49">
                  <c:v>-8.3988999999999994</c:v>
                </c:pt>
                <c:pt idx="50">
                  <c:v>3.6555</c:v>
                </c:pt>
                <c:pt idx="51">
                  <c:v>-0.37280000000000002</c:v>
                </c:pt>
                <c:pt idx="52">
                  <c:v>-8.1547999999999998</c:v>
                </c:pt>
                <c:pt idx="53">
                  <c:v>-16.425000000000001</c:v>
                </c:pt>
                <c:pt idx="54">
                  <c:v>-24.024000000000001</c:v>
                </c:pt>
                <c:pt idx="55">
                  <c:v>-30.463000000000001</c:v>
                </c:pt>
                <c:pt idx="56">
                  <c:v>-35.834000000000003</c:v>
                </c:pt>
                <c:pt idx="57">
                  <c:v>-40.228999999999999</c:v>
                </c:pt>
                <c:pt idx="58">
                  <c:v>-43.494</c:v>
                </c:pt>
                <c:pt idx="59">
                  <c:v>-46.027000000000001</c:v>
                </c:pt>
                <c:pt idx="60">
                  <c:v>-48.040999999999997</c:v>
                </c:pt>
                <c:pt idx="61">
                  <c:v>-49.780999999999999</c:v>
                </c:pt>
                <c:pt idx="62">
                  <c:v>-51.000999999999998</c:v>
                </c:pt>
                <c:pt idx="63">
                  <c:v>-52.283000000000001</c:v>
                </c:pt>
                <c:pt idx="64">
                  <c:v>-53.442999999999998</c:v>
                </c:pt>
                <c:pt idx="65">
                  <c:v>-54.48</c:v>
                </c:pt>
                <c:pt idx="66">
                  <c:v>-55.457000000000001</c:v>
                </c:pt>
                <c:pt idx="67">
                  <c:v>-56.341999999999999</c:v>
                </c:pt>
                <c:pt idx="68">
                  <c:v>-57.104999999999997</c:v>
                </c:pt>
                <c:pt idx="69">
                  <c:v>-57.837000000000003</c:v>
                </c:pt>
                <c:pt idx="70">
                  <c:v>-58.509</c:v>
                </c:pt>
                <c:pt idx="71">
                  <c:v>-59.210999999999999</c:v>
                </c:pt>
                <c:pt idx="72">
                  <c:v>-59.76</c:v>
                </c:pt>
                <c:pt idx="73">
                  <c:v>-60.430999999999997</c:v>
                </c:pt>
                <c:pt idx="74">
                  <c:v>-60.889000000000003</c:v>
                </c:pt>
                <c:pt idx="75">
                  <c:v>-61.347000000000001</c:v>
                </c:pt>
                <c:pt idx="76">
                  <c:v>-61.774000000000001</c:v>
                </c:pt>
                <c:pt idx="77">
                  <c:v>-62.292999999999999</c:v>
                </c:pt>
                <c:pt idx="78">
                  <c:v>-62.658999999999999</c:v>
                </c:pt>
                <c:pt idx="79">
                  <c:v>-62.994999999999997</c:v>
                </c:pt>
                <c:pt idx="80">
                  <c:v>-63.421999999999997</c:v>
                </c:pt>
                <c:pt idx="81">
                  <c:v>-63.848999999999997</c:v>
                </c:pt>
                <c:pt idx="82">
                  <c:v>-64.215999999999994</c:v>
                </c:pt>
                <c:pt idx="83">
                  <c:v>-64.429000000000002</c:v>
                </c:pt>
                <c:pt idx="84">
                  <c:v>-64.795000000000002</c:v>
                </c:pt>
                <c:pt idx="85">
                  <c:v>-65.009</c:v>
                </c:pt>
                <c:pt idx="86">
                  <c:v>-65.162000000000006</c:v>
                </c:pt>
                <c:pt idx="87">
                  <c:v>-65.253</c:v>
                </c:pt>
                <c:pt idx="88">
                  <c:v>-65.406000000000006</c:v>
                </c:pt>
                <c:pt idx="89">
                  <c:v>-65.710999999999999</c:v>
                </c:pt>
                <c:pt idx="90">
                  <c:v>-65.986000000000004</c:v>
                </c:pt>
                <c:pt idx="91">
                  <c:v>-66.107999999999976</c:v>
                </c:pt>
                <c:pt idx="92">
                  <c:v>-66.198999999999998</c:v>
                </c:pt>
                <c:pt idx="93">
                  <c:v>-66.382000000000005</c:v>
                </c:pt>
                <c:pt idx="94">
                  <c:v>-66.474000000000004</c:v>
                </c:pt>
                <c:pt idx="95">
                  <c:v>-66.534999999999997</c:v>
                </c:pt>
                <c:pt idx="96">
                  <c:v>-66.534999999999997</c:v>
                </c:pt>
                <c:pt idx="97">
                  <c:v>-66.625999999999976</c:v>
                </c:pt>
                <c:pt idx="98">
                  <c:v>-66.870999999999995</c:v>
                </c:pt>
                <c:pt idx="99">
                  <c:v>-66.992999999999995</c:v>
                </c:pt>
                <c:pt idx="100">
                  <c:v>-66.962000000000003</c:v>
                </c:pt>
                <c:pt idx="101">
                  <c:v>-67.054000000000002</c:v>
                </c:pt>
                <c:pt idx="102">
                  <c:v>-67.144999999999996</c:v>
                </c:pt>
                <c:pt idx="103">
                  <c:v>-67.206000000000003</c:v>
                </c:pt>
                <c:pt idx="104">
                  <c:v>-67.114999999999995</c:v>
                </c:pt>
                <c:pt idx="105">
                  <c:v>-67.054000000000002</c:v>
                </c:pt>
                <c:pt idx="106">
                  <c:v>-67.206000000000003</c:v>
                </c:pt>
                <c:pt idx="107">
                  <c:v>-67.175999999999945</c:v>
                </c:pt>
                <c:pt idx="108">
                  <c:v>-67.236999999999995</c:v>
                </c:pt>
                <c:pt idx="109">
                  <c:v>-67.144999999999996</c:v>
                </c:pt>
                <c:pt idx="110">
                  <c:v>-67.084000000000003</c:v>
                </c:pt>
                <c:pt idx="111">
                  <c:v>-66.932000000000002</c:v>
                </c:pt>
                <c:pt idx="112">
                  <c:v>-66.748999999999995</c:v>
                </c:pt>
                <c:pt idx="113">
                  <c:v>-66.625999999999976</c:v>
                </c:pt>
                <c:pt idx="114">
                  <c:v>-66.442999999999998</c:v>
                </c:pt>
                <c:pt idx="115">
                  <c:v>-66.351999999999975</c:v>
                </c:pt>
                <c:pt idx="116">
                  <c:v>-66.320999999999998</c:v>
                </c:pt>
                <c:pt idx="117">
                  <c:v>-66.23</c:v>
                </c:pt>
                <c:pt idx="118">
                  <c:v>-66.107999999999976</c:v>
                </c:pt>
                <c:pt idx="119">
                  <c:v>-66.016000000000005</c:v>
                </c:pt>
                <c:pt idx="120">
                  <c:v>-65.802000000000007</c:v>
                </c:pt>
                <c:pt idx="121">
                  <c:v>-65.680000000000007</c:v>
                </c:pt>
                <c:pt idx="122">
                  <c:v>-65.619</c:v>
                </c:pt>
                <c:pt idx="123">
                  <c:v>-65.436000000000007</c:v>
                </c:pt>
                <c:pt idx="124">
                  <c:v>-65.284000000000006</c:v>
                </c:pt>
                <c:pt idx="125">
                  <c:v>-65.191999999999993</c:v>
                </c:pt>
                <c:pt idx="126">
                  <c:v>-65.100999999999999</c:v>
                </c:pt>
                <c:pt idx="127">
                  <c:v>-64.887</c:v>
                </c:pt>
                <c:pt idx="128">
                  <c:v>-64.672999999999845</c:v>
                </c:pt>
                <c:pt idx="129">
                  <c:v>-64.489999999999995</c:v>
                </c:pt>
                <c:pt idx="130">
                  <c:v>-64.459999999999994</c:v>
                </c:pt>
                <c:pt idx="131">
                  <c:v>-64.459999999999994</c:v>
                </c:pt>
                <c:pt idx="132">
                  <c:v>-64.367999999999995</c:v>
                </c:pt>
                <c:pt idx="133">
                  <c:v>-64.245999999999995</c:v>
                </c:pt>
                <c:pt idx="134">
                  <c:v>-64.031999999999996</c:v>
                </c:pt>
                <c:pt idx="135">
                  <c:v>-63.941000000000003</c:v>
                </c:pt>
                <c:pt idx="136">
                  <c:v>-63.726999999999997</c:v>
                </c:pt>
                <c:pt idx="137">
                  <c:v>-63.514000000000003</c:v>
                </c:pt>
                <c:pt idx="138">
                  <c:v>-63.360999999999997</c:v>
                </c:pt>
                <c:pt idx="139">
                  <c:v>-63.238999999999997</c:v>
                </c:pt>
                <c:pt idx="140">
                  <c:v>-63.146999999999998</c:v>
                </c:pt>
                <c:pt idx="141">
                  <c:v>-63.024999999999999</c:v>
                </c:pt>
                <c:pt idx="142">
                  <c:v>-62.933999999999997</c:v>
                </c:pt>
                <c:pt idx="143">
                  <c:v>-62.780999999999999</c:v>
                </c:pt>
                <c:pt idx="144">
                  <c:v>-62.536999999999999</c:v>
                </c:pt>
                <c:pt idx="145">
                  <c:v>-62.353999999999999</c:v>
                </c:pt>
                <c:pt idx="146">
                  <c:v>-62.201000000000001</c:v>
                </c:pt>
                <c:pt idx="147">
                  <c:v>-62.018000000000001</c:v>
                </c:pt>
                <c:pt idx="148">
                  <c:v>-62.048999999999999</c:v>
                </c:pt>
                <c:pt idx="149">
                  <c:v>-61.835000000000001</c:v>
                </c:pt>
                <c:pt idx="150">
                  <c:v>-61.774000000000001</c:v>
                </c:pt>
                <c:pt idx="151">
                  <c:v>-61.774000000000001</c:v>
                </c:pt>
                <c:pt idx="152">
                  <c:v>-61.591000000000001</c:v>
                </c:pt>
                <c:pt idx="153">
                  <c:v>-61.438000000000002</c:v>
                </c:pt>
                <c:pt idx="154">
                  <c:v>-61.347000000000001</c:v>
                </c:pt>
                <c:pt idx="155">
                  <c:v>-61.133000000000003</c:v>
                </c:pt>
                <c:pt idx="156">
                  <c:v>-61.103000000000002</c:v>
                </c:pt>
                <c:pt idx="157">
                  <c:v>-61.011000000000003</c:v>
                </c:pt>
                <c:pt idx="158">
                  <c:v>-60.95</c:v>
                </c:pt>
                <c:pt idx="159">
                  <c:v>-60.828000000000003</c:v>
                </c:pt>
                <c:pt idx="160">
                  <c:v>-60.676000000000002</c:v>
                </c:pt>
                <c:pt idx="161">
                  <c:v>-60.645000000000003</c:v>
                </c:pt>
                <c:pt idx="162">
                  <c:v>-60.523000000000003</c:v>
                </c:pt>
                <c:pt idx="163">
                  <c:v>-60.401000000000003</c:v>
                </c:pt>
                <c:pt idx="164">
                  <c:v>-60.247999999999998</c:v>
                </c:pt>
                <c:pt idx="165">
                  <c:v>-60.186999999999998</c:v>
                </c:pt>
                <c:pt idx="166">
                  <c:v>-60.034999999999997</c:v>
                </c:pt>
                <c:pt idx="167">
                  <c:v>-60.125999999999998</c:v>
                </c:pt>
                <c:pt idx="168">
                  <c:v>-59.973999999999997</c:v>
                </c:pt>
                <c:pt idx="169">
                  <c:v>-59.912999999999997</c:v>
                </c:pt>
                <c:pt idx="170">
                  <c:v>-59.820999999999998</c:v>
                </c:pt>
                <c:pt idx="171">
                  <c:v>-59.667999999999999</c:v>
                </c:pt>
                <c:pt idx="172">
                  <c:v>-59.698999999999998</c:v>
                </c:pt>
                <c:pt idx="173">
                  <c:v>-59.698999999999998</c:v>
                </c:pt>
                <c:pt idx="174">
                  <c:v>-59.637999999999998</c:v>
                </c:pt>
                <c:pt idx="175">
                  <c:v>-59.576999999999998</c:v>
                </c:pt>
                <c:pt idx="176">
                  <c:v>-59.515999999999998</c:v>
                </c:pt>
                <c:pt idx="177">
                  <c:v>-59.454999999999998</c:v>
                </c:pt>
                <c:pt idx="178">
                  <c:v>-59.393999999999998</c:v>
                </c:pt>
                <c:pt idx="179">
                  <c:v>-59.18</c:v>
                </c:pt>
                <c:pt idx="180">
                  <c:v>-59.302</c:v>
                </c:pt>
                <c:pt idx="181">
                  <c:v>-59.393999999999998</c:v>
                </c:pt>
                <c:pt idx="182">
                  <c:v>-59.423999999999999</c:v>
                </c:pt>
                <c:pt idx="183">
                  <c:v>-59.393999999999998</c:v>
                </c:pt>
                <c:pt idx="184">
                  <c:v>-59.332999999999998</c:v>
                </c:pt>
                <c:pt idx="185">
                  <c:v>-59.271999999999998</c:v>
                </c:pt>
                <c:pt idx="186">
                  <c:v>-59.119</c:v>
                </c:pt>
                <c:pt idx="187">
                  <c:v>-58.997</c:v>
                </c:pt>
                <c:pt idx="188">
                  <c:v>-59.027999999999999</c:v>
                </c:pt>
                <c:pt idx="189">
                  <c:v>-59.058</c:v>
                </c:pt>
                <c:pt idx="190">
                  <c:v>-59.119</c:v>
                </c:pt>
                <c:pt idx="191">
                  <c:v>-58.997</c:v>
                </c:pt>
                <c:pt idx="192">
                  <c:v>-58.936</c:v>
                </c:pt>
                <c:pt idx="193">
                  <c:v>-58.936</c:v>
                </c:pt>
                <c:pt idx="194">
                  <c:v>-58.905999999999999</c:v>
                </c:pt>
                <c:pt idx="195">
                  <c:v>-58.783000000000001</c:v>
                </c:pt>
                <c:pt idx="196">
                  <c:v>-58.692</c:v>
                </c:pt>
                <c:pt idx="197">
                  <c:v>-58.692</c:v>
                </c:pt>
                <c:pt idx="198">
                  <c:v>-58.844000000000001</c:v>
                </c:pt>
                <c:pt idx="199">
                  <c:v>-58.875</c:v>
                </c:pt>
                <c:pt idx="200">
                  <c:v>-58.722000000000001</c:v>
                </c:pt>
                <c:pt idx="201">
                  <c:v>-58.722000000000001</c:v>
                </c:pt>
                <c:pt idx="202">
                  <c:v>-58.783000000000001</c:v>
                </c:pt>
                <c:pt idx="203">
                  <c:v>-58.661000000000001</c:v>
                </c:pt>
                <c:pt idx="204">
                  <c:v>-58.387</c:v>
                </c:pt>
                <c:pt idx="205">
                  <c:v>-58.204000000000001</c:v>
                </c:pt>
                <c:pt idx="206">
                  <c:v>-58.234000000000002</c:v>
                </c:pt>
                <c:pt idx="207">
                  <c:v>-58.143000000000001</c:v>
                </c:pt>
                <c:pt idx="208">
                  <c:v>-58.112000000000002</c:v>
                </c:pt>
                <c:pt idx="209">
                  <c:v>-58.082000000000001</c:v>
                </c:pt>
                <c:pt idx="210">
                  <c:v>-57.959000000000003</c:v>
                </c:pt>
                <c:pt idx="211">
                  <c:v>-57.929000000000002</c:v>
                </c:pt>
                <c:pt idx="212">
                  <c:v>-57.929000000000002</c:v>
                </c:pt>
                <c:pt idx="213">
                  <c:v>-57.776000000000003</c:v>
                </c:pt>
                <c:pt idx="214">
                  <c:v>-57.715000000000003</c:v>
                </c:pt>
                <c:pt idx="215">
                  <c:v>-57.837000000000003</c:v>
                </c:pt>
                <c:pt idx="216">
                  <c:v>-57.807000000000002</c:v>
                </c:pt>
                <c:pt idx="217">
                  <c:v>-57.868000000000002</c:v>
                </c:pt>
                <c:pt idx="218">
                  <c:v>-57.959000000000003</c:v>
                </c:pt>
                <c:pt idx="219">
                  <c:v>-57.898000000000003</c:v>
                </c:pt>
                <c:pt idx="220">
                  <c:v>-57.807000000000002</c:v>
                </c:pt>
                <c:pt idx="221">
                  <c:v>-57.868000000000002</c:v>
                </c:pt>
                <c:pt idx="222">
                  <c:v>-57.898000000000003</c:v>
                </c:pt>
                <c:pt idx="223">
                  <c:v>-57.959000000000003</c:v>
                </c:pt>
                <c:pt idx="224">
                  <c:v>-57.868000000000002</c:v>
                </c:pt>
                <c:pt idx="225">
                  <c:v>-57.898000000000003</c:v>
                </c:pt>
                <c:pt idx="226">
                  <c:v>-57.837000000000003</c:v>
                </c:pt>
                <c:pt idx="227">
                  <c:v>-57.929000000000002</c:v>
                </c:pt>
                <c:pt idx="228">
                  <c:v>-57.868000000000002</c:v>
                </c:pt>
                <c:pt idx="229">
                  <c:v>-57.746000000000002</c:v>
                </c:pt>
                <c:pt idx="230">
                  <c:v>-57.837000000000003</c:v>
                </c:pt>
                <c:pt idx="231">
                  <c:v>-57.99</c:v>
                </c:pt>
                <c:pt idx="232">
                  <c:v>-58.082000000000001</c:v>
                </c:pt>
                <c:pt idx="233">
                  <c:v>-58.021000000000001</c:v>
                </c:pt>
                <c:pt idx="234">
                  <c:v>-58.051000000000002</c:v>
                </c:pt>
                <c:pt idx="235">
                  <c:v>-58.143000000000001</c:v>
                </c:pt>
                <c:pt idx="236">
                  <c:v>-58.204000000000001</c:v>
                </c:pt>
                <c:pt idx="237">
                  <c:v>-58.051000000000002</c:v>
                </c:pt>
                <c:pt idx="238">
                  <c:v>-58.051000000000002</c:v>
                </c:pt>
                <c:pt idx="239">
                  <c:v>-58.082000000000001</c:v>
                </c:pt>
                <c:pt idx="240">
                  <c:v>-58.204000000000001</c:v>
                </c:pt>
                <c:pt idx="241">
                  <c:v>-58.234000000000002</c:v>
                </c:pt>
                <c:pt idx="242">
                  <c:v>-58.143000000000001</c:v>
                </c:pt>
                <c:pt idx="243">
                  <c:v>-58.112000000000002</c:v>
                </c:pt>
                <c:pt idx="244">
                  <c:v>-58.326000000000001</c:v>
                </c:pt>
                <c:pt idx="245">
                  <c:v>-58.143000000000001</c:v>
                </c:pt>
                <c:pt idx="246">
                  <c:v>-58.021000000000001</c:v>
                </c:pt>
                <c:pt idx="247">
                  <c:v>-58.173000000000002</c:v>
                </c:pt>
                <c:pt idx="248">
                  <c:v>-58.295000000000002</c:v>
                </c:pt>
                <c:pt idx="249">
                  <c:v>-58.265000000000001</c:v>
                </c:pt>
                <c:pt idx="250">
                  <c:v>-58.234000000000002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8595-7548-BB44-36AD70C6D33E}"/>
            </c:ext>
          </c:extLst>
        </c:ser>
        <c:ser>
          <c:idx val="9"/>
          <c:order val="9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(2)'!$A$11:$IQ$11</c:f>
              <c:numCache>
                <c:formatCode>General</c:formatCode>
                <c:ptCount val="251"/>
                <c:pt idx="0">
                  <c:v>-58.631</c:v>
                </c:pt>
                <c:pt idx="1">
                  <c:v>-58.631</c:v>
                </c:pt>
                <c:pt idx="2">
                  <c:v>-58.631</c:v>
                </c:pt>
                <c:pt idx="3">
                  <c:v>-58.387</c:v>
                </c:pt>
                <c:pt idx="4">
                  <c:v>-58.387</c:v>
                </c:pt>
                <c:pt idx="5">
                  <c:v>-58.295000000000002</c:v>
                </c:pt>
                <c:pt idx="6">
                  <c:v>-58.326000000000001</c:v>
                </c:pt>
                <c:pt idx="7">
                  <c:v>-58.173000000000002</c:v>
                </c:pt>
                <c:pt idx="8">
                  <c:v>-58.112000000000002</c:v>
                </c:pt>
                <c:pt idx="9">
                  <c:v>-58.021000000000001</c:v>
                </c:pt>
                <c:pt idx="10">
                  <c:v>-57.929000000000002</c:v>
                </c:pt>
                <c:pt idx="11">
                  <c:v>-57.929000000000002</c:v>
                </c:pt>
                <c:pt idx="12">
                  <c:v>-57.929000000000002</c:v>
                </c:pt>
                <c:pt idx="13">
                  <c:v>-57.929000000000002</c:v>
                </c:pt>
                <c:pt idx="14">
                  <c:v>-58.021000000000001</c:v>
                </c:pt>
                <c:pt idx="15">
                  <c:v>-58.021000000000001</c:v>
                </c:pt>
                <c:pt idx="16">
                  <c:v>-57.959000000000003</c:v>
                </c:pt>
                <c:pt idx="17">
                  <c:v>-57.959000000000003</c:v>
                </c:pt>
                <c:pt idx="18">
                  <c:v>-57.837000000000003</c:v>
                </c:pt>
                <c:pt idx="19">
                  <c:v>-57.929000000000002</c:v>
                </c:pt>
                <c:pt idx="20">
                  <c:v>-57.959000000000003</c:v>
                </c:pt>
                <c:pt idx="21">
                  <c:v>-57.929000000000002</c:v>
                </c:pt>
                <c:pt idx="22">
                  <c:v>-57.929000000000002</c:v>
                </c:pt>
                <c:pt idx="23">
                  <c:v>-57.99</c:v>
                </c:pt>
                <c:pt idx="24">
                  <c:v>-57.99</c:v>
                </c:pt>
                <c:pt idx="25">
                  <c:v>-58.051000000000002</c:v>
                </c:pt>
                <c:pt idx="26">
                  <c:v>-57.929000000000002</c:v>
                </c:pt>
                <c:pt idx="27">
                  <c:v>-57.929000000000002</c:v>
                </c:pt>
                <c:pt idx="28">
                  <c:v>-58.051000000000002</c:v>
                </c:pt>
                <c:pt idx="29">
                  <c:v>-58.234000000000002</c:v>
                </c:pt>
                <c:pt idx="30">
                  <c:v>-58.295000000000002</c:v>
                </c:pt>
                <c:pt idx="31">
                  <c:v>-58.356000000000002</c:v>
                </c:pt>
                <c:pt idx="32">
                  <c:v>-58.295000000000002</c:v>
                </c:pt>
                <c:pt idx="33">
                  <c:v>-58.326000000000001</c:v>
                </c:pt>
                <c:pt idx="34">
                  <c:v>-58.356000000000002</c:v>
                </c:pt>
                <c:pt idx="35">
                  <c:v>-58.173000000000002</c:v>
                </c:pt>
                <c:pt idx="36">
                  <c:v>-58.204000000000001</c:v>
                </c:pt>
                <c:pt idx="37">
                  <c:v>-58.204000000000001</c:v>
                </c:pt>
                <c:pt idx="38">
                  <c:v>-58.326000000000001</c:v>
                </c:pt>
                <c:pt idx="39">
                  <c:v>-58.356000000000002</c:v>
                </c:pt>
                <c:pt idx="40">
                  <c:v>-58.295000000000002</c:v>
                </c:pt>
                <c:pt idx="41">
                  <c:v>-58.295000000000002</c:v>
                </c:pt>
                <c:pt idx="42">
                  <c:v>-58.326000000000001</c:v>
                </c:pt>
                <c:pt idx="43">
                  <c:v>-58.295000000000002</c:v>
                </c:pt>
                <c:pt idx="44">
                  <c:v>-58.295000000000002</c:v>
                </c:pt>
                <c:pt idx="45">
                  <c:v>-56.768999999999998</c:v>
                </c:pt>
                <c:pt idx="46">
                  <c:v>-37.603999999999999</c:v>
                </c:pt>
                <c:pt idx="47">
                  <c:v>-38.854999999999997</c:v>
                </c:pt>
                <c:pt idx="48">
                  <c:v>-32.659999999999997</c:v>
                </c:pt>
                <c:pt idx="49">
                  <c:v>-8.0632000000000001</c:v>
                </c:pt>
                <c:pt idx="50">
                  <c:v>5.1508999999999956</c:v>
                </c:pt>
                <c:pt idx="51">
                  <c:v>-3.7109000000000003E-2</c:v>
                </c:pt>
                <c:pt idx="52">
                  <c:v>-9.0702999999999996</c:v>
                </c:pt>
                <c:pt idx="53">
                  <c:v>-17.981000000000002</c:v>
                </c:pt>
                <c:pt idx="54">
                  <c:v>-26.282</c:v>
                </c:pt>
                <c:pt idx="55">
                  <c:v>-33.454000000000001</c:v>
                </c:pt>
                <c:pt idx="56">
                  <c:v>-38.947000000000003</c:v>
                </c:pt>
                <c:pt idx="57">
                  <c:v>-43.036000000000001</c:v>
                </c:pt>
                <c:pt idx="58">
                  <c:v>-45.936</c:v>
                </c:pt>
                <c:pt idx="59">
                  <c:v>-48.072000000000003</c:v>
                </c:pt>
                <c:pt idx="60">
                  <c:v>-49.933</c:v>
                </c:pt>
                <c:pt idx="61">
                  <c:v>-51.368000000000002</c:v>
                </c:pt>
                <c:pt idx="62">
                  <c:v>-52.68</c:v>
                </c:pt>
                <c:pt idx="63">
                  <c:v>-53.901000000000003</c:v>
                </c:pt>
                <c:pt idx="64">
                  <c:v>-54.877000000000002</c:v>
                </c:pt>
                <c:pt idx="65">
                  <c:v>-55.792999999999999</c:v>
                </c:pt>
                <c:pt idx="66">
                  <c:v>-56.707999999999998</c:v>
                </c:pt>
                <c:pt idx="67">
                  <c:v>-57.348999999999997</c:v>
                </c:pt>
                <c:pt idx="68">
                  <c:v>-57.929000000000002</c:v>
                </c:pt>
                <c:pt idx="69">
                  <c:v>-58.57</c:v>
                </c:pt>
                <c:pt idx="70">
                  <c:v>-59.241</c:v>
                </c:pt>
                <c:pt idx="71">
                  <c:v>-59.881999999999998</c:v>
                </c:pt>
                <c:pt idx="72">
                  <c:v>-60.34</c:v>
                </c:pt>
                <c:pt idx="73">
                  <c:v>-60.828000000000003</c:v>
                </c:pt>
                <c:pt idx="74">
                  <c:v>-61.347000000000001</c:v>
                </c:pt>
                <c:pt idx="75">
                  <c:v>-61.805</c:v>
                </c:pt>
                <c:pt idx="76">
                  <c:v>-62.262</c:v>
                </c:pt>
                <c:pt idx="77">
                  <c:v>-62.445999999999998</c:v>
                </c:pt>
                <c:pt idx="78">
                  <c:v>-62.872999999999998</c:v>
                </c:pt>
                <c:pt idx="79">
                  <c:v>-63.331000000000003</c:v>
                </c:pt>
                <c:pt idx="80">
                  <c:v>-63.636000000000003</c:v>
                </c:pt>
                <c:pt idx="81">
                  <c:v>-63.848999999999997</c:v>
                </c:pt>
                <c:pt idx="82">
                  <c:v>-64.093999999999994</c:v>
                </c:pt>
                <c:pt idx="83">
                  <c:v>-64.307000000000002</c:v>
                </c:pt>
                <c:pt idx="84">
                  <c:v>-64.611999999999995</c:v>
                </c:pt>
                <c:pt idx="85">
                  <c:v>-64.643000000000001</c:v>
                </c:pt>
                <c:pt idx="86">
                  <c:v>-64.795000000000002</c:v>
                </c:pt>
                <c:pt idx="87">
                  <c:v>-65.009</c:v>
                </c:pt>
                <c:pt idx="88">
                  <c:v>-65.284000000000006</c:v>
                </c:pt>
                <c:pt idx="89">
                  <c:v>-65.466999999999999</c:v>
                </c:pt>
                <c:pt idx="90">
                  <c:v>-65.528000000000006</c:v>
                </c:pt>
                <c:pt idx="91">
                  <c:v>-65.650000000000006</c:v>
                </c:pt>
                <c:pt idx="92">
                  <c:v>-65.772000000000006</c:v>
                </c:pt>
                <c:pt idx="93">
                  <c:v>-65.864000000000004</c:v>
                </c:pt>
                <c:pt idx="94">
                  <c:v>-65.864000000000004</c:v>
                </c:pt>
                <c:pt idx="95">
                  <c:v>-65.864000000000004</c:v>
                </c:pt>
                <c:pt idx="96">
                  <c:v>-65.986000000000004</c:v>
                </c:pt>
                <c:pt idx="97">
                  <c:v>-66.016000000000005</c:v>
                </c:pt>
                <c:pt idx="98">
                  <c:v>-66.076999999999998</c:v>
                </c:pt>
                <c:pt idx="99">
                  <c:v>-66.168999999999997</c:v>
                </c:pt>
                <c:pt idx="100">
                  <c:v>-66.138000000000005</c:v>
                </c:pt>
                <c:pt idx="101">
                  <c:v>-66.107999999999976</c:v>
                </c:pt>
                <c:pt idx="102">
                  <c:v>-66.138000000000005</c:v>
                </c:pt>
                <c:pt idx="103">
                  <c:v>-66.016000000000005</c:v>
                </c:pt>
                <c:pt idx="104">
                  <c:v>-66.076999999999998</c:v>
                </c:pt>
                <c:pt idx="105">
                  <c:v>-66.138000000000005</c:v>
                </c:pt>
                <c:pt idx="106">
                  <c:v>-66.046999999999997</c:v>
                </c:pt>
                <c:pt idx="107">
                  <c:v>-66.016000000000005</c:v>
                </c:pt>
                <c:pt idx="108">
                  <c:v>-65.954999999999998</c:v>
                </c:pt>
                <c:pt idx="109">
                  <c:v>-65.772000000000006</c:v>
                </c:pt>
                <c:pt idx="110">
                  <c:v>-65.680000000000007</c:v>
                </c:pt>
                <c:pt idx="111">
                  <c:v>-65.619</c:v>
                </c:pt>
                <c:pt idx="112">
                  <c:v>-65.650000000000006</c:v>
                </c:pt>
                <c:pt idx="113">
                  <c:v>-65.650000000000006</c:v>
                </c:pt>
                <c:pt idx="114">
                  <c:v>-65.497</c:v>
                </c:pt>
                <c:pt idx="115">
                  <c:v>-65.406000000000006</c:v>
                </c:pt>
                <c:pt idx="116">
                  <c:v>-65.253</c:v>
                </c:pt>
                <c:pt idx="117">
                  <c:v>-65.191999999999993</c:v>
                </c:pt>
                <c:pt idx="118">
                  <c:v>-65.069999999999993</c:v>
                </c:pt>
                <c:pt idx="119">
                  <c:v>-64.85599999999998</c:v>
                </c:pt>
                <c:pt idx="120">
                  <c:v>-64.795000000000002</c:v>
                </c:pt>
                <c:pt idx="121">
                  <c:v>-64.765000000000001</c:v>
                </c:pt>
                <c:pt idx="122">
                  <c:v>-64.611999999999995</c:v>
                </c:pt>
                <c:pt idx="123">
                  <c:v>-64.367999999999995</c:v>
                </c:pt>
                <c:pt idx="124">
                  <c:v>-64.307000000000002</c:v>
                </c:pt>
                <c:pt idx="125">
                  <c:v>-64.123999999999995</c:v>
                </c:pt>
                <c:pt idx="126">
                  <c:v>-64.031999999999996</c:v>
                </c:pt>
                <c:pt idx="127">
                  <c:v>-63.787999999999997</c:v>
                </c:pt>
                <c:pt idx="128">
                  <c:v>-63.636000000000003</c:v>
                </c:pt>
                <c:pt idx="129">
                  <c:v>-63.665999999999997</c:v>
                </c:pt>
                <c:pt idx="130">
                  <c:v>-63.636000000000003</c:v>
                </c:pt>
                <c:pt idx="131">
                  <c:v>-63.575000000000003</c:v>
                </c:pt>
                <c:pt idx="132">
                  <c:v>-63.453000000000003</c:v>
                </c:pt>
                <c:pt idx="133">
                  <c:v>-63.421999999999997</c:v>
                </c:pt>
                <c:pt idx="134">
                  <c:v>-63.3</c:v>
                </c:pt>
                <c:pt idx="135">
                  <c:v>-63.146999999999998</c:v>
                </c:pt>
                <c:pt idx="136">
                  <c:v>-62.994999999999997</c:v>
                </c:pt>
                <c:pt idx="137">
                  <c:v>-62.933999999999997</c:v>
                </c:pt>
                <c:pt idx="138">
                  <c:v>-62.780999999999999</c:v>
                </c:pt>
                <c:pt idx="139">
                  <c:v>-62.750999999999998</c:v>
                </c:pt>
                <c:pt idx="140">
                  <c:v>-62.658999999999999</c:v>
                </c:pt>
                <c:pt idx="141">
                  <c:v>-62.536999999999999</c:v>
                </c:pt>
                <c:pt idx="142">
                  <c:v>-62.445999999999998</c:v>
                </c:pt>
                <c:pt idx="143">
                  <c:v>-62.170999999999999</c:v>
                </c:pt>
                <c:pt idx="144">
                  <c:v>-62.262</c:v>
                </c:pt>
                <c:pt idx="145">
                  <c:v>-62.14</c:v>
                </c:pt>
                <c:pt idx="146">
                  <c:v>-62.11</c:v>
                </c:pt>
                <c:pt idx="147">
                  <c:v>-62.079000000000001</c:v>
                </c:pt>
                <c:pt idx="148">
                  <c:v>-61.927</c:v>
                </c:pt>
                <c:pt idx="149">
                  <c:v>-61.835000000000001</c:v>
                </c:pt>
                <c:pt idx="150">
                  <c:v>-61.774000000000001</c:v>
                </c:pt>
                <c:pt idx="151">
                  <c:v>-61.622</c:v>
                </c:pt>
                <c:pt idx="152">
                  <c:v>-61.469000000000001</c:v>
                </c:pt>
                <c:pt idx="153">
                  <c:v>-61.561</c:v>
                </c:pt>
                <c:pt idx="154">
                  <c:v>-61.469000000000001</c:v>
                </c:pt>
                <c:pt idx="155">
                  <c:v>-61.408000000000001</c:v>
                </c:pt>
                <c:pt idx="156">
                  <c:v>-61.286000000000001</c:v>
                </c:pt>
                <c:pt idx="157">
                  <c:v>-61.164000000000001</c:v>
                </c:pt>
                <c:pt idx="158">
                  <c:v>-61.103000000000002</c:v>
                </c:pt>
                <c:pt idx="159">
                  <c:v>-60.95</c:v>
                </c:pt>
                <c:pt idx="160">
                  <c:v>-60.676000000000002</c:v>
                </c:pt>
                <c:pt idx="161">
                  <c:v>-60.491999999999997</c:v>
                </c:pt>
                <c:pt idx="162">
                  <c:v>-60.523000000000003</c:v>
                </c:pt>
                <c:pt idx="163">
                  <c:v>-60.552999999999997</c:v>
                </c:pt>
                <c:pt idx="164">
                  <c:v>-60.430999999999997</c:v>
                </c:pt>
                <c:pt idx="165">
                  <c:v>-60.401000000000003</c:v>
                </c:pt>
                <c:pt idx="166">
                  <c:v>-60.401000000000003</c:v>
                </c:pt>
                <c:pt idx="167">
                  <c:v>-60.34</c:v>
                </c:pt>
                <c:pt idx="168">
                  <c:v>-60.247999999999998</c:v>
                </c:pt>
                <c:pt idx="169">
                  <c:v>-60.156999999999996</c:v>
                </c:pt>
                <c:pt idx="170">
                  <c:v>-59.942999999999998</c:v>
                </c:pt>
                <c:pt idx="171">
                  <c:v>-60.003999999999998</c:v>
                </c:pt>
                <c:pt idx="172">
                  <c:v>-59.973999999999997</c:v>
                </c:pt>
                <c:pt idx="173">
                  <c:v>-59.820999999999998</c:v>
                </c:pt>
                <c:pt idx="174">
                  <c:v>-59.606999999999999</c:v>
                </c:pt>
                <c:pt idx="175">
                  <c:v>-59.515999999999998</c:v>
                </c:pt>
                <c:pt idx="176">
                  <c:v>-59.515999999999998</c:v>
                </c:pt>
                <c:pt idx="177">
                  <c:v>-59.423999999999999</c:v>
                </c:pt>
                <c:pt idx="178">
                  <c:v>-59.271999999999998</c:v>
                </c:pt>
                <c:pt idx="179">
                  <c:v>-59.363</c:v>
                </c:pt>
                <c:pt idx="180">
                  <c:v>-59.302</c:v>
                </c:pt>
                <c:pt idx="181">
                  <c:v>-59.332999999999998</c:v>
                </c:pt>
                <c:pt idx="182">
                  <c:v>-59.271999999999998</c:v>
                </c:pt>
                <c:pt idx="183">
                  <c:v>-59.15</c:v>
                </c:pt>
                <c:pt idx="184">
                  <c:v>-59.058</c:v>
                </c:pt>
                <c:pt idx="185">
                  <c:v>-58.936</c:v>
                </c:pt>
                <c:pt idx="186">
                  <c:v>-58.905999999999999</c:v>
                </c:pt>
                <c:pt idx="187">
                  <c:v>-58.722000000000001</c:v>
                </c:pt>
                <c:pt idx="188">
                  <c:v>-58.661000000000001</c:v>
                </c:pt>
                <c:pt idx="189">
                  <c:v>-58.478000000000002</c:v>
                </c:pt>
                <c:pt idx="190">
                  <c:v>-58.57</c:v>
                </c:pt>
                <c:pt idx="191">
                  <c:v>-58.448</c:v>
                </c:pt>
                <c:pt idx="192">
                  <c:v>-58.478000000000002</c:v>
                </c:pt>
                <c:pt idx="193">
                  <c:v>-58.417000000000002</c:v>
                </c:pt>
                <c:pt idx="194">
                  <c:v>-58.356000000000002</c:v>
                </c:pt>
                <c:pt idx="195">
                  <c:v>-58.417000000000002</c:v>
                </c:pt>
                <c:pt idx="196">
                  <c:v>-58.417000000000002</c:v>
                </c:pt>
                <c:pt idx="197">
                  <c:v>-58.326000000000001</c:v>
                </c:pt>
                <c:pt idx="198">
                  <c:v>-58.234000000000002</c:v>
                </c:pt>
                <c:pt idx="199">
                  <c:v>-58.143000000000001</c:v>
                </c:pt>
                <c:pt idx="200">
                  <c:v>-58.082000000000001</c:v>
                </c:pt>
                <c:pt idx="201">
                  <c:v>-58.051000000000002</c:v>
                </c:pt>
                <c:pt idx="202">
                  <c:v>-57.898000000000003</c:v>
                </c:pt>
                <c:pt idx="203">
                  <c:v>-57.868000000000002</c:v>
                </c:pt>
                <c:pt idx="204">
                  <c:v>-57.929000000000002</c:v>
                </c:pt>
                <c:pt idx="205">
                  <c:v>-57.898000000000003</c:v>
                </c:pt>
                <c:pt idx="206">
                  <c:v>-57.837000000000003</c:v>
                </c:pt>
                <c:pt idx="207">
                  <c:v>-57.807000000000002</c:v>
                </c:pt>
                <c:pt idx="208">
                  <c:v>-57.654000000000003</c:v>
                </c:pt>
                <c:pt idx="209">
                  <c:v>-57.746000000000002</c:v>
                </c:pt>
                <c:pt idx="210">
                  <c:v>-57.563000000000002</c:v>
                </c:pt>
                <c:pt idx="211">
                  <c:v>-57.531999999999996</c:v>
                </c:pt>
                <c:pt idx="212">
                  <c:v>-57.531999999999996</c:v>
                </c:pt>
                <c:pt idx="213">
                  <c:v>-57.563000000000002</c:v>
                </c:pt>
                <c:pt idx="214">
                  <c:v>-57.593000000000004</c:v>
                </c:pt>
                <c:pt idx="215">
                  <c:v>-57.624000000000002</c:v>
                </c:pt>
                <c:pt idx="216">
                  <c:v>-57.563000000000002</c:v>
                </c:pt>
                <c:pt idx="217">
                  <c:v>-57.624000000000002</c:v>
                </c:pt>
                <c:pt idx="218">
                  <c:v>-57.685000000000002</c:v>
                </c:pt>
                <c:pt idx="219">
                  <c:v>-57.531999999999996</c:v>
                </c:pt>
                <c:pt idx="220">
                  <c:v>-57.470999999999997</c:v>
                </c:pt>
                <c:pt idx="221">
                  <c:v>-57.502000000000002</c:v>
                </c:pt>
                <c:pt idx="222">
                  <c:v>-57.470999999999997</c:v>
                </c:pt>
                <c:pt idx="223">
                  <c:v>-57.502000000000002</c:v>
                </c:pt>
                <c:pt idx="224">
                  <c:v>-57.563000000000002</c:v>
                </c:pt>
                <c:pt idx="225">
                  <c:v>-57.531999999999996</c:v>
                </c:pt>
                <c:pt idx="226">
                  <c:v>-57.563000000000002</c:v>
                </c:pt>
                <c:pt idx="227">
                  <c:v>-57.624000000000002</c:v>
                </c:pt>
                <c:pt idx="228">
                  <c:v>-57.441000000000003</c:v>
                </c:pt>
                <c:pt idx="229">
                  <c:v>-57.593000000000004</c:v>
                </c:pt>
                <c:pt idx="230">
                  <c:v>-57.593000000000004</c:v>
                </c:pt>
                <c:pt idx="231">
                  <c:v>-57.715000000000003</c:v>
                </c:pt>
                <c:pt idx="232">
                  <c:v>-57.715000000000003</c:v>
                </c:pt>
                <c:pt idx="233">
                  <c:v>-57.807000000000002</c:v>
                </c:pt>
                <c:pt idx="234">
                  <c:v>-57.837000000000003</c:v>
                </c:pt>
                <c:pt idx="235">
                  <c:v>-57.776000000000003</c:v>
                </c:pt>
                <c:pt idx="236">
                  <c:v>-57.807000000000002</c:v>
                </c:pt>
                <c:pt idx="237">
                  <c:v>-57.746000000000002</c:v>
                </c:pt>
                <c:pt idx="238">
                  <c:v>-57.715000000000003</c:v>
                </c:pt>
                <c:pt idx="239">
                  <c:v>-57.715000000000003</c:v>
                </c:pt>
                <c:pt idx="240">
                  <c:v>-57.746000000000002</c:v>
                </c:pt>
                <c:pt idx="241">
                  <c:v>-57.593000000000004</c:v>
                </c:pt>
                <c:pt idx="242">
                  <c:v>-57.563000000000002</c:v>
                </c:pt>
                <c:pt idx="243">
                  <c:v>-57.593000000000004</c:v>
                </c:pt>
                <c:pt idx="244">
                  <c:v>-57.563000000000002</c:v>
                </c:pt>
                <c:pt idx="245">
                  <c:v>-57.685000000000002</c:v>
                </c:pt>
                <c:pt idx="246">
                  <c:v>-57.837000000000003</c:v>
                </c:pt>
                <c:pt idx="247">
                  <c:v>-57.837000000000003</c:v>
                </c:pt>
                <c:pt idx="248">
                  <c:v>-57.898000000000003</c:v>
                </c:pt>
                <c:pt idx="249">
                  <c:v>-57.868000000000002</c:v>
                </c:pt>
                <c:pt idx="250">
                  <c:v>-57.929000000000002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8595-7548-BB44-36AD70C6D33E}"/>
            </c:ext>
          </c:extLst>
        </c:ser>
        <c:ser>
          <c:idx val="10"/>
          <c:order val="10"/>
          <c:spPr>
            <a:ln w="381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'Gg_R153Q_R171Q_cell6_V (2)'!$A$1:$IQ$1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'Gg_R153Q_R171Q_cell6_V (2)'!$A$12:$IQ$12</c:f>
              <c:numCache>
                <c:formatCode>General</c:formatCode>
                <c:ptCount val="251"/>
                <c:pt idx="0">
                  <c:v>-58.035699999999977</c:v>
                </c:pt>
                <c:pt idx="1">
                  <c:v>-58.026600000000002</c:v>
                </c:pt>
                <c:pt idx="2">
                  <c:v>-58.014299999999999</c:v>
                </c:pt>
                <c:pt idx="3">
                  <c:v>-57.974700000000013</c:v>
                </c:pt>
                <c:pt idx="4">
                  <c:v>-57.925899999999999</c:v>
                </c:pt>
                <c:pt idx="5">
                  <c:v>-57.898400000000002</c:v>
                </c:pt>
                <c:pt idx="6">
                  <c:v>-57.919800000000002</c:v>
                </c:pt>
                <c:pt idx="7">
                  <c:v>-57.877100000000013</c:v>
                </c:pt>
                <c:pt idx="8">
                  <c:v>-57.861800000000002</c:v>
                </c:pt>
                <c:pt idx="9">
                  <c:v>-57.855800000000002</c:v>
                </c:pt>
                <c:pt idx="10">
                  <c:v>-57.880100000000013</c:v>
                </c:pt>
                <c:pt idx="11">
                  <c:v>-57.877000000000002</c:v>
                </c:pt>
                <c:pt idx="12">
                  <c:v>-57.828200000000002</c:v>
                </c:pt>
                <c:pt idx="13">
                  <c:v>-57.791600000000003</c:v>
                </c:pt>
                <c:pt idx="14">
                  <c:v>-57.754899999999999</c:v>
                </c:pt>
                <c:pt idx="15">
                  <c:v>-57.779499999999999</c:v>
                </c:pt>
                <c:pt idx="16">
                  <c:v>-57.800700000000013</c:v>
                </c:pt>
                <c:pt idx="17">
                  <c:v>-57.755099999999999</c:v>
                </c:pt>
                <c:pt idx="18">
                  <c:v>-57.71540000000001</c:v>
                </c:pt>
                <c:pt idx="19">
                  <c:v>-57.709200000000003</c:v>
                </c:pt>
                <c:pt idx="20">
                  <c:v>-57.666499999999999</c:v>
                </c:pt>
                <c:pt idx="21">
                  <c:v>-57.648100000000007</c:v>
                </c:pt>
                <c:pt idx="22">
                  <c:v>-57.578099999999999</c:v>
                </c:pt>
                <c:pt idx="23">
                  <c:v>-57.572000000000003</c:v>
                </c:pt>
                <c:pt idx="24">
                  <c:v>-57.608499999999999</c:v>
                </c:pt>
                <c:pt idx="25">
                  <c:v>-57.623800000000003</c:v>
                </c:pt>
                <c:pt idx="26">
                  <c:v>-57.626899999999999</c:v>
                </c:pt>
                <c:pt idx="27">
                  <c:v>-57.620800000000003</c:v>
                </c:pt>
                <c:pt idx="28">
                  <c:v>-57.587300000000013</c:v>
                </c:pt>
                <c:pt idx="29">
                  <c:v>-57.611699999999999</c:v>
                </c:pt>
                <c:pt idx="30">
                  <c:v>-57.599399999999982</c:v>
                </c:pt>
                <c:pt idx="31">
                  <c:v>-57.559600000000003</c:v>
                </c:pt>
                <c:pt idx="32">
                  <c:v>-57.559699999999999</c:v>
                </c:pt>
                <c:pt idx="33">
                  <c:v>-57.593300000000013</c:v>
                </c:pt>
                <c:pt idx="34">
                  <c:v>-57.629800000000003</c:v>
                </c:pt>
                <c:pt idx="35">
                  <c:v>-57.599400000000003</c:v>
                </c:pt>
                <c:pt idx="36">
                  <c:v>-57.584200000000003</c:v>
                </c:pt>
                <c:pt idx="37">
                  <c:v>-57.599399999999982</c:v>
                </c:pt>
                <c:pt idx="38">
                  <c:v>-57.642200000000003</c:v>
                </c:pt>
                <c:pt idx="39">
                  <c:v>-56.21690000000001</c:v>
                </c:pt>
                <c:pt idx="40">
                  <c:v>-55.460100000000011</c:v>
                </c:pt>
                <c:pt idx="41">
                  <c:v>-53.430799999999998</c:v>
                </c:pt>
                <c:pt idx="42">
                  <c:v>-53.040200000000013</c:v>
                </c:pt>
                <c:pt idx="43">
                  <c:v>-53.281100000000002</c:v>
                </c:pt>
                <c:pt idx="44">
                  <c:v>-52.567</c:v>
                </c:pt>
                <c:pt idx="45">
                  <c:v>-49.893700000000003</c:v>
                </c:pt>
                <c:pt idx="46">
                  <c:v>-45.578400000000002</c:v>
                </c:pt>
                <c:pt idx="47">
                  <c:v>-39.136299999999999</c:v>
                </c:pt>
                <c:pt idx="48">
                  <c:v>-32.669699999999999</c:v>
                </c:pt>
                <c:pt idx="49">
                  <c:v>-7.1049699999999936</c:v>
                </c:pt>
                <c:pt idx="50">
                  <c:v>7.7387800000000002</c:v>
                </c:pt>
                <c:pt idx="51">
                  <c:v>2.0106240999999998</c:v>
                </c:pt>
                <c:pt idx="52">
                  <c:v>-8.2097099999999994</c:v>
                </c:pt>
                <c:pt idx="53">
                  <c:v>-18.1676</c:v>
                </c:pt>
                <c:pt idx="54">
                  <c:v>-26.89559999999998</c:v>
                </c:pt>
                <c:pt idx="55">
                  <c:v>-34.030700000000003</c:v>
                </c:pt>
                <c:pt idx="56">
                  <c:v>-39.480900000000013</c:v>
                </c:pt>
                <c:pt idx="57">
                  <c:v>-43.500399999999999</c:v>
                </c:pt>
                <c:pt idx="58">
                  <c:v>-46.426900000000003</c:v>
                </c:pt>
                <c:pt idx="59">
                  <c:v>-48.590499999999999</c:v>
                </c:pt>
                <c:pt idx="60">
                  <c:v>-50.308799999999998</c:v>
                </c:pt>
                <c:pt idx="61">
                  <c:v>-51.770499999999998</c:v>
                </c:pt>
                <c:pt idx="62">
                  <c:v>-52.954699999999988</c:v>
                </c:pt>
                <c:pt idx="63">
                  <c:v>-54.0471</c:v>
                </c:pt>
                <c:pt idx="64">
                  <c:v>-54.974800000000002</c:v>
                </c:pt>
                <c:pt idx="65">
                  <c:v>-55.875</c:v>
                </c:pt>
                <c:pt idx="66">
                  <c:v>-56.741799999999998</c:v>
                </c:pt>
                <c:pt idx="67">
                  <c:v>-57.5047</c:v>
                </c:pt>
                <c:pt idx="68">
                  <c:v>-58.182200000000002</c:v>
                </c:pt>
                <c:pt idx="69">
                  <c:v>-58.826200000000007</c:v>
                </c:pt>
                <c:pt idx="70">
                  <c:v>-59.476300000000002</c:v>
                </c:pt>
                <c:pt idx="71">
                  <c:v>-60.083500000000001</c:v>
                </c:pt>
                <c:pt idx="72">
                  <c:v>-60.5259</c:v>
                </c:pt>
                <c:pt idx="73">
                  <c:v>-60.956400000000002</c:v>
                </c:pt>
                <c:pt idx="74">
                  <c:v>-61.438499999999998</c:v>
                </c:pt>
                <c:pt idx="75">
                  <c:v>-61.8994</c:v>
                </c:pt>
                <c:pt idx="76">
                  <c:v>-62.268500000000003</c:v>
                </c:pt>
                <c:pt idx="77">
                  <c:v>-62.607300000000002</c:v>
                </c:pt>
                <c:pt idx="78">
                  <c:v>-62.924700000000009</c:v>
                </c:pt>
                <c:pt idx="79">
                  <c:v>-63.281799999999997</c:v>
                </c:pt>
                <c:pt idx="80">
                  <c:v>-63.6173</c:v>
                </c:pt>
                <c:pt idx="81">
                  <c:v>-63.855400000000003</c:v>
                </c:pt>
                <c:pt idx="82">
                  <c:v>-64.115000000000009</c:v>
                </c:pt>
                <c:pt idx="83">
                  <c:v>-64.392499999999998</c:v>
                </c:pt>
                <c:pt idx="84">
                  <c:v>-64.676299999999983</c:v>
                </c:pt>
                <c:pt idx="85">
                  <c:v>-64.899199999999993</c:v>
                </c:pt>
                <c:pt idx="86">
                  <c:v>-65.060900000000004</c:v>
                </c:pt>
                <c:pt idx="87">
                  <c:v>-65.241</c:v>
                </c:pt>
                <c:pt idx="88">
                  <c:v>-65.390500000000003</c:v>
                </c:pt>
                <c:pt idx="89">
                  <c:v>-65.52770000000001</c:v>
                </c:pt>
                <c:pt idx="90">
                  <c:v>-65.686699999999973</c:v>
                </c:pt>
                <c:pt idx="91">
                  <c:v>-65.796400000000006</c:v>
                </c:pt>
                <c:pt idx="92">
                  <c:v>-65.878799999999245</c:v>
                </c:pt>
                <c:pt idx="93">
                  <c:v>-65.991799999999998</c:v>
                </c:pt>
                <c:pt idx="94">
                  <c:v>-66.052799999999976</c:v>
                </c:pt>
                <c:pt idx="95">
                  <c:v>-66.095500000000001</c:v>
                </c:pt>
                <c:pt idx="96">
                  <c:v>-66.135299999999987</c:v>
                </c:pt>
                <c:pt idx="97">
                  <c:v>-66.119900000000001</c:v>
                </c:pt>
                <c:pt idx="98">
                  <c:v>-66.177999999999983</c:v>
                </c:pt>
                <c:pt idx="99">
                  <c:v>-66.220699999999994</c:v>
                </c:pt>
                <c:pt idx="100">
                  <c:v>-66.229799999999997</c:v>
                </c:pt>
                <c:pt idx="101">
                  <c:v>-66.235999999999976</c:v>
                </c:pt>
                <c:pt idx="102">
                  <c:v>-66.220600000000005</c:v>
                </c:pt>
                <c:pt idx="103">
                  <c:v>-66.229799999999997</c:v>
                </c:pt>
                <c:pt idx="104">
                  <c:v>-66.159500000000008</c:v>
                </c:pt>
                <c:pt idx="105">
                  <c:v>-66.080100000000002</c:v>
                </c:pt>
                <c:pt idx="106">
                  <c:v>-66.022200000000012</c:v>
                </c:pt>
                <c:pt idx="107">
                  <c:v>-65.991799999999998</c:v>
                </c:pt>
                <c:pt idx="108">
                  <c:v>-65.949100000000001</c:v>
                </c:pt>
                <c:pt idx="109">
                  <c:v>-65.860399999999998</c:v>
                </c:pt>
                <c:pt idx="110">
                  <c:v>-65.765800000000013</c:v>
                </c:pt>
                <c:pt idx="111">
                  <c:v>-65.671400000000006</c:v>
                </c:pt>
                <c:pt idx="112">
                  <c:v>-65.625499999999946</c:v>
                </c:pt>
                <c:pt idx="113">
                  <c:v>-65.546000000000006</c:v>
                </c:pt>
                <c:pt idx="114">
                  <c:v>-65.3904</c:v>
                </c:pt>
                <c:pt idx="115">
                  <c:v>-65.308199999999985</c:v>
                </c:pt>
                <c:pt idx="116">
                  <c:v>-65.207300000000004</c:v>
                </c:pt>
                <c:pt idx="117">
                  <c:v>-65.121900000000011</c:v>
                </c:pt>
                <c:pt idx="118">
                  <c:v>-65.012099999999975</c:v>
                </c:pt>
                <c:pt idx="119">
                  <c:v>-64.905100000000004</c:v>
                </c:pt>
                <c:pt idx="120">
                  <c:v>-64.764899999999997</c:v>
                </c:pt>
                <c:pt idx="121">
                  <c:v>-64.639800000000008</c:v>
                </c:pt>
                <c:pt idx="122">
                  <c:v>-64.493200000000002</c:v>
                </c:pt>
                <c:pt idx="123">
                  <c:v>-64.304000000000002</c:v>
                </c:pt>
                <c:pt idx="124">
                  <c:v>-64.230799999999974</c:v>
                </c:pt>
                <c:pt idx="125">
                  <c:v>-64.114900000000006</c:v>
                </c:pt>
                <c:pt idx="126">
                  <c:v>-64.00800000000001</c:v>
                </c:pt>
                <c:pt idx="127">
                  <c:v>-63.858400000000003</c:v>
                </c:pt>
                <c:pt idx="128">
                  <c:v>-63.748699999999999</c:v>
                </c:pt>
                <c:pt idx="129">
                  <c:v>-63.626499999999979</c:v>
                </c:pt>
                <c:pt idx="130">
                  <c:v>-63.510599999999997</c:v>
                </c:pt>
                <c:pt idx="131">
                  <c:v>-63.3855</c:v>
                </c:pt>
                <c:pt idx="132">
                  <c:v>-63.275700000000001</c:v>
                </c:pt>
                <c:pt idx="133">
                  <c:v>-63.205399999999997</c:v>
                </c:pt>
                <c:pt idx="134">
                  <c:v>-63.046700000000001</c:v>
                </c:pt>
                <c:pt idx="135">
                  <c:v>-62.942999999999998</c:v>
                </c:pt>
                <c:pt idx="136">
                  <c:v>-62.772100000000002</c:v>
                </c:pt>
                <c:pt idx="137">
                  <c:v>-62.631700000000002</c:v>
                </c:pt>
                <c:pt idx="138">
                  <c:v>-62.454699999999988</c:v>
                </c:pt>
                <c:pt idx="139">
                  <c:v>-62.295999999999999</c:v>
                </c:pt>
                <c:pt idx="140">
                  <c:v>-62.192300000000003</c:v>
                </c:pt>
                <c:pt idx="141">
                  <c:v>-62.097700000000003</c:v>
                </c:pt>
                <c:pt idx="142">
                  <c:v>-61.994000000000007</c:v>
                </c:pt>
                <c:pt idx="143">
                  <c:v>-61.838099999999997</c:v>
                </c:pt>
                <c:pt idx="144">
                  <c:v>-61.728299999999997</c:v>
                </c:pt>
                <c:pt idx="145">
                  <c:v>-61.600099999999998</c:v>
                </c:pt>
                <c:pt idx="146">
                  <c:v>-61.502500000000012</c:v>
                </c:pt>
                <c:pt idx="147">
                  <c:v>-61.346899999999998</c:v>
                </c:pt>
                <c:pt idx="148">
                  <c:v>-61.231200000000001</c:v>
                </c:pt>
                <c:pt idx="149">
                  <c:v>-61.124200000000009</c:v>
                </c:pt>
                <c:pt idx="150">
                  <c:v>-61.057000000000002</c:v>
                </c:pt>
                <c:pt idx="151">
                  <c:v>-60.989899999999999</c:v>
                </c:pt>
                <c:pt idx="152">
                  <c:v>-60.861800000000002</c:v>
                </c:pt>
                <c:pt idx="153">
                  <c:v>-60.754800000000003</c:v>
                </c:pt>
                <c:pt idx="154">
                  <c:v>-60.657300000000014</c:v>
                </c:pt>
                <c:pt idx="155">
                  <c:v>-60.4925</c:v>
                </c:pt>
                <c:pt idx="156">
                  <c:v>-60.333799999999997</c:v>
                </c:pt>
                <c:pt idx="157">
                  <c:v>-60.220700000000001</c:v>
                </c:pt>
                <c:pt idx="158">
                  <c:v>-60.095700000000001</c:v>
                </c:pt>
                <c:pt idx="159">
                  <c:v>-59.970500000000001</c:v>
                </c:pt>
                <c:pt idx="160">
                  <c:v>-59.830300000000001</c:v>
                </c:pt>
                <c:pt idx="161">
                  <c:v>-59.708100000000002</c:v>
                </c:pt>
                <c:pt idx="162">
                  <c:v>-59.631900000000009</c:v>
                </c:pt>
                <c:pt idx="163">
                  <c:v>-59.521800000000013</c:v>
                </c:pt>
                <c:pt idx="164">
                  <c:v>-59.40590000000001</c:v>
                </c:pt>
                <c:pt idx="165">
                  <c:v>-59.332700000000003</c:v>
                </c:pt>
                <c:pt idx="166">
                  <c:v>-59.253399999999978</c:v>
                </c:pt>
                <c:pt idx="167">
                  <c:v>-59.213700000000003</c:v>
                </c:pt>
                <c:pt idx="168">
                  <c:v>-59.1282</c:v>
                </c:pt>
                <c:pt idx="169">
                  <c:v>-59.058199999999999</c:v>
                </c:pt>
                <c:pt idx="170">
                  <c:v>-58.93</c:v>
                </c:pt>
                <c:pt idx="171">
                  <c:v>-58.8414</c:v>
                </c:pt>
                <c:pt idx="172">
                  <c:v>-58.771099999999997</c:v>
                </c:pt>
                <c:pt idx="173">
                  <c:v>-58.716299999999997</c:v>
                </c:pt>
                <c:pt idx="174">
                  <c:v>-58.676699999999997</c:v>
                </c:pt>
                <c:pt idx="175">
                  <c:v>-58.636899999999997</c:v>
                </c:pt>
                <c:pt idx="176">
                  <c:v>-58.6126</c:v>
                </c:pt>
                <c:pt idx="177">
                  <c:v>-58.523899999999998</c:v>
                </c:pt>
                <c:pt idx="178">
                  <c:v>-58.487400000000022</c:v>
                </c:pt>
                <c:pt idx="179">
                  <c:v>-58.46</c:v>
                </c:pt>
                <c:pt idx="180">
                  <c:v>-58.411099999999998</c:v>
                </c:pt>
                <c:pt idx="181">
                  <c:v>-58.389800000000001</c:v>
                </c:pt>
                <c:pt idx="182">
                  <c:v>-58.362299999999998</c:v>
                </c:pt>
                <c:pt idx="183">
                  <c:v>-58.380600000000001</c:v>
                </c:pt>
                <c:pt idx="184">
                  <c:v>-58.353099999999998</c:v>
                </c:pt>
                <c:pt idx="185">
                  <c:v>-58.298400000000001</c:v>
                </c:pt>
                <c:pt idx="186">
                  <c:v>-58.258499999999998</c:v>
                </c:pt>
                <c:pt idx="187">
                  <c:v>-58.191400000000009</c:v>
                </c:pt>
                <c:pt idx="188">
                  <c:v>-58.154899999999998</c:v>
                </c:pt>
                <c:pt idx="189">
                  <c:v>-58.090699999999998</c:v>
                </c:pt>
                <c:pt idx="190">
                  <c:v>-58.081600000000002</c:v>
                </c:pt>
                <c:pt idx="191">
                  <c:v>-58.087699999999998</c:v>
                </c:pt>
                <c:pt idx="192">
                  <c:v>-58.060299999999998</c:v>
                </c:pt>
                <c:pt idx="193">
                  <c:v>-58.041899999999998</c:v>
                </c:pt>
                <c:pt idx="194">
                  <c:v>-58.017500000000013</c:v>
                </c:pt>
                <c:pt idx="195">
                  <c:v>-57.996000000000002</c:v>
                </c:pt>
                <c:pt idx="196">
                  <c:v>-57.965499999999999</c:v>
                </c:pt>
                <c:pt idx="197">
                  <c:v>-57.886200000000002</c:v>
                </c:pt>
                <c:pt idx="198">
                  <c:v>-57.871099999999998</c:v>
                </c:pt>
                <c:pt idx="199">
                  <c:v>-57.889300000000013</c:v>
                </c:pt>
                <c:pt idx="200">
                  <c:v>-57.852700000000013</c:v>
                </c:pt>
                <c:pt idx="201">
                  <c:v>-57.843500000000013</c:v>
                </c:pt>
                <c:pt idx="202">
                  <c:v>-57.825200000000009</c:v>
                </c:pt>
                <c:pt idx="203">
                  <c:v>-57.806900000000013</c:v>
                </c:pt>
                <c:pt idx="204">
                  <c:v>-57.807000000000002</c:v>
                </c:pt>
                <c:pt idx="205">
                  <c:v>-57.776400000000002</c:v>
                </c:pt>
                <c:pt idx="206">
                  <c:v>-57.724400000000003</c:v>
                </c:pt>
                <c:pt idx="207">
                  <c:v>-57.718499999999999</c:v>
                </c:pt>
                <c:pt idx="208">
                  <c:v>-57.730499999999999</c:v>
                </c:pt>
                <c:pt idx="209">
                  <c:v>-57.75200000000001</c:v>
                </c:pt>
                <c:pt idx="210">
                  <c:v>-57.721499999999999</c:v>
                </c:pt>
                <c:pt idx="211">
                  <c:v>-57.718299999999999</c:v>
                </c:pt>
                <c:pt idx="212">
                  <c:v>-57.72760000000001</c:v>
                </c:pt>
                <c:pt idx="213">
                  <c:v>-57.702999999999982</c:v>
                </c:pt>
                <c:pt idx="214">
                  <c:v>-57.678600000000003</c:v>
                </c:pt>
                <c:pt idx="215">
                  <c:v>-57.730499999999999</c:v>
                </c:pt>
                <c:pt idx="216">
                  <c:v>-57.712299999999999</c:v>
                </c:pt>
                <c:pt idx="217">
                  <c:v>-57.773400000000017</c:v>
                </c:pt>
                <c:pt idx="218">
                  <c:v>-57.809699999999999</c:v>
                </c:pt>
                <c:pt idx="219">
                  <c:v>-57.797699999999999</c:v>
                </c:pt>
                <c:pt idx="220">
                  <c:v>-57.803700000000013</c:v>
                </c:pt>
                <c:pt idx="221">
                  <c:v>-57.803800000000003</c:v>
                </c:pt>
                <c:pt idx="222">
                  <c:v>-57.78240000000001</c:v>
                </c:pt>
                <c:pt idx="223">
                  <c:v>-57.831299999999999</c:v>
                </c:pt>
                <c:pt idx="224">
                  <c:v>-57.813099999999999</c:v>
                </c:pt>
                <c:pt idx="225">
                  <c:v>-57.849700000000013</c:v>
                </c:pt>
                <c:pt idx="226">
                  <c:v>-57.889400000000002</c:v>
                </c:pt>
                <c:pt idx="227">
                  <c:v>-57.886200000000002</c:v>
                </c:pt>
                <c:pt idx="228">
                  <c:v>-57.901600000000002</c:v>
                </c:pt>
                <c:pt idx="229">
                  <c:v>-57.901400000000002</c:v>
                </c:pt>
                <c:pt idx="230">
                  <c:v>-57.883200000000002</c:v>
                </c:pt>
                <c:pt idx="231">
                  <c:v>-57.919800000000002</c:v>
                </c:pt>
                <c:pt idx="232">
                  <c:v>-57.935100000000013</c:v>
                </c:pt>
                <c:pt idx="233">
                  <c:v>-57.938099999999999</c:v>
                </c:pt>
                <c:pt idx="234">
                  <c:v>-57.925899999999999</c:v>
                </c:pt>
                <c:pt idx="235">
                  <c:v>-57.925800000000002</c:v>
                </c:pt>
                <c:pt idx="236">
                  <c:v>-57.938200000000009</c:v>
                </c:pt>
                <c:pt idx="237">
                  <c:v>-57.928899999999999</c:v>
                </c:pt>
                <c:pt idx="238">
                  <c:v>-57.89830000000002</c:v>
                </c:pt>
                <c:pt idx="239">
                  <c:v>-57.861800000000002</c:v>
                </c:pt>
                <c:pt idx="240">
                  <c:v>-57.877299999999998</c:v>
                </c:pt>
                <c:pt idx="241">
                  <c:v>-57.910600000000002</c:v>
                </c:pt>
                <c:pt idx="242">
                  <c:v>-57.925899999999999</c:v>
                </c:pt>
                <c:pt idx="243">
                  <c:v>-57.904499999999999</c:v>
                </c:pt>
                <c:pt idx="244">
                  <c:v>-57.932099999999998</c:v>
                </c:pt>
                <c:pt idx="245">
                  <c:v>-57.901500000000013</c:v>
                </c:pt>
                <c:pt idx="246">
                  <c:v>-57.886299999999999</c:v>
                </c:pt>
                <c:pt idx="247">
                  <c:v>-57.849600000000002</c:v>
                </c:pt>
                <c:pt idx="248">
                  <c:v>-57.800600000000003</c:v>
                </c:pt>
                <c:pt idx="249">
                  <c:v>-57.776500000000013</c:v>
                </c:pt>
                <c:pt idx="250">
                  <c:v>-57.776299999999999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8595-7548-BB44-36AD70C6D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14492688"/>
        <c:axId val="-1214490368"/>
      </c:scatterChart>
      <c:valAx>
        <c:axId val="-1214492688"/>
        <c:scaling>
          <c:orientation val="minMax"/>
          <c:max val="25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-1214490368"/>
        <c:crossesAt val="-80"/>
        <c:crossBetween val="midCat"/>
        <c:majorUnit val="100"/>
      </c:valAx>
      <c:valAx>
        <c:axId val="-1214490368"/>
        <c:scaling>
          <c:orientation val="minMax"/>
          <c:min val="-80"/>
        </c:scaling>
        <c:delete val="1"/>
        <c:axPos val="l"/>
        <c:numFmt formatCode="General" sourceLinked="1"/>
        <c:majorTickMark val="out"/>
        <c:minorTickMark val="none"/>
        <c:tickLblPos val="nextTo"/>
        <c:crossAx val="-1214492688"/>
        <c:crosses val="autoZero"/>
        <c:crossBetween val="midCat"/>
        <c:majorUnit val="2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8760103780433399"/>
          <c:y val="0.18426671761004601"/>
          <c:w val="0.70512456581821503"/>
          <c:h val="0.62535750472326002"/>
        </c:manualLayout>
      </c:layout>
      <c:scatterChart>
        <c:scatterStyle val="lineMarker"/>
        <c:varyColors val="0"/>
        <c:ser>
          <c:idx val="0"/>
          <c:order val="0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Gg_R153Q_R171Q_cell6_FL!$A$2:$IQ$2</c:f>
              <c:numCache>
                <c:formatCode>General</c:formatCode>
                <c:ptCount val="251"/>
                <c:pt idx="0">
                  <c:v>-8.5730000000000001E-2</c:v>
                </c:pt>
                <c:pt idx="1">
                  <c:v>-0.42307</c:v>
                </c:pt>
                <c:pt idx="2">
                  <c:v>0.42647000000000002</c:v>
                </c:pt>
                <c:pt idx="3">
                  <c:v>-1.1785000000000001</c:v>
                </c:pt>
                <c:pt idx="4">
                  <c:v>0.17776</c:v>
                </c:pt>
                <c:pt idx="5">
                  <c:v>-1.49</c:v>
                </c:pt>
                <c:pt idx="6">
                  <c:v>-0.28621000000000002</c:v>
                </c:pt>
                <c:pt idx="7">
                  <c:v>-0.19821</c:v>
                </c:pt>
                <c:pt idx="8">
                  <c:v>-0.50404000000000004</c:v>
                </c:pt>
                <c:pt idx="9">
                  <c:v>-0.31597999999999998</c:v>
                </c:pt>
                <c:pt idx="10">
                  <c:v>0.32188</c:v>
                </c:pt>
                <c:pt idx="11">
                  <c:v>-0.87809999999999999</c:v>
                </c:pt>
                <c:pt idx="12">
                  <c:v>0.36564000000000002</c:v>
                </c:pt>
                <c:pt idx="13">
                  <c:v>-0.33273999999999998</c:v>
                </c:pt>
                <c:pt idx="14">
                  <c:v>5.2885000000000001E-2</c:v>
                </c:pt>
                <c:pt idx="15">
                  <c:v>0.30626999999999999</c:v>
                </c:pt>
                <c:pt idx="16">
                  <c:v>-0.11573</c:v>
                </c:pt>
                <c:pt idx="17">
                  <c:v>0.22517999999999999</c:v>
                </c:pt>
                <c:pt idx="18">
                  <c:v>0.26684999999999998</c:v>
                </c:pt>
                <c:pt idx="19">
                  <c:v>-0.63492000000000004</c:v>
                </c:pt>
                <c:pt idx="20">
                  <c:v>-0.95782</c:v>
                </c:pt>
                <c:pt idx="21">
                  <c:v>-0.49238999999999999</c:v>
                </c:pt>
                <c:pt idx="22">
                  <c:v>0.17255999999999999</c:v>
                </c:pt>
                <c:pt idx="23">
                  <c:v>0.15373000000000001</c:v>
                </c:pt>
                <c:pt idx="24">
                  <c:v>4.6739000000000003E-2</c:v>
                </c:pt>
                <c:pt idx="25">
                  <c:v>0.43819000000000002</c:v>
                </c:pt>
                <c:pt idx="26">
                  <c:v>-0.75419000000000003</c:v>
                </c:pt>
                <c:pt idx="27">
                  <c:v>-0.33282</c:v>
                </c:pt>
                <c:pt idx="28">
                  <c:v>3.9297999999999998E-3</c:v>
                </c:pt>
                <c:pt idx="29">
                  <c:v>-0.63499000000000005</c:v>
                </c:pt>
                <c:pt idx="30">
                  <c:v>0.21759000000000001</c:v>
                </c:pt>
                <c:pt idx="31">
                  <c:v>-0.47249999999999998</c:v>
                </c:pt>
                <c:pt idx="32">
                  <c:v>-1.4799</c:v>
                </c:pt>
                <c:pt idx="33">
                  <c:v>-0.41105000000000003</c:v>
                </c:pt>
                <c:pt idx="34">
                  <c:v>-0.64709000000000005</c:v>
                </c:pt>
                <c:pt idx="35">
                  <c:v>-0.36149999999999999</c:v>
                </c:pt>
                <c:pt idx="36">
                  <c:v>-0.38836999999999999</c:v>
                </c:pt>
                <c:pt idx="37">
                  <c:v>0.17269000000000001</c:v>
                </c:pt>
                <c:pt idx="38">
                  <c:v>2.1233</c:v>
                </c:pt>
                <c:pt idx="39">
                  <c:v>3.0278</c:v>
                </c:pt>
                <c:pt idx="40">
                  <c:v>1.3925000000000001</c:v>
                </c:pt>
                <c:pt idx="41">
                  <c:v>2.6844999999999999</c:v>
                </c:pt>
                <c:pt idx="42">
                  <c:v>2.4034</c:v>
                </c:pt>
                <c:pt idx="43">
                  <c:v>3.5083000000000002</c:v>
                </c:pt>
                <c:pt idx="44">
                  <c:v>3.0270999999999999</c:v>
                </c:pt>
                <c:pt idx="45">
                  <c:v>3.9580000000000002</c:v>
                </c:pt>
                <c:pt idx="46">
                  <c:v>4.4116</c:v>
                </c:pt>
                <c:pt idx="47">
                  <c:v>5.3818000000000001</c:v>
                </c:pt>
                <c:pt idx="48">
                  <c:v>7.5594999999999999</c:v>
                </c:pt>
                <c:pt idx="49">
                  <c:v>11.215</c:v>
                </c:pt>
                <c:pt idx="50">
                  <c:v>12.695</c:v>
                </c:pt>
                <c:pt idx="51">
                  <c:v>12.365</c:v>
                </c:pt>
                <c:pt idx="52">
                  <c:v>12.417999999999999</c:v>
                </c:pt>
                <c:pt idx="53">
                  <c:v>11.321</c:v>
                </c:pt>
                <c:pt idx="54">
                  <c:v>11.186</c:v>
                </c:pt>
                <c:pt idx="55">
                  <c:v>11.105</c:v>
                </c:pt>
                <c:pt idx="56">
                  <c:v>10.117000000000001</c:v>
                </c:pt>
                <c:pt idx="57">
                  <c:v>8.5677000000000003</c:v>
                </c:pt>
                <c:pt idx="58">
                  <c:v>8.3259000000000007</c:v>
                </c:pt>
                <c:pt idx="59">
                  <c:v>9.2211999999999978</c:v>
                </c:pt>
                <c:pt idx="60">
                  <c:v>8.2858000000000001</c:v>
                </c:pt>
                <c:pt idx="61">
                  <c:v>6.5335000000000001</c:v>
                </c:pt>
                <c:pt idx="62">
                  <c:v>6.6128999999999847</c:v>
                </c:pt>
                <c:pt idx="63">
                  <c:v>6.4524999999999997</c:v>
                </c:pt>
                <c:pt idx="64">
                  <c:v>6.1989999999999998</c:v>
                </c:pt>
                <c:pt idx="65">
                  <c:v>4.1170999999999944</c:v>
                </c:pt>
                <c:pt idx="66">
                  <c:v>4.0423</c:v>
                </c:pt>
                <c:pt idx="67">
                  <c:v>3.3607999999999998</c:v>
                </c:pt>
                <c:pt idx="68">
                  <c:v>3.8938999999999999</c:v>
                </c:pt>
                <c:pt idx="69">
                  <c:v>4.2366000000000001</c:v>
                </c:pt>
                <c:pt idx="70">
                  <c:v>3.4131</c:v>
                </c:pt>
                <c:pt idx="71">
                  <c:v>1.5319</c:v>
                </c:pt>
                <c:pt idx="72">
                  <c:v>2.9651000000000001</c:v>
                </c:pt>
                <c:pt idx="73">
                  <c:v>2.2723</c:v>
                </c:pt>
                <c:pt idx="74">
                  <c:v>2.0832000000000002</c:v>
                </c:pt>
                <c:pt idx="75">
                  <c:v>1.6600999999999999</c:v>
                </c:pt>
                <c:pt idx="76">
                  <c:v>0.50178</c:v>
                </c:pt>
                <c:pt idx="77">
                  <c:v>0.37866</c:v>
                </c:pt>
                <c:pt idx="78">
                  <c:v>0.11938</c:v>
                </c:pt>
                <c:pt idx="79">
                  <c:v>0.50097999999999998</c:v>
                </c:pt>
                <c:pt idx="80">
                  <c:v>0.34566999999999998</c:v>
                </c:pt>
                <c:pt idx="81">
                  <c:v>-1.0689</c:v>
                </c:pt>
                <c:pt idx="82">
                  <c:v>0.33731</c:v>
                </c:pt>
                <c:pt idx="83">
                  <c:v>0.73372999999999999</c:v>
                </c:pt>
                <c:pt idx="84">
                  <c:v>-0.80930000000000002</c:v>
                </c:pt>
                <c:pt idx="85">
                  <c:v>-1.4185000000000001</c:v>
                </c:pt>
                <c:pt idx="86">
                  <c:v>-1.073</c:v>
                </c:pt>
                <c:pt idx="87">
                  <c:v>-0.53522000000000003</c:v>
                </c:pt>
                <c:pt idx="88">
                  <c:v>-0.96674000000000004</c:v>
                </c:pt>
                <c:pt idx="89">
                  <c:v>-1.3065</c:v>
                </c:pt>
                <c:pt idx="90">
                  <c:v>-1.3025</c:v>
                </c:pt>
                <c:pt idx="91">
                  <c:v>-1.7350000000000001</c:v>
                </c:pt>
                <c:pt idx="92">
                  <c:v>-1.7769999999999999</c:v>
                </c:pt>
                <c:pt idx="93">
                  <c:v>-2.3843000000000001</c:v>
                </c:pt>
                <c:pt idx="94">
                  <c:v>-2.9701</c:v>
                </c:pt>
                <c:pt idx="95">
                  <c:v>-3.0771999999999999</c:v>
                </c:pt>
                <c:pt idx="96">
                  <c:v>-2.7612000000000001</c:v>
                </c:pt>
                <c:pt idx="97">
                  <c:v>-2.8801999999999999</c:v>
                </c:pt>
                <c:pt idx="98">
                  <c:v>-2.8037000000000001</c:v>
                </c:pt>
                <c:pt idx="99">
                  <c:v>-2.1475</c:v>
                </c:pt>
                <c:pt idx="100">
                  <c:v>-2.3399000000000001</c:v>
                </c:pt>
                <c:pt idx="101">
                  <c:v>-1.6949000000000001</c:v>
                </c:pt>
                <c:pt idx="102">
                  <c:v>-3.5868000000000002</c:v>
                </c:pt>
                <c:pt idx="103">
                  <c:v>-3.1377999999999999</c:v>
                </c:pt>
                <c:pt idx="104">
                  <c:v>-3.6240999999999999</c:v>
                </c:pt>
                <c:pt idx="105">
                  <c:v>-2.7048999999999999</c:v>
                </c:pt>
                <c:pt idx="106">
                  <c:v>-2.7719999999999998</c:v>
                </c:pt>
                <c:pt idx="107">
                  <c:v>-2.9026000000000001</c:v>
                </c:pt>
                <c:pt idx="108">
                  <c:v>-2.8751000000000002</c:v>
                </c:pt>
                <c:pt idx="109">
                  <c:v>-4.6482000000000001</c:v>
                </c:pt>
                <c:pt idx="110">
                  <c:v>-2.6665000000000001</c:v>
                </c:pt>
                <c:pt idx="111">
                  <c:v>-3.3591999999999991</c:v>
                </c:pt>
                <c:pt idx="112">
                  <c:v>-4.3151999999999999</c:v>
                </c:pt>
                <c:pt idx="113">
                  <c:v>-3.2616999999999998</c:v>
                </c:pt>
                <c:pt idx="114">
                  <c:v>-3.5188000000000001</c:v>
                </c:pt>
                <c:pt idx="115">
                  <c:v>-2.9935</c:v>
                </c:pt>
                <c:pt idx="116">
                  <c:v>-3.4424999999999999</c:v>
                </c:pt>
                <c:pt idx="117">
                  <c:v>-2.8218999999999999</c:v>
                </c:pt>
                <c:pt idx="118">
                  <c:v>-2.4016000000000002</c:v>
                </c:pt>
                <c:pt idx="119">
                  <c:v>-2.6036999999999999</c:v>
                </c:pt>
                <c:pt idx="120">
                  <c:v>-3.2124000000000001</c:v>
                </c:pt>
                <c:pt idx="121">
                  <c:v>-3.7602000000000002</c:v>
                </c:pt>
                <c:pt idx="122">
                  <c:v>-3.7408000000000001</c:v>
                </c:pt>
                <c:pt idx="123">
                  <c:v>-2.7814999999999999</c:v>
                </c:pt>
                <c:pt idx="124">
                  <c:v>-3.7682000000000002</c:v>
                </c:pt>
                <c:pt idx="125">
                  <c:v>-3.6354000000000002</c:v>
                </c:pt>
                <c:pt idx="126">
                  <c:v>-3.3094000000000001</c:v>
                </c:pt>
                <c:pt idx="127">
                  <c:v>-2.6404999999999998</c:v>
                </c:pt>
                <c:pt idx="128">
                  <c:v>-2.7806999999999999</c:v>
                </c:pt>
                <c:pt idx="129">
                  <c:v>-3.1038999999999999</c:v>
                </c:pt>
                <c:pt idx="130">
                  <c:v>-2.2974999999999999</c:v>
                </c:pt>
                <c:pt idx="131">
                  <c:v>-2.316599999999998</c:v>
                </c:pt>
                <c:pt idx="132">
                  <c:v>-2.5103</c:v>
                </c:pt>
                <c:pt idx="133">
                  <c:v>-2.9931999999999999</c:v>
                </c:pt>
                <c:pt idx="134">
                  <c:v>-3.1676000000000002</c:v>
                </c:pt>
                <c:pt idx="135">
                  <c:v>-3.9830999999999999</c:v>
                </c:pt>
                <c:pt idx="136">
                  <c:v>-3.8258000000000001</c:v>
                </c:pt>
                <c:pt idx="137">
                  <c:v>-2.3083</c:v>
                </c:pt>
                <c:pt idx="138">
                  <c:v>-1.8706</c:v>
                </c:pt>
                <c:pt idx="139">
                  <c:v>-2.4752000000000001</c:v>
                </c:pt>
                <c:pt idx="140">
                  <c:v>-2.3626</c:v>
                </c:pt>
                <c:pt idx="141">
                  <c:v>-2.2416999999999998</c:v>
                </c:pt>
                <c:pt idx="142">
                  <c:v>-3.2713999999999999</c:v>
                </c:pt>
                <c:pt idx="143">
                  <c:v>-1.0174000000000001</c:v>
                </c:pt>
                <c:pt idx="144">
                  <c:v>-2.436399999999999</c:v>
                </c:pt>
                <c:pt idx="145">
                  <c:v>-1.4663999999999999</c:v>
                </c:pt>
                <c:pt idx="146">
                  <c:v>-2.1324999999999998</c:v>
                </c:pt>
                <c:pt idx="147">
                  <c:v>-2.3132999999999999</c:v>
                </c:pt>
                <c:pt idx="148">
                  <c:v>-3.4443999999999999</c:v>
                </c:pt>
                <c:pt idx="149">
                  <c:v>-1.9974000000000001</c:v>
                </c:pt>
                <c:pt idx="150">
                  <c:v>-2.4178000000000002</c:v>
                </c:pt>
                <c:pt idx="151">
                  <c:v>-2.4975999999999998</c:v>
                </c:pt>
                <c:pt idx="152">
                  <c:v>-1.2701</c:v>
                </c:pt>
                <c:pt idx="153">
                  <c:v>-2.7042999999999999</c:v>
                </c:pt>
                <c:pt idx="154">
                  <c:v>-2.6680999999999999</c:v>
                </c:pt>
                <c:pt idx="155">
                  <c:v>-1.4513</c:v>
                </c:pt>
                <c:pt idx="156">
                  <c:v>-1.9641999999999999</c:v>
                </c:pt>
                <c:pt idx="157">
                  <c:v>-1.2059</c:v>
                </c:pt>
                <c:pt idx="158">
                  <c:v>-1.8333999999999999</c:v>
                </c:pt>
                <c:pt idx="159">
                  <c:v>-1.0451999999999999</c:v>
                </c:pt>
                <c:pt idx="160">
                  <c:v>-1.284</c:v>
                </c:pt>
                <c:pt idx="161">
                  <c:v>-1.4722999999999999</c:v>
                </c:pt>
                <c:pt idx="162">
                  <c:v>-1.5754999999999999</c:v>
                </c:pt>
                <c:pt idx="163">
                  <c:v>-1.0636000000000001</c:v>
                </c:pt>
                <c:pt idx="164">
                  <c:v>-2.4068000000000001</c:v>
                </c:pt>
                <c:pt idx="165">
                  <c:v>-0.56118000000000001</c:v>
                </c:pt>
                <c:pt idx="166">
                  <c:v>-1.1391</c:v>
                </c:pt>
                <c:pt idx="167">
                  <c:v>-1.0758000000000001</c:v>
                </c:pt>
                <c:pt idx="168">
                  <c:v>-1.6535</c:v>
                </c:pt>
                <c:pt idx="169">
                  <c:v>-0.97987999999999997</c:v>
                </c:pt>
                <c:pt idx="170">
                  <c:v>-0.94945000000000002</c:v>
                </c:pt>
                <c:pt idx="171">
                  <c:v>-0.24071999999999999</c:v>
                </c:pt>
                <c:pt idx="172">
                  <c:v>-0.65925999999999996</c:v>
                </c:pt>
                <c:pt idx="173">
                  <c:v>-1.6389</c:v>
                </c:pt>
                <c:pt idx="174">
                  <c:v>-1.1524000000000001</c:v>
                </c:pt>
                <c:pt idx="175">
                  <c:v>-0.96991000000000005</c:v>
                </c:pt>
                <c:pt idx="176">
                  <c:v>-0.86507999999999996</c:v>
                </c:pt>
                <c:pt idx="177">
                  <c:v>-1.8008999999999999</c:v>
                </c:pt>
                <c:pt idx="178">
                  <c:v>0.21359</c:v>
                </c:pt>
                <c:pt idx="179">
                  <c:v>-1.0765</c:v>
                </c:pt>
                <c:pt idx="180">
                  <c:v>0.11182</c:v>
                </c:pt>
                <c:pt idx="181">
                  <c:v>-0.90197000000000005</c:v>
                </c:pt>
                <c:pt idx="182">
                  <c:v>-0.32300000000000001</c:v>
                </c:pt>
                <c:pt idx="183">
                  <c:v>-1.0690999999999999</c:v>
                </c:pt>
                <c:pt idx="184">
                  <c:v>-0.98267000000000004</c:v>
                </c:pt>
                <c:pt idx="185">
                  <c:v>-1.1928000000000001</c:v>
                </c:pt>
                <c:pt idx="186">
                  <c:v>-0.97558999999999996</c:v>
                </c:pt>
                <c:pt idx="187">
                  <c:v>-1.4876</c:v>
                </c:pt>
                <c:pt idx="188">
                  <c:v>-0.98719000000000001</c:v>
                </c:pt>
                <c:pt idx="189">
                  <c:v>-0.97929999999999995</c:v>
                </c:pt>
                <c:pt idx="190">
                  <c:v>0.15082999999999999</c:v>
                </c:pt>
                <c:pt idx="191">
                  <c:v>-0.79086999999999996</c:v>
                </c:pt>
                <c:pt idx="192">
                  <c:v>-0.17546</c:v>
                </c:pt>
                <c:pt idx="193">
                  <c:v>-0.94967000000000001</c:v>
                </c:pt>
                <c:pt idx="194">
                  <c:v>-1.2667999999999999</c:v>
                </c:pt>
                <c:pt idx="195">
                  <c:v>-0.32573000000000002</c:v>
                </c:pt>
                <c:pt idx="196">
                  <c:v>0.28421999999999997</c:v>
                </c:pt>
                <c:pt idx="197">
                  <c:v>-0.68586000000000003</c:v>
                </c:pt>
                <c:pt idx="198">
                  <c:v>-0.22055</c:v>
                </c:pt>
                <c:pt idx="199">
                  <c:v>-6.4473000000000003E-2</c:v>
                </c:pt>
                <c:pt idx="200">
                  <c:v>-2.0175999999999999E-2</c:v>
                </c:pt>
                <c:pt idx="201">
                  <c:v>-0.21684</c:v>
                </c:pt>
                <c:pt idx="202">
                  <c:v>0.41826000000000002</c:v>
                </c:pt>
                <c:pt idx="203">
                  <c:v>0.52022000000000002</c:v>
                </c:pt>
                <c:pt idx="204">
                  <c:v>-2.6603999999999999E-2</c:v>
                </c:pt>
                <c:pt idx="205">
                  <c:v>-0.47195999999999999</c:v>
                </c:pt>
                <c:pt idx="206">
                  <c:v>0.79842000000000002</c:v>
                </c:pt>
                <c:pt idx="207">
                  <c:v>7.0711000000000003E-3</c:v>
                </c:pt>
                <c:pt idx="208">
                  <c:v>-0.39706000000000002</c:v>
                </c:pt>
                <c:pt idx="209">
                  <c:v>-1.4023000000000001</c:v>
                </c:pt>
                <c:pt idx="210">
                  <c:v>-0.53300999999999998</c:v>
                </c:pt>
                <c:pt idx="211">
                  <c:v>0.3679</c:v>
                </c:pt>
                <c:pt idx="212">
                  <c:v>0.32586999999999999</c:v>
                </c:pt>
                <c:pt idx="213">
                  <c:v>0.45200000000000001</c:v>
                </c:pt>
                <c:pt idx="214">
                  <c:v>-0.12644</c:v>
                </c:pt>
                <c:pt idx="215">
                  <c:v>-0.43715999999999999</c:v>
                </c:pt>
                <c:pt idx="216">
                  <c:v>0.48730000000000001</c:v>
                </c:pt>
                <c:pt idx="217">
                  <c:v>-3.3158E-2</c:v>
                </c:pt>
                <c:pt idx="218">
                  <c:v>0.16063</c:v>
                </c:pt>
                <c:pt idx="219">
                  <c:v>-0.10048</c:v>
                </c:pt>
                <c:pt idx="220">
                  <c:v>0.41065000000000002</c:v>
                </c:pt>
                <c:pt idx="221">
                  <c:v>-0.18906999999999999</c:v>
                </c:pt>
                <c:pt idx="222">
                  <c:v>6.9740999999999996E-3</c:v>
                </c:pt>
                <c:pt idx="223">
                  <c:v>0.56547999999999998</c:v>
                </c:pt>
                <c:pt idx="224">
                  <c:v>0.74412999999999996</c:v>
                </c:pt>
                <c:pt idx="225">
                  <c:v>0.91505999999999998</c:v>
                </c:pt>
                <c:pt idx="226">
                  <c:v>-0.29554000000000002</c:v>
                </c:pt>
                <c:pt idx="227">
                  <c:v>0.11928</c:v>
                </c:pt>
                <c:pt idx="228">
                  <c:v>5.5008000000000001E-2</c:v>
                </c:pt>
                <c:pt idx="229">
                  <c:v>0.15731000000000001</c:v>
                </c:pt>
                <c:pt idx="230">
                  <c:v>0.1085</c:v>
                </c:pt>
                <c:pt idx="231">
                  <c:v>0.59550999999999998</c:v>
                </c:pt>
                <c:pt idx="232">
                  <c:v>0.7339</c:v>
                </c:pt>
                <c:pt idx="233">
                  <c:v>1.0257000000000001</c:v>
                </c:pt>
                <c:pt idx="234">
                  <c:v>-5.5153000000000001E-2</c:v>
                </c:pt>
                <c:pt idx="235">
                  <c:v>0.17571000000000001</c:v>
                </c:pt>
                <c:pt idx="236">
                  <c:v>0.54866999999999999</c:v>
                </c:pt>
                <c:pt idx="237">
                  <c:v>-0.46676000000000001</c:v>
                </c:pt>
                <c:pt idx="238">
                  <c:v>-0.29743999999999998</c:v>
                </c:pt>
                <c:pt idx="239">
                  <c:v>-1.4370000000000001E-2</c:v>
                </c:pt>
                <c:pt idx="240">
                  <c:v>0.43335000000000001</c:v>
                </c:pt>
                <c:pt idx="241">
                  <c:v>-0.12681000000000001</c:v>
                </c:pt>
                <c:pt idx="242">
                  <c:v>-0.35574</c:v>
                </c:pt>
                <c:pt idx="243">
                  <c:v>8.1671999999999995E-2</c:v>
                </c:pt>
                <c:pt idx="244">
                  <c:v>-0.37894</c:v>
                </c:pt>
                <c:pt idx="245">
                  <c:v>-0.29305999999999999</c:v>
                </c:pt>
                <c:pt idx="246">
                  <c:v>0.56003000000000003</c:v>
                </c:pt>
                <c:pt idx="247">
                  <c:v>0.40231</c:v>
                </c:pt>
                <c:pt idx="248">
                  <c:v>-5.8951000000000003E-2</c:v>
                </c:pt>
                <c:pt idx="249">
                  <c:v>-0.55759999999999998</c:v>
                </c:pt>
                <c:pt idx="250">
                  <c:v>-0.87741000000000002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B3C-0540-8E97-60847D154165}"/>
            </c:ext>
          </c:extLst>
        </c:ser>
        <c:ser>
          <c:idx val="1"/>
          <c:order val="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Gg_R153Q_R171Q_cell6_FL!$A$3:$IQ$3</c:f>
              <c:numCache>
                <c:formatCode>General</c:formatCode>
                <c:ptCount val="251"/>
                <c:pt idx="0">
                  <c:v>-0.15003</c:v>
                </c:pt>
                <c:pt idx="1">
                  <c:v>0.15575</c:v>
                </c:pt>
                <c:pt idx="2">
                  <c:v>-0.36426999999999998</c:v>
                </c:pt>
                <c:pt idx="3">
                  <c:v>-0.88009000000000004</c:v>
                </c:pt>
                <c:pt idx="4">
                  <c:v>-6.4121999999999998E-2</c:v>
                </c:pt>
                <c:pt idx="5">
                  <c:v>-0.63109000000000004</c:v>
                </c:pt>
                <c:pt idx="6">
                  <c:v>-0.49914999999999998</c:v>
                </c:pt>
                <c:pt idx="7">
                  <c:v>0.21745</c:v>
                </c:pt>
                <c:pt idx="8">
                  <c:v>0.97387999999999997</c:v>
                </c:pt>
                <c:pt idx="9">
                  <c:v>-0.62321000000000004</c:v>
                </c:pt>
                <c:pt idx="10">
                  <c:v>0.31062000000000001</c:v>
                </c:pt>
                <c:pt idx="11">
                  <c:v>-0.56845000000000001</c:v>
                </c:pt>
                <c:pt idx="12">
                  <c:v>0.63248000000000004</c:v>
                </c:pt>
                <c:pt idx="13">
                  <c:v>1.1795</c:v>
                </c:pt>
                <c:pt idx="14">
                  <c:v>0.37680000000000002</c:v>
                </c:pt>
                <c:pt idx="15">
                  <c:v>0.12545000000000001</c:v>
                </c:pt>
                <c:pt idx="16">
                  <c:v>-9.6448000000000006E-2</c:v>
                </c:pt>
                <c:pt idx="17">
                  <c:v>-0.27755000000000002</c:v>
                </c:pt>
                <c:pt idx="18">
                  <c:v>-1.5999000000000001</c:v>
                </c:pt>
                <c:pt idx="19">
                  <c:v>-0.82593000000000005</c:v>
                </c:pt>
                <c:pt idx="20">
                  <c:v>4.6774000000000003E-2</c:v>
                </c:pt>
                <c:pt idx="21">
                  <c:v>0.10233</c:v>
                </c:pt>
                <c:pt idx="22">
                  <c:v>-0.71172000000000002</c:v>
                </c:pt>
                <c:pt idx="23">
                  <c:v>0.37920999999999999</c:v>
                </c:pt>
                <c:pt idx="24">
                  <c:v>0.33989999999999998</c:v>
                </c:pt>
                <c:pt idx="25">
                  <c:v>-0.70306000000000002</c:v>
                </c:pt>
                <c:pt idx="26">
                  <c:v>0.29303000000000001</c:v>
                </c:pt>
                <c:pt idx="27">
                  <c:v>0.24854000000000001</c:v>
                </c:pt>
                <c:pt idx="28">
                  <c:v>-0.16827</c:v>
                </c:pt>
                <c:pt idx="29">
                  <c:v>-0.66635999999999995</c:v>
                </c:pt>
                <c:pt idx="30">
                  <c:v>-0.94462000000000002</c:v>
                </c:pt>
                <c:pt idx="31">
                  <c:v>1.7826000000000002E-2</c:v>
                </c:pt>
                <c:pt idx="32">
                  <c:v>-0.86297000000000001</c:v>
                </c:pt>
                <c:pt idx="33">
                  <c:v>-0.67273000000000005</c:v>
                </c:pt>
                <c:pt idx="34">
                  <c:v>7.7011999999999997E-2</c:v>
                </c:pt>
                <c:pt idx="35">
                  <c:v>0.57647999999999999</c:v>
                </c:pt>
                <c:pt idx="36">
                  <c:v>-9.6146999999999996E-2</c:v>
                </c:pt>
                <c:pt idx="37">
                  <c:v>0.82813000000000003</c:v>
                </c:pt>
                <c:pt idx="38">
                  <c:v>1.4004000000000001E-2</c:v>
                </c:pt>
                <c:pt idx="39">
                  <c:v>2.6191</c:v>
                </c:pt>
                <c:pt idx="40">
                  <c:v>2.9721999999999991</c:v>
                </c:pt>
                <c:pt idx="41">
                  <c:v>3.2059000000000002</c:v>
                </c:pt>
                <c:pt idx="42">
                  <c:v>3.7021999999999999</c:v>
                </c:pt>
                <c:pt idx="43">
                  <c:v>3.3014999999999999</c:v>
                </c:pt>
                <c:pt idx="44">
                  <c:v>3.8719000000000001</c:v>
                </c:pt>
                <c:pt idx="45">
                  <c:v>5.0970999999999966</c:v>
                </c:pt>
                <c:pt idx="46">
                  <c:v>8.3919999999999995</c:v>
                </c:pt>
                <c:pt idx="47">
                  <c:v>9.6679999999999993</c:v>
                </c:pt>
                <c:pt idx="48">
                  <c:v>10.664999999999999</c:v>
                </c:pt>
                <c:pt idx="49">
                  <c:v>12.124000000000001</c:v>
                </c:pt>
                <c:pt idx="50">
                  <c:v>12.539</c:v>
                </c:pt>
                <c:pt idx="51">
                  <c:v>12.361000000000001</c:v>
                </c:pt>
                <c:pt idx="52">
                  <c:v>10.901999999999999</c:v>
                </c:pt>
                <c:pt idx="53">
                  <c:v>11.98</c:v>
                </c:pt>
                <c:pt idx="54">
                  <c:v>9.6710999999999991</c:v>
                </c:pt>
                <c:pt idx="55">
                  <c:v>8.8041999999999998</c:v>
                </c:pt>
                <c:pt idx="56">
                  <c:v>8.3323</c:v>
                </c:pt>
                <c:pt idx="57">
                  <c:v>8.5463000000000005</c:v>
                </c:pt>
                <c:pt idx="58">
                  <c:v>7.52</c:v>
                </c:pt>
                <c:pt idx="59">
                  <c:v>6.4668000000000001</c:v>
                </c:pt>
                <c:pt idx="60">
                  <c:v>6.6063000000000001</c:v>
                </c:pt>
                <c:pt idx="61">
                  <c:v>6.7613000000000003</c:v>
                </c:pt>
                <c:pt idx="62">
                  <c:v>5.7650999999999977</c:v>
                </c:pt>
                <c:pt idx="63">
                  <c:v>5.8964999999999996</c:v>
                </c:pt>
                <c:pt idx="64">
                  <c:v>5.5744999999999996</c:v>
                </c:pt>
                <c:pt idx="65">
                  <c:v>4.6353</c:v>
                </c:pt>
                <c:pt idx="66">
                  <c:v>3.6915</c:v>
                </c:pt>
                <c:pt idx="67">
                  <c:v>3.544</c:v>
                </c:pt>
                <c:pt idx="68">
                  <c:v>2.6947999999999999</c:v>
                </c:pt>
                <c:pt idx="69">
                  <c:v>2.66</c:v>
                </c:pt>
                <c:pt idx="70">
                  <c:v>2.6444000000000001</c:v>
                </c:pt>
                <c:pt idx="71">
                  <c:v>3.2052</c:v>
                </c:pt>
                <c:pt idx="72">
                  <c:v>2.0699999999999998</c:v>
                </c:pt>
                <c:pt idx="73">
                  <c:v>2.0714999999999999</c:v>
                </c:pt>
                <c:pt idx="74">
                  <c:v>0.78564000000000001</c:v>
                </c:pt>
                <c:pt idx="75">
                  <c:v>0.45421</c:v>
                </c:pt>
                <c:pt idx="76">
                  <c:v>1.0859000000000001</c:v>
                </c:pt>
                <c:pt idx="77">
                  <c:v>0.70430000000000004</c:v>
                </c:pt>
                <c:pt idx="78">
                  <c:v>0.43861</c:v>
                </c:pt>
                <c:pt idx="79">
                  <c:v>0.60494999999999999</c:v>
                </c:pt>
                <c:pt idx="80">
                  <c:v>9.5551999999999998E-3</c:v>
                </c:pt>
                <c:pt idx="81">
                  <c:v>-1.1949E-2</c:v>
                </c:pt>
                <c:pt idx="82">
                  <c:v>-1.2022999999999999</c:v>
                </c:pt>
                <c:pt idx="83">
                  <c:v>-1.5114000000000001</c:v>
                </c:pt>
                <c:pt idx="84">
                  <c:v>-1.4622999999999999</c:v>
                </c:pt>
                <c:pt idx="85">
                  <c:v>-2.1251000000000002</c:v>
                </c:pt>
                <c:pt idx="86">
                  <c:v>-1.2831999999999999</c:v>
                </c:pt>
                <c:pt idx="87">
                  <c:v>-0.85675999999999997</c:v>
                </c:pt>
                <c:pt idx="88">
                  <c:v>-1.1198999999999999</c:v>
                </c:pt>
                <c:pt idx="89">
                  <c:v>-2.4123000000000001</c:v>
                </c:pt>
                <c:pt idx="90">
                  <c:v>-1.4991000000000001</c:v>
                </c:pt>
                <c:pt idx="91">
                  <c:v>-1.6978</c:v>
                </c:pt>
                <c:pt idx="92">
                  <c:v>-2.6682999999999999</c:v>
                </c:pt>
                <c:pt idx="93">
                  <c:v>-1.5652999999999999</c:v>
                </c:pt>
                <c:pt idx="94">
                  <c:v>-1.8099000000000001</c:v>
                </c:pt>
                <c:pt idx="95">
                  <c:v>-2.7357999999999998</c:v>
                </c:pt>
                <c:pt idx="96">
                  <c:v>-2.4464000000000001</c:v>
                </c:pt>
                <c:pt idx="97">
                  <c:v>-3.3408000000000002</c:v>
                </c:pt>
                <c:pt idx="98">
                  <c:v>-3.58</c:v>
                </c:pt>
                <c:pt idx="99">
                  <c:v>-3.1781999999999999</c:v>
                </c:pt>
                <c:pt idx="100">
                  <c:v>-3.0451999999999999</c:v>
                </c:pt>
                <c:pt idx="101">
                  <c:v>-2.3816000000000002</c:v>
                </c:pt>
                <c:pt idx="102">
                  <c:v>-3.1255000000000002</c:v>
                </c:pt>
                <c:pt idx="103">
                  <c:v>-1.8540000000000001</c:v>
                </c:pt>
                <c:pt idx="104">
                  <c:v>-2.4138000000000002</c:v>
                </c:pt>
                <c:pt idx="105">
                  <c:v>-2.8443999999999998</c:v>
                </c:pt>
                <c:pt idx="106">
                  <c:v>-2.9133</c:v>
                </c:pt>
                <c:pt idx="107">
                  <c:v>-2.7605</c:v>
                </c:pt>
                <c:pt idx="108">
                  <c:v>-4.0742000000000003</c:v>
                </c:pt>
                <c:pt idx="109">
                  <c:v>-4.3817000000000004</c:v>
                </c:pt>
                <c:pt idx="110">
                  <c:v>-3.1894999999999998</c:v>
                </c:pt>
                <c:pt idx="111">
                  <c:v>-3.2690000000000001</c:v>
                </c:pt>
                <c:pt idx="112">
                  <c:v>-3.5341</c:v>
                </c:pt>
                <c:pt idx="113">
                  <c:v>-3.0632999999999999</c:v>
                </c:pt>
                <c:pt idx="114">
                  <c:v>-3.2345000000000002</c:v>
                </c:pt>
                <c:pt idx="115">
                  <c:v>-2.6930000000000001</c:v>
                </c:pt>
                <c:pt idx="116">
                  <c:v>-2.2681</c:v>
                </c:pt>
                <c:pt idx="117">
                  <c:v>-3.8102</c:v>
                </c:pt>
                <c:pt idx="118">
                  <c:v>-3.0585</c:v>
                </c:pt>
                <c:pt idx="119">
                  <c:v>-3.7166000000000001</c:v>
                </c:pt>
                <c:pt idx="120">
                  <c:v>-2.9561000000000002</c:v>
                </c:pt>
                <c:pt idx="121">
                  <c:v>-3.9293999999999998</c:v>
                </c:pt>
                <c:pt idx="122">
                  <c:v>-4.2223999999999986</c:v>
                </c:pt>
                <c:pt idx="123">
                  <c:v>-3.5627</c:v>
                </c:pt>
                <c:pt idx="124">
                  <c:v>-2.6867999999999999</c:v>
                </c:pt>
                <c:pt idx="125">
                  <c:v>-3.312899999999952</c:v>
                </c:pt>
                <c:pt idx="126">
                  <c:v>-2.5135000000000001</c:v>
                </c:pt>
                <c:pt idx="127">
                  <c:v>-3.4716</c:v>
                </c:pt>
                <c:pt idx="128">
                  <c:v>-2.7557999999999998</c:v>
                </c:pt>
                <c:pt idx="129">
                  <c:v>-2.8936000000000002</c:v>
                </c:pt>
                <c:pt idx="130">
                  <c:v>-3.0152000000000001</c:v>
                </c:pt>
                <c:pt idx="131">
                  <c:v>-2.2774000000000001</c:v>
                </c:pt>
                <c:pt idx="132">
                  <c:v>-2.6684999999999999</c:v>
                </c:pt>
                <c:pt idx="133">
                  <c:v>-3.3056000000000001</c:v>
                </c:pt>
                <c:pt idx="134">
                  <c:v>-1.6378999999999999</c:v>
                </c:pt>
                <c:pt idx="135">
                  <c:v>-2.4577</c:v>
                </c:pt>
                <c:pt idx="136">
                  <c:v>-2.5621999999999998</c:v>
                </c:pt>
                <c:pt idx="137">
                  <c:v>-2.101</c:v>
                </c:pt>
                <c:pt idx="138">
                  <c:v>-2.5926</c:v>
                </c:pt>
                <c:pt idx="139">
                  <c:v>-2.5720000000000001</c:v>
                </c:pt>
                <c:pt idx="140">
                  <c:v>-2.2006000000000001</c:v>
                </c:pt>
                <c:pt idx="141">
                  <c:v>-1.6875</c:v>
                </c:pt>
                <c:pt idx="142">
                  <c:v>-1.9851000000000001</c:v>
                </c:pt>
                <c:pt idx="143">
                  <c:v>-1.5883</c:v>
                </c:pt>
                <c:pt idx="144">
                  <c:v>-2.1278999999999999</c:v>
                </c:pt>
                <c:pt idx="145">
                  <c:v>-1.8854</c:v>
                </c:pt>
                <c:pt idx="146">
                  <c:v>-1.9066000000000001</c:v>
                </c:pt>
                <c:pt idx="147">
                  <c:v>-2.4449000000000001</c:v>
                </c:pt>
                <c:pt idx="148">
                  <c:v>-1.8067</c:v>
                </c:pt>
                <c:pt idx="149">
                  <c:v>-2.1223999999999998</c:v>
                </c:pt>
                <c:pt idx="150">
                  <c:v>-2.1103000000000001</c:v>
                </c:pt>
                <c:pt idx="151">
                  <c:v>-1.7271000000000001</c:v>
                </c:pt>
                <c:pt idx="152">
                  <c:v>-1.6955</c:v>
                </c:pt>
                <c:pt idx="153">
                  <c:v>-3.0066000000000002</c:v>
                </c:pt>
                <c:pt idx="154">
                  <c:v>-1.0847</c:v>
                </c:pt>
                <c:pt idx="155">
                  <c:v>-1.2339</c:v>
                </c:pt>
                <c:pt idx="156">
                  <c:v>-0.87692000000000003</c:v>
                </c:pt>
                <c:pt idx="157">
                  <c:v>-1.2629999999999999</c:v>
                </c:pt>
                <c:pt idx="158">
                  <c:v>-0.62509999999999999</c:v>
                </c:pt>
                <c:pt idx="159">
                  <c:v>-1.5804</c:v>
                </c:pt>
                <c:pt idx="160">
                  <c:v>-1.1158999999999999</c:v>
                </c:pt>
                <c:pt idx="161">
                  <c:v>-1.7549999999999999</c:v>
                </c:pt>
                <c:pt idx="162">
                  <c:v>-1.0012000000000001</c:v>
                </c:pt>
                <c:pt idx="163">
                  <c:v>-2.0142000000000002</c:v>
                </c:pt>
                <c:pt idx="164">
                  <c:v>-0.66410999999999998</c:v>
                </c:pt>
                <c:pt idx="165">
                  <c:v>-0.36904999999999999</c:v>
                </c:pt>
                <c:pt idx="166">
                  <c:v>-1.3049999999999999</c:v>
                </c:pt>
                <c:pt idx="167">
                  <c:v>-1.2047000000000001</c:v>
                </c:pt>
                <c:pt idx="168">
                  <c:v>-1.6332</c:v>
                </c:pt>
                <c:pt idx="169">
                  <c:v>-1.0590999999999999</c:v>
                </c:pt>
                <c:pt idx="170">
                  <c:v>-0.78090000000000004</c:v>
                </c:pt>
                <c:pt idx="171">
                  <c:v>-0.68867999999999996</c:v>
                </c:pt>
                <c:pt idx="172">
                  <c:v>-0.18848000000000001</c:v>
                </c:pt>
                <c:pt idx="173">
                  <c:v>-1.1958</c:v>
                </c:pt>
                <c:pt idx="174">
                  <c:v>-0.27039000000000002</c:v>
                </c:pt>
                <c:pt idx="175">
                  <c:v>-1.3973</c:v>
                </c:pt>
                <c:pt idx="176">
                  <c:v>-0.34097</c:v>
                </c:pt>
                <c:pt idx="177">
                  <c:v>-0.67130999999999996</c:v>
                </c:pt>
                <c:pt idx="178">
                  <c:v>-0.15651000000000001</c:v>
                </c:pt>
                <c:pt idx="179">
                  <c:v>-2.9930999999999999E-2</c:v>
                </c:pt>
                <c:pt idx="180">
                  <c:v>-1.7009000000000001</c:v>
                </c:pt>
                <c:pt idx="181">
                  <c:v>-0.45146999999999998</c:v>
                </c:pt>
                <c:pt idx="182">
                  <c:v>-0.23705999999999999</c:v>
                </c:pt>
                <c:pt idx="183">
                  <c:v>-0.91417000000000004</c:v>
                </c:pt>
                <c:pt idx="184">
                  <c:v>-0.24476999999999999</c:v>
                </c:pt>
                <c:pt idx="185">
                  <c:v>-2.5177000000000001E-2</c:v>
                </c:pt>
                <c:pt idx="186">
                  <c:v>-0.63941999999999999</c:v>
                </c:pt>
                <c:pt idx="187">
                  <c:v>-0.84016000000000002</c:v>
                </c:pt>
                <c:pt idx="188">
                  <c:v>-0.45236999999999999</c:v>
                </c:pt>
                <c:pt idx="189">
                  <c:v>-0.10539999999999999</c:v>
                </c:pt>
                <c:pt idx="190">
                  <c:v>-0.75207000000000002</c:v>
                </c:pt>
                <c:pt idx="191">
                  <c:v>-1.26</c:v>
                </c:pt>
                <c:pt idx="192">
                  <c:v>-0.22764000000000001</c:v>
                </c:pt>
                <c:pt idx="193">
                  <c:v>4.4144000000000003E-2</c:v>
                </c:pt>
                <c:pt idx="194">
                  <c:v>-0.80962999999999996</c:v>
                </c:pt>
                <c:pt idx="195">
                  <c:v>-0.60170000000000001</c:v>
                </c:pt>
                <c:pt idx="196">
                  <c:v>0.53380000000000005</c:v>
                </c:pt>
                <c:pt idx="197">
                  <c:v>-0.79122999999999999</c:v>
                </c:pt>
                <c:pt idx="198">
                  <c:v>-0.67015000000000002</c:v>
                </c:pt>
                <c:pt idx="199">
                  <c:v>1.3576E-2</c:v>
                </c:pt>
                <c:pt idx="200">
                  <c:v>-6.9195000000000007E-2</c:v>
                </c:pt>
                <c:pt idx="201">
                  <c:v>0.27389999999999998</c:v>
                </c:pt>
                <c:pt idx="202">
                  <c:v>0.36680000000000001</c:v>
                </c:pt>
                <c:pt idx="203">
                  <c:v>-0.60175999999999996</c:v>
                </c:pt>
                <c:pt idx="204">
                  <c:v>-1.4137999999999999</c:v>
                </c:pt>
                <c:pt idx="205">
                  <c:v>-0.45778000000000002</c:v>
                </c:pt>
                <c:pt idx="206">
                  <c:v>0.55786000000000002</c:v>
                </c:pt>
                <c:pt idx="207">
                  <c:v>0.54152999999999996</c:v>
                </c:pt>
                <c:pt idx="208">
                  <c:v>-0.29772999999999999</c:v>
                </c:pt>
                <c:pt idx="209">
                  <c:v>0.76622999999999997</c:v>
                </c:pt>
                <c:pt idx="210">
                  <c:v>-0.92320999999999998</c:v>
                </c:pt>
                <c:pt idx="211">
                  <c:v>0.14074999999999999</c:v>
                </c:pt>
                <c:pt idx="212">
                  <c:v>1.4867E-2</c:v>
                </c:pt>
                <c:pt idx="213">
                  <c:v>0.51810999999999996</c:v>
                </c:pt>
                <c:pt idx="214">
                  <c:v>-0.10854999999999999</c:v>
                </c:pt>
                <c:pt idx="215">
                  <c:v>-0.92905000000000004</c:v>
                </c:pt>
                <c:pt idx="216">
                  <c:v>0.29344999999999999</c:v>
                </c:pt>
                <c:pt idx="217">
                  <c:v>0.31212000000000001</c:v>
                </c:pt>
                <c:pt idx="218">
                  <c:v>1.0539000000000001</c:v>
                </c:pt>
                <c:pt idx="219">
                  <c:v>0.95755999999999997</c:v>
                </c:pt>
                <c:pt idx="220">
                  <c:v>0.33509</c:v>
                </c:pt>
                <c:pt idx="221">
                  <c:v>-0.21185999999999999</c:v>
                </c:pt>
                <c:pt idx="222">
                  <c:v>0.72479000000000005</c:v>
                </c:pt>
                <c:pt idx="223">
                  <c:v>-0.31064999999999998</c:v>
                </c:pt>
                <c:pt idx="224">
                  <c:v>-0.64919000000000004</c:v>
                </c:pt>
                <c:pt idx="225">
                  <c:v>4.1694999999999996E-3</c:v>
                </c:pt>
                <c:pt idx="226">
                  <c:v>-1.0507</c:v>
                </c:pt>
                <c:pt idx="227">
                  <c:v>0.34461000000000003</c:v>
                </c:pt>
                <c:pt idx="228">
                  <c:v>0.85243999999999998</c:v>
                </c:pt>
                <c:pt idx="229">
                  <c:v>0.99397000000000002</c:v>
                </c:pt>
                <c:pt idx="230">
                  <c:v>-0.10634</c:v>
                </c:pt>
                <c:pt idx="231">
                  <c:v>0.72597999999999996</c:v>
                </c:pt>
                <c:pt idx="232">
                  <c:v>0.21271000000000001</c:v>
                </c:pt>
                <c:pt idx="233">
                  <c:v>0.62848999999999999</c:v>
                </c:pt>
                <c:pt idx="234">
                  <c:v>0.60924</c:v>
                </c:pt>
                <c:pt idx="235">
                  <c:v>-0.70116999999999996</c:v>
                </c:pt>
                <c:pt idx="236">
                  <c:v>0.88714000000000004</c:v>
                </c:pt>
                <c:pt idx="237">
                  <c:v>-0.78442000000000001</c:v>
                </c:pt>
                <c:pt idx="238">
                  <c:v>0.62561999999999995</c:v>
                </c:pt>
                <c:pt idx="239">
                  <c:v>-0.17521999999999999</c:v>
                </c:pt>
                <c:pt idx="240">
                  <c:v>0.70025999999999999</c:v>
                </c:pt>
                <c:pt idx="241">
                  <c:v>1.0097</c:v>
                </c:pt>
                <c:pt idx="242">
                  <c:v>-0.16619999999999999</c:v>
                </c:pt>
                <c:pt idx="243">
                  <c:v>0.60362000000000005</c:v>
                </c:pt>
                <c:pt idx="244">
                  <c:v>0.9708</c:v>
                </c:pt>
                <c:pt idx="245">
                  <c:v>0.90390000000000004</c:v>
                </c:pt>
                <c:pt idx="246">
                  <c:v>0.50729999999999997</c:v>
                </c:pt>
                <c:pt idx="247">
                  <c:v>1.1094999999999999</c:v>
                </c:pt>
                <c:pt idx="248">
                  <c:v>0.32518000000000002</c:v>
                </c:pt>
                <c:pt idx="249">
                  <c:v>0.63790999999999998</c:v>
                </c:pt>
                <c:pt idx="250">
                  <c:v>0.77622000000000002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B3C-0540-8E97-60847D154165}"/>
            </c:ext>
          </c:extLst>
        </c:ser>
        <c:ser>
          <c:idx val="2"/>
          <c:order val="2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Gg_R153Q_R171Q_cell6_FL!$A$4:$IQ$4</c:f>
              <c:numCache>
                <c:formatCode>General</c:formatCode>
                <c:ptCount val="251"/>
                <c:pt idx="0">
                  <c:v>-0.44023000000000001</c:v>
                </c:pt>
                <c:pt idx="1">
                  <c:v>-1.3089</c:v>
                </c:pt>
                <c:pt idx="2">
                  <c:v>-9.4363000000000002E-2</c:v>
                </c:pt>
                <c:pt idx="3">
                  <c:v>-0.40361000000000002</c:v>
                </c:pt>
                <c:pt idx="4">
                  <c:v>-0.99553999999999998</c:v>
                </c:pt>
                <c:pt idx="5">
                  <c:v>-9.4990000000000005E-2</c:v>
                </c:pt>
                <c:pt idx="6">
                  <c:v>-0.23136999999999999</c:v>
                </c:pt>
                <c:pt idx="7">
                  <c:v>0.17507</c:v>
                </c:pt>
                <c:pt idx="8">
                  <c:v>0.26321</c:v>
                </c:pt>
                <c:pt idx="9">
                  <c:v>-0.21043000000000001</c:v>
                </c:pt>
                <c:pt idx="10">
                  <c:v>0.10843999999999999</c:v>
                </c:pt>
                <c:pt idx="11">
                  <c:v>0.67600000000000005</c:v>
                </c:pt>
                <c:pt idx="12">
                  <c:v>0.14745</c:v>
                </c:pt>
                <c:pt idx="13">
                  <c:v>-0.39972999999999997</c:v>
                </c:pt>
                <c:pt idx="14">
                  <c:v>0.16195999999999999</c:v>
                </c:pt>
                <c:pt idx="15">
                  <c:v>0.31645000000000001</c:v>
                </c:pt>
                <c:pt idx="16">
                  <c:v>4.8688000000000002E-2</c:v>
                </c:pt>
                <c:pt idx="17">
                  <c:v>-0.81486999999999998</c:v>
                </c:pt>
                <c:pt idx="18">
                  <c:v>0.36354999999999998</c:v>
                </c:pt>
                <c:pt idx="19">
                  <c:v>0.12193</c:v>
                </c:pt>
                <c:pt idx="20">
                  <c:v>-0.10303</c:v>
                </c:pt>
                <c:pt idx="21">
                  <c:v>-0.35413</c:v>
                </c:pt>
                <c:pt idx="22">
                  <c:v>9.7443000000000002E-2</c:v>
                </c:pt>
                <c:pt idx="23">
                  <c:v>0.26108999999999999</c:v>
                </c:pt>
                <c:pt idx="24">
                  <c:v>-0.33875</c:v>
                </c:pt>
                <c:pt idx="25">
                  <c:v>0.22231999999999999</c:v>
                </c:pt>
                <c:pt idx="26">
                  <c:v>-0.37883</c:v>
                </c:pt>
                <c:pt idx="27">
                  <c:v>-0.30897999999999998</c:v>
                </c:pt>
                <c:pt idx="28">
                  <c:v>0.1583</c:v>
                </c:pt>
                <c:pt idx="29">
                  <c:v>0.32718000000000003</c:v>
                </c:pt>
                <c:pt idx="30">
                  <c:v>-0.20730999999999999</c:v>
                </c:pt>
                <c:pt idx="31">
                  <c:v>-0.14727000000000001</c:v>
                </c:pt>
                <c:pt idx="32">
                  <c:v>3.6109E-4</c:v>
                </c:pt>
                <c:pt idx="33">
                  <c:v>-0.30534</c:v>
                </c:pt>
                <c:pt idx="34">
                  <c:v>0.32962999999999998</c:v>
                </c:pt>
                <c:pt idx="35">
                  <c:v>0.65376999999999996</c:v>
                </c:pt>
                <c:pt idx="36">
                  <c:v>-8.5999999999999993E-2</c:v>
                </c:pt>
                <c:pt idx="37">
                  <c:v>-0.39562999999999998</c:v>
                </c:pt>
                <c:pt idx="38">
                  <c:v>-0.28264</c:v>
                </c:pt>
                <c:pt idx="39">
                  <c:v>0.78510999999999997</c:v>
                </c:pt>
                <c:pt idx="40">
                  <c:v>-0.28709000000000001</c:v>
                </c:pt>
                <c:pt idx="41">
                  <c:v>1.1536</c:v>
                </c:pt>
                <c:pt idx="42">
                  <c:v>0.48575000000000002</c:v>
                </c:pt>
                <c:pt idx="43">
                  <c:v>1.1505000000000001</c:v>
                </c:pt>
                <c:pt idx="44">
                  <c:v>2.1644000000000001</c:v>
                </c:pt>
                <c:pt idx="45">
                  <c:v>4.1553000000000004</c:v>
                </c:pt>
                <c:pt idx="46">
                  <c:v>6.4596999999999998</c:v>
                </c:pt>
                <c:pt idx="47">
                  <c:v>9.3112999999999992</c:v>
                </c:pt>
                <c:pt idx="48">
                  <c:v>10.965</c:v>
                </c:pt>
                <c:pt idx="49">
                  <c:v>11.016999999999999</c:v>
                </c:pt>
                <c:pt idx="50">
                  <c:v>11.04</c:v>
                </c:pt>
                <c:pt idx="51">
                  <c:v>10.666</c:v>
                </c:pt>
                <c:pt idx="52">
                  <c:v>10.994</c:v>
                </c:pt>
                <c:pt idx="53">
                  <c:v>10.284000000000001</c:v>
                </c:pt>
                <c:pt idx="54">
                  <c:v>8.7690000000000001</c:v>
                </c:pt>
                <c:pt idx="55">
                  <c:v>7.7781000000000002</c:v>
                </c:pt>
                <c:pt idx="56">
                  <c:v>8.2367000000000008</c:v>
                </c:pt>
                <c:pt idx="57">
                  <c:v>7.6400999999999977</c:v>
                </c:pt>
                <c:pt idx="58">
                  <c:v>6.4717000000000002</c:v>
                </c:pt>
                <c:pt idx="59">
                  <c:v>6.8407</c:v>
                </c:pt>
                <c:pt idx="60">
                  <c:v>6.5077999999999996</c:v>
                </c:pt>
                <c:pt idx="61">
                  <c:v>6.4813000000000001</c:v>
                </c:pt>
                <c:pt idx="62">
                  <c:v>5.4573999999999998</c:v>
                </c:pt>
                <c:pt idx="63">
                  <c:v>4.9162999999999997</c:v>
                </c:pt>
                <c:pt idx="64">
                  <c:v>4.5831</c:v>
                </c:pt>
                <c:pt idx="65">
                  <c:v>5.7192999999999996</c:v>
                </c:pt>
                <c:pt idx="66">
                  <c:v>4.7389000000000001</c:v>
                </c:pt>
                <c:pt idx="67">
                  <c:v>3.2079</c:v>
                </c:pt>
                <c:pt idx="68">
                  <c:v>3.976</c:v>
                </c:pt>
                <c:pt idx="69">
                  <c:v>3.1753</c:v>
                </c:pt>
                <c:pt idx="70">
                  <c:v>3.7323</c:v>
                </c:pt>
                <c:pt idx="71">
                  <c:v>3.351399999999999</c:v>
                </c:pt>
                <c:pt idx="72">
                  <c:v>3.4942000000000002</c:v>
                </c:pt>
                <c:pt idx="73">
                  <c:v>2.3570000000000002</c:v>
                </c:pt>
                <c:pt idx="74">
                  <c:v>1.8943000000000001</c:v>
                </c:pt>
                <c:pt idx="75">
                  <c:v>1.4859</c:v>
                </c:pt>
                <c:pt idx="76">
                  <c:v>1.6745000000000001</c:v>
                </c:pt>
                <c:pt idx="77">
                  <c:v>0.8881</c:v>
                </c:pt>
                <c:pt idx="78">
                  <c:v>1.2544999999999999</c:v>
                </c:pt>
                <c:pt idx="79">
                  <c:v>0.65612000000000004</c:v>
                </c:pt>
                <c:pt idx="80">
                  <c:v>1.1830000000000001</c:v>
                </c:pt>
                <c:pt idx="81">
                  <c:v>0.75597000000000003</c:v>
                </c:pt>
                <c:pt idx="82">
                  <c:v>-0.35344999999999999</c:v>
                </c:pt>
                <c:pt idx="83">
                  <c:v>-7.3028999999999997E-2</c:v>
                </c:pt>
                <c:pt idx="84">
                  <c:v>0.50753000000000004</c:v>
                </c:pt>
                <c:pt idx="85">
                  <c:v>-1.2623</c:v>
                </c:pt>
                <c:pt idx="86">
                  <c:v>-0.66935999999999996</c:v>
                </c:pt>
                <c:pt idx="87">
                  <c:v>-1.4158999999999999</c:v>
                </c:pt>
                <c:pt idx="88">
                  <c:v>-0.27950999999999998</c:v>
                </c:pt>
                <c:pt idx="89">
                  <c:v>-1.0750999999999999</c:v>
                </c:pt>
                <c:pt idx="90">
                  <c:v>-0.84143000000000001</c:v>
                </c:pt>
                <c:pt idx="91">
                  <c:v>-1.3745000000000001</c:v>
                </c:pt>
                <c:pt idx="92">
                  <c:v>-1.4351</c:v>
                </c:pt>
                <c:pt idx="93">
                  <c:v>1.4259000000000001E-2</c:v>
                </c:pt>
                <c:pt idx="94">
                  <c:v>-1.0302</c:v>
                </c:pt>
                <c:pt idx="95">
                  <c:v>-1.3559000000000001</c:v>
                </c:pt>
                <c:pt idx="96">
                  <c:v>-1.4462999999999999</c:v>
                </c:pt>
                <c:pt idx="97">
                  <c:v>-2.3443000000000001</c:v>
                </c:pt>
                <c:pt idx="98">
                  <c:v>-2.3887999999999998</c:v>
                </c:pt>
                <c:pt idx="99">
                  <c:v>-1.7908999999999999</c:v>
                </c:pt>
                <c:pt idx="100">
                  <c:v>-1.5415000000000001</c:v>
                </c:pt>
                <c:pt idx="101">
                  <c:v>-2.3287</c:v>
                </c:pt>
                <c:pt idx="102">
                  <c:v>-1.7039</c:v>
                </c:pt>
                <c:pt idx="103">
                  <c:v>-2.3605999999999998</c:v>
                </c:pt>
                <c:pt idx="104">
                  <c:v>-1.3216000000000001</c:v>
                </c:pt>
                <c:pt idx="105">
                  <c:v>-1.9824999999999999</c:v>
                </c:pt>
                <c:pt idx="106">
                  <c:v>-3.2166999999999999</c:v>
                </c:pt>
                <c:pt idx="107">
                  <c:v>-2.8822999999999999</c:v>
                </c:pt>
                <c:pt idx="108">
                  <c:v>-3.0985999999999998</c:v>
                </c:pt>
                <c:pt idx="109">
                  <c:v>-2.1516999999999999</c:v>
                </c:pt>
                <c:pt idx="110">
                  <c:v>-3.1402999999999999</c:v>
                </c:pt>
                <c:pt idx="111">
                  <c:v>-2.1116999999999999</c:v>
                </c:pt>
                <c:pt idx="112">
                  <c:v>-2.9388000000000001</c:v>
                </c:pt>
                <c:pt idx="113">
                  <c:v>-3.1082999999999998</c:v>
                </c:pt>
                <c:pt idx="114">
                  <c:v>-3.2029000000000001</c:v>
                </c:pt>
                <c:pt idx="115">
                  <c:v>-1.6949000000000001</c:v>
                </c:pt>
                <c:pt idx="116">
                  <c:v>-2.2915000000000001</c:v>
                </c:pt>
                <c:pt idx="117">
                  <c:v>-2.7602000000000002</c:v>
                </c:pt>
                <c:pt idx="118">
                  <c:v>-2.891799999999999</c:v>
                </c:pt>
                <c:pt idx="119">
                  <c:v>-2.9611999999999998</c:v>
                </c:pt>
                <c:pt idx="120">
                  <c:v>-2.9481999999999999</c:v>
                </c:pt>
                <c:pt idx="121">
                  <c:v>-2.2040999999999999</c:v>
                </c:pt>
                <c:pt idx="122">
                  <c:v>-2.9529999999999998</c:v>
                </c:pt>
                <c:pt idx="123">
                  <c:v>-2.0045000000000002</c:v>
                </c:pt>
                <c:pt idx="124">
                  <c:v>-2.1402999999999999</c:v>
                </c:pt>
                <c:pt idx="125">
                  <c:v>-2.8448000000000002</c:v>
                </c:pt>
                <c:pt idx="126">
                  <c:v>-3.1703000000000001</c:v>
                </c:pt>
                <c:pt idx="127">
                  <c:v>-1.7564</c:v>
                </c:pt>
                <c:pt idx="128">
                  <c:v>-2.1044</c:v>
                </c:pt>
                <c:pt idx="129">
                  <c:v>-2.5794000000000001</c:v>
                </c:pt>
                <c:pt idx="130">
                  <c:v>-3.1524999999999999</c:v>
                </c:pt>
                <c:pt idx="131">
                  <c:v>-2.3679999999999999</c:v>
                </c:pt>
                <c:pt idx="132">
                  <c:v>-2.5291000000000001</c:v>
                </c:pt>
                <c:pt idx="133">
                  <c:v>-2.5716999999999999</c:v>
                </c:pt>
                <c:pt idx="134">
                  <c:v>-2.3759000000000001</c:v>
                </c:pt>
                <c:pt idx="135">
                  <c:v>-2.1589</c:v>
                </c:pt>
                <c:pt idx="136">
                  <c:v>-1.9192</c:v>
                </c:pt>
                <c:pt idx="137">
                  <c:v>-1.5746</c:v>
                </c:pt>
                <c:pt idx="138">
                  <c:v>-2.4502999999999999</c:v>
                </c:pt>
                <c:pt idx="139">
                  <c:v>-2.5017</c:v>
                </c:pt>
                <c:pt idx="140">
                  <c:v>-3.0240999999999998</c:v>
                </c:pt>
                <c:pt idx="141">
                  <c:v>-1.8115000000000001</c:v>
                </c:pt>
                <c:pt idx="142">
                  <c:v>-2.5047000000000001</c:v>
                </c:pt>
                <c:pt idx="143">
                  <c:v>-1.9874000000000001</c:v>
                </c:pt>
                <c:pt idx="144">
                  <c:v>-2.7685</c:v>
                </c:pt>
                <c:pt idx="145">
                  <c:v>-1.3348</c:v>
                </c:pt>
                <c:pt idx="146">
                  <c:v>-1.3247</c:v>
                </c:pt>
                <c:pt idx="147">
                  <c:v>-1.2927999999999999</c:v>
                </c:pt>
                <c:pt idx="148">
                  <c:v>-1.7874000000000001</c:v>
                </c:pt>
                <c:pt idx="149">
                  <c:v>-1.4454</c:v>
                </c:pt>
                <c:pt idx="150">
                  <c:v>-1.7912999999999999</c:v>
                </c:pt>
                <c:pt idx="151">
                  <c:v>-0.75780000000000003</c:v>
                </c:pt>
                <c:pt idx="152">
                  <c:v>-1.5318000000000001</c:v>
                </c:pt>
                <c:pt idx="153">
                  <c:v>-0.76814000000000004</c:v>
                </c:pt>
                <c:pt idx="154">
                  <c:v>-1.9604999999999999</c:v>
                </c:pt>
                <c:pt idx="155">
                  <c:v>-1.8229</c:v>
                </c:pt>
                <c:pt idx="156">
                  <c:v>-0.72953000000000001</c:v>
                </c:pt>
                <c:pt idx="157">
                  <c:v>-1.8708</c:v>
                </c:pt>
                <c:pt idx="158">
                  <c:v>-1.0172000000000001</c:v>
                </c:pt>
                <c:pt idx="159">
                  <c:v>-1.5874999999999999</c:v>
                </c:pt>
                <c:pt idx="160">
                  <c:v>-0.49409999999999998</c:v>
                </c:pt>
                <c:pt idx="161">
                  <c:v>-0.47392000000000001</c:v>
                </c:pt>
                <c:pt idx="162">
                  <c:v>-0.73309000000000002</c:v>
                </c:pt>
                <c:pt idx="163">
                  <c:v>0.22162000000000001</c:v>
                </c:pt>
                <c:pt idx="164">
                  <c:v>-0.62436999999999998</c:v>
                </c:pt>
                <c:pt idx="165">
                  <c:v>-0.38993</c:v>
                </c:pt>
                <c:pt idx="166">
                  <c:v>-0.47574</c:v>
                </c:pt>
                <c:pt idx="167">
                  <c:v>-0.16148999999999999</c:v>
                </c:pt>
                <c:pt idx="168">
                  <c:v>3.8606000000000001E-2</c:v>
                </c:pt>
                <c:pt idx="169">
                  <c:v>-0.48454000000000003</c:v>
                </c:pt>
                <c:pt idx="170">
                  <c:v>0.27393000000000001</c:v>
                </c:pt>
                <c:pt idx="171">
                  <c:v>-0.28782000000000002</c:v>
                </c:pt>
                <c:pt idx="172">
                  <c:v>-1.3962000000000001</c:v>
                </c:pt>
                <c:pt idx="173">
                  <c:v>-0.94323999999999997</c:v>
                </c:pt>
                <c:pt idx="174">
                  <c:v>-2.2825999999999999E-2</c:v>
                </c:pt>
                <c:pt idx="175">
                  <c:v>-4.0917000000000002E-2</c:v>
                </c:pt>
                <c:pt idx="176">
                  <c:v>-1.3492</c:v>
                </c:pt>
                <c:pt idx="177">
                  <c:v>0.18101</c:v>
                </c:pt>
                <c:pt idx="178">
                  <c:v>-0.67518999999999996</c:v>
                </c:pt>
                <c:pt idx="179">
                  <c:v>-0.54673000000000005</c:v>
                </c:pt>
                <c:pt idx="180">
                  <c:v>4.1355999999999997E-2</c:v>
                </c:pt>
                <c:pt idx="181">
                  <c:v>0.13449</c:v>
                </c:pt>
                <c:pt idx="182">
                  <c:v>-0.56403999999999999</c:v>
                </c:pt>
                <c:pt idx="183">
                  <c:v>-0.12414</c:v>
                </c:pt>
                <c:pt idx="184">
                  <c:v>0.17771000000000001</c:v>
                </c:pt>
                <c:pt idx="185">
                  <c:v>-0.81820999999999999</c:v>
                </c:pt>
                <c:pt idx="186">
                  <c:v>-0.26576</c:v>
                </c:pt>
                <c:pt idx="187">
                  <c:v>-0.26029999999999998</c:v>
                </c:pt>
                <c:pt idx="188">
                  <c:v>-1.1689000000000001</c:v>
                </c:pt>
                <c:pt idx="189">
                  <c:v>-1.6496</c:v>
                </c:pt>
                <c:pt idx="190">
                  <c:v>-0.47389999999999999</c:v>
                </c:pt>
                <c:pt idx="191">
                  <c:v>-9.1196999999999997E-3</c:v>
                </c:pt>
                <c:pt idx="192">
                  <c:v>-0.72863</c:v>
                </c:pt>
                <c:pt idx="193">
                  <c:v>-0.86287000000000003</c:v>
                </c:pt>
                <c:pt idx="194">
                  <c:v>3.9005999999999999E-2</c:v>
                </c:pt>
                <c:pt idx="195">
                  <c:v>1.0145</c:v>
                </c:pt>
                <c:pt idx="196">
                  <c:v>0.10718999999999999</c:v>
                </c:pt>
                <c:pt idx="197">
                  <c:v>-8.8228000000000001E-2</c:v>
                </c:pt>
                <c:pt idx="198">
                  <c:v>4.2214000000000002E-2</c:v>
                </c:pt>
                <c:pt idx="199">
                  <c:v>-0.32071</c:v>
                </c:pt>
                <c:pt idx="200">
                  <c:v>-0.21808</c:v>
                </c:pt>
                <c:pt idx="201">
                  <c:v>-0.26333000000000001</c:v>
                </c:pt>
                <c:pt idx="202">
                  <c:v>0.21065</c:v>
                </c:pt>
                <c:pt idx="203">
                  <c:v>0.34764</c:v>
                </c:pt>
                <c:pt idx="204">
                  <c:v>0.33184000000000002</c:v>
                </c:pt>
                <c:pt idx="205">
                  <c:v>-0.36385000000000001</c:v>
                </c:pt>
                <c:pt idx="206">
                  <c:v>0.16314000000000001</c:v>
                </c:pt>
                <c:pt idx="207">
                  <c:v>1.3268</c:v>
                </c:pt>
                <c:pt idx="208">
                  <c:v>0.37529000000000001</c:v>
                </c:pt>
                <c:pt idx="209">
                  <c:v>-0.16924</c:v>
                </c:pt>
                <c:pt idx="210">
                  <c:v>1.2291000000000001</c:v>
                </c:pt>
                <c:pt idx="211">
                  <c:v>-0.18482000000000001</c:v>
                </c:pt>
                <c:pt idx="212">
                  <c:v>9.5160999999999996E-2</c:v>
                </c:pt>
                <c:pt idx="213">
                  <c:v>0.96901000000000004</c:v>
                </c:pt>
                <c:pt idx="214">
                  <c:v>-7.7794000000000002E-2</c:v>
                </c:pt>
                <c:pt idx="215">
                  <c:v>1.1193</c:v>
                </c:pt>
                <c:pt idx="216">
                  <c:v>-0.21607000000000001</c:v>
                </c:pt>
                <c:pt idx="217">
                  <c:v>0.69279999999999997</c:v>
                </c:pt>
                <c:pt idx="218">
                  <c:v>0.26767000000000002</c:v>
                </c:pt>
                <c:pt idx="219">
                  <c:v>-4.0328999999999997E-2</c:v>
                </c:pt>
                <c:pt idx="220">
                  <c:v>0.24948000000000001</c:v>
                </c:pt>
                <c:pt idx="221">
                  <c:v>9.5268000000000005E-2</c:v>
                </c:pt>
                <c:pt idx="222">
                  <c:v>-0.72089999999999999</c:v>
                </c:pt>
                <c:pt idx="223">
                  <c:v>0.75212000000000001</c:v>
                </c:pt>
                <c:pt idx="224">
                  <c:v>-0.54113</c:v>
                </c:pt>
                <c:pt idx="225">
                  <c:v>-0.29386000000000001</c:v>
                </c:pt>
                <c:pt idx="226">
                  <c:v>0.50021000000000004</c:v>
                </c:pt>
                <c:pt idx="227">
                  <c:v>0.89671000000000001</c:v>
                </c:pt>
                <c:pt idx="228">
                  <c:v>-0.50063999999999997</c:v>
                </c:pt>
                <c:pt idx="229">
                  <c:v>0.92040999999999995</c:v>
                </c:pt>
                <c:pt idx="230">
                  <c:v>0.38923000000000002</c:v>
                </c:pt>
                <c:pt idx="231">
                  <c:v>0.67283999999999999</c:v>
                </c:pt>
                <c:pt idx="232">
                  <c:v>-1.1627000000000001</c:v>
                </c:pt>
                <c:pt idx="233">
                  <c:v>-0.14380000000000001</c:v>
                </c:pt>
                <c:pt idx="234">
                  <c:v>-0.37918000000000002</c:v>
                </c:pt>
                <c:pt idx="235">
                  <c:v>-0.57955000000000001</c:v>
                </c:pt>
                <c:pt idx="236">
                  <c:v>0.42203000000000002</c:v>
                </c:pt>
                <c:pt idx="237">
                  <c:v>-0.12619</c:v>
                </c:pt>
                <c:pt idx="238">
                  <c:v>0.34854000000000002</c:v>
                </c:pt>
                <c:pt idx="239">
                  <c:v>0.36970999999999998</c:v>
                </c:pt>
                <c:pt idx="240">
                  <c:v>0.71257999999999999</c:v>
                </c:pt>
                <c:pt idx="241">
                  <c:v>1.1749000000000001</c:v>
                </c:pt>
                <c:pt idx="242">
                  <c:v>1.5659000000000001</c:v>
                </c:pt>
                <c:pt idx="243">
                  <c:v>0.95054000000000005</c:v>
                </c:pt>
                <c:pt idx="244">
                  <c:v>0.57279000000000002</c:v>
                </c:pt>
                <c:pt idx="245">
                  <c:v>0.98143999999999998</c:v>
                </c:pt>
                <c:pt idx="246">
                  <c:v>0.29541000000000001</c:v>
                </c:pt>
                <c:pt idx="247">
                  <c:v>0.68574000000000002</c:v>
                </c:pt>
                <c:pt idx="248">
                  <c:v>-0.68886000000000003</c:v>
                </c:pt>
                <c:pt idx="249">
                  <c:v>-3.0502999999999999E-2</c:v>
                </c:pt>
                <c:pt idx="250">
                  <c:v>0.31990000000000002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B3C-0540-8E97-60847D154165}"/>
            </c:ext>
          </c:extLst>
        </c:ser>
        <c:ser>
          <c:idx val="3"/>
          <c:order val="3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Gg_R153Q_R171Q_cell6_FL!$A$5:$IQ$5</c:f>
              <c:numCache>
                <c:formatCode>General</c:formatCode>
                <c:ptCount val="251"/>
                <c:pt idx="0">
                  <c:v>0.27738000000000002</c:v>
                </c:pt>
                <c:pt idx="1">
                  <c:v>-0.22123999999999999</c:v>
                </c:pt>
                <c:pt idx="2">
                  <c:v>0.95535000000000003</c:v>
                </c:pt>
                <c:pt idx="3">
                  <c:v>0.70845000000000002</c:v>
                </c:pt>
                <c:pt idx="4">
                  <c:v>0.44712000000000002</c:v>
                </c:pt>
                <c:pt idx="5">
                  <c:v>-0.35274</c:v>
                </c:pt>
                <c:pt idx="6">
                  <c:v>0.48791000000000001</c:v>
                </c:pt>
                <c:pt idx="7">
                  <c:v>-5.0727000000000001E-2</c:v>
                </c:pt>
                <c:pt idx="8">
                  <c:v>-5.9345000000000002E-2</c:v>
                </c:pt>
                <c:pt idx="9">
                  <c:v>-0.51734999999999998</c:v>
                </c:pt>
                <c:pt idx="10">
                  <c:v>9.5832000000000001E-2</c:v>
                </c:pt>
                <c:pt idx="11">
                  <c:v>-0.31858999999999998</c:v>
                </c:pt>
                <c:pt idx="12">
                  <c:v>-0.96016000000000001</c:v>
                </c:pt>
                <c:pt idx="13">
                  <c:v>0.17585000000000001</c:v>
                </c:pt>
                <c:pt idx="14">
                  <c:v>0.10037</c:v>
                </c:pt>
                <c:pt idx="15">
                  <c:v>-0.43697999999999998</c:v>
                </c:pt>
                <c:pt idx="16">
                  <c:v>-1.0648</c:v>
                </c:pt>
                <c:pt idx="17">
                  <c:v>-0.22313</c:v>
                </c:pt>
                <c:pt idx="18">
                  <c:v>-0.52381999999999995</c:v>
                </c:pt>
                <c:pt idx="19">
                  <c:v>-0.78386</c:v>
                </c:pt>
                <c:pt idx="20">
                  <c:v>1.5549E-2</c:v>
                </c:pt>
                <c:pt idx="21">
                  <c:v>0.23049</c:v>
                </c:pt>
                <c:pt idx="22">
                  <c:v>-0.67271000000000003</c:v>
                </c:pt>
                <c:pt idx="23">
                  <c:v>-0.82</c:v>
                </c:pt>
                <c:pt idx="24">
                  <c:v>-0.56276999999999999</c:v>
                </c:pt>
                <c:pt idx="25">
                  <c:v>-3.9019999999999999E-2</c:v>
                </c:pt>
                <c:pt idx="26">
                  <c:v>-0.32430999999999999</c:v>
                </c:pt>
                <c:pt idx="27">
                  <c:v>6.4706E-2</c:v>
                </c:pt>
                <c:pt idx="28">
                  <c:v>-0.22092000000000001</c:v>
                </c:pt>
                <c:pt idx="29">
                  <c:v>-0.8206</c:v>
                </c:pt>
                <c:pt idx="30">
                  <c:v>5.8518000000000001E-2</c:v>
                </c:pt>
                <c:pt idx="31">
                  <c:v>0.94781000000000004</c:v>
                </c:pt>
                <c:pt idx="32">
                  <c:v>-0.22459000000000001</c:v>
                </c:pt>
                <c:pt idx="33">
                  <c:v>-0.58562000000000003</c:v>
                </c:pt>
                <c:pt idx="34">
                  <c:v>-0.29002</c:v>
                </c:pt>
                <c:pt idx="35">
                  <c:v>-1.1519999999999999</c:v>
                </c:pt>
                <c:pt idx="36">
                  <c:v>2.3195E-2</c:v>
                </c:pt>
                <c:pt idx="37">
                  <c:v>0.71877000000000002</c:v>
                </c:pt>
                <c:pt idx="38">
                  <c:v>1.4589000000000001</c:v>
                </c:pt>
                <c:pt idx="39">
                  <c:v>2.5219999999999998</c:v>
                </c:pt>
                <c:pt idx="40">
                  <c:v>3.5488</c:v>
                </c:pt>
                <c:pt idx="41">
                  <c:v>2.7614999999999998</c:v>
                </c:pt>
                <c:pt idx="42">
                  <c:v>2.2515999999999998</c:v>
                </c:pt>
                <c:pt idx="43">
                  <c:v>4.4733999999999998</c:v>
                </c:pt>
                <c:pt idx="44">
                  <c:v>4.6653999999999947</c:v>
                </c:pt>
                <c:pt idx="45">
                  <c:v>6.9973999999999998</c:v>
                </c:pt>
                <c:pt idx="46">
                  <c:v>9.7378</c:v>
                </c:pt>
                <c:pt idx="47">
                  <c:v>10.814</c:v>
                </c:pt>
                <c:pt idx="48">
                  <c:v>11.628</c:v>
                </c:pt>
                <c:pt idx="49">
                  <c:v>11.311</c:v>
                </c:pt>
                <c:pt idx="50">
                  <c:v>12.319000000000001</c:v>
                </c:pt>
                <c:pt idx="51">
                  <c:v>12.099</c:v>
                </c:pt>
                <c:pt idx="52">
                  <c:v>10.529</c:v>
                </c:pt>
                <c:pt idx="53">
                  <c:v>10.24</c:v>
                </c:pt>
                <c:pt idx="54">
                  <c:v>10.475</c:v>
                </c:pt>
                <c:pt idx="55">
                  <c:v>9.2988</c:v>
                </c:pt>
                <c:pt idx="56">
                  <c:v>8.8870000000000005</c:v>
                </c:pt>
                <c:pt idx="57">
                  <c:v>8.859</c:v>
                </c:pt>
                <c:pt idx="58">
                  <c:v>7.96</c:v>
                </c:pt>
                <c:pt idx="59">
                  <c:v>7.7670999999999957</c:v>
                </c:pt>
                <c:pt idx="60">
                  <c:v>6.3230999999999966</c:v>
                </c:pt>
                <c:pt idx="61">
                  <c:v>7.0758000000000001</c:v>
                </c:pt>
                <c:pt idx="62">
                  <c:v>5.3530999999999986</c:v>
                </c:pt>
                <c:pt idx="63">
                  <c:v>6.4474999999999998</c:v>
                </c:pt>
                <c:pt idx="64">
                  <c:v>5.1584999999999974</c:v>
                </c:pt>
                <c:pt idx="65">
                  <c:v>4.0099</c:v>
                </c:pt>
                <c:pt idx="66">
                  <c:v>3.7854999999999999</c:v>
                </c:pt>
                <c:pt idx="67">
                  <c:v>4.3917000000000002</c:v>
                </c:pt>
                <c:pt idx="68">
                  <c:v>3.1217000000000001</c:v>
                </c:pt>
                <c:pt idx="69">
                  <c:v>3.4367000000000001</c:v>
                </c:pt>
                <c:pt idx="70">
                  <c:v>3.5226000000000002</c:v>
                </c:pt>
                <c:pt idx="71">
                  <c:v>2.8033999999999999</c:v>
                </c:pt>
                <c:pt idx="72">
                  <c:v>1.5185999999999999</c:v>
                </c:pt>
                <c:pt idx="73">
                  <c:v>0.85646999999999995</c:v>
                </c:pt>
                <c:pt idx="74">
                  <c:v>0.55174999999999996</c:v>
                </c:pt>
                <c:pt idx="75">
                  <c:v>1.1386000000000001</c:v>
                </c:pt>
                <c:pt idx="76">
                  <c:v>0.52795999999999998</c:v>
                </c:pt>
                <c:pt idx="77">
                  <c:v>0.59377000000000002</c:v>
                </c:pt>
                <c:pt idx="78">
                  <c:v>0.34447</c:v>
                </c:pt>
                <c:pt idx="79">
                  <c:v>-0.68201000000000001</c:v>
                </c:pt>
                <c:pt idx="80">
                  <c:v>0.43085000000000001</c:v>
                </c:pt>
                <c:pt idx="81">
                  <c:v>0.65866000000000002</c:v>
                </c:pt>
                <c:pt idx="82">
                  <c:v>-1.2201</c:v>
                </c:pt>
                <c:pt idx="83">
                  <c:v>0.27021000000000001</c:v>
                </c:pt>
                <c:pt idx="84">
                  <c:v>-0.84023999999999999</c:v>
                </c:pt>
                <c:pt idx="85">
                  <c:v>-0.33696999999999999</c:v>
                </c:pt>
                <c:pt idx="86">
                  <c:v>-0.80076000000000003</c:v>
                </c:pt>
                <c:pt idx="87">
                  <c:v>-0.85923000000000005</c:v>
                </c:pt>
                <c:pt idx="88">
                  <c:v>-0.95935999999999999</c:v>
                </c:pt>
                <c:pt idx="89">
                  <c:v>-1.8613</c:v>
                </c:pt>
                <c:pt idx="90">
                  <c:v>-1.7132000000000001</c:v>
                </c:pt>
                <c:pt idx="91">
                  <c:v>-1.6047</c:v>
                </c:pt>
                <c:pt idx="92">
                  <c:v>-1.4953000000000001</c:v>
                </c:pt>
                <c:pt idx="93">
                  <c:v>-2.0467</c:v>
                </c:pt>
                <c:pt idx="94">
                  <c:v>-2.3439000000000001</c:v>
                </c:pt>
                <c:pt idx="95">
                  <c:v>-1.6919999999999999</c:v>
                </c:pt>
                <c:pt idx="96">
                  <c:v>-2.1680000000000001</c:v>
                </c:pt>
                <c:pt idx="97">
                  <c:v>-1.2625999999999999</c:v>
                </c:pt>
                <c:pt idx="98">
                  <c:v>-2.9083999999999999</c:v>
                </c:pt>
                <c:pt idx="99">
                  <c:v>-2.6714000000000002</c:v>
                </c:pt>
                <c:pt idx="100">
                  <c:v>-2.7709000000000001</c:v>
                </c:pt>
                <c:pt idx="101">
                  <c:v>-2.2191000000000001</c:v>
                </c:pt>
                <c:pt idx="102">
                  <c:v>-3.1696</c:v>
                </c:pt>
                <c:pt idx="103">
                  <c:v>-2.6724999999999999</c:v>
                </c:pt>
                <c:pt idx="104">
                  <c:v>-2.7536</c:v>
                </c:pt>
                <c:pt idx="105">
                  <c:v>-4.2610999999999999</c:v>
                </c:pt>
                <c:pt idx="106">
                  <c:v>-2.6219999999999999</c:v>
                </c:pt>
                <c:pt idx="107">
                  <c:v>-2.3532000000000002</c:v>
                </c:pt>
                <c:pt idx="108">
                  <c:v>-2.3599000000000001</c:v>
                </c:pt>
                <c:pt idx="109">
                  <c:v>-2.2366999999999999</c:v>
                </c:pt>
                <c:pt idx="110">
                  <c:v>-1.8661000000000001</c:v>
                </c:pt>
                <c:pt idx="111">
                  <c:v>-2.6701000000000001</c:v>
                </c:pt>
                <c:pt idx="112">
                  <c:v>-3.5322</c:v>
                </c:pt>
                <c:pt idx="113">
                  <c:v>-2.4079999999999999</c:v>
                </c:pt>
                <c:pt idx="114">
                  <c:v>-3.0158</c:v>
                </c:pt>
                <c:pt idx="115">
                  <c:v>-2.7549000000000001</c:v>
                </c:pt>
                <c:pt idx="116">
                  <c:v>-3.2604000000000002</c:v>
                </c:pt>
                <c:pt idx="117">
                  <c:v>-2.9014000000000002</c:v>
                </c:pt>
                <c:pt idx="118">
                  <c:v>-2.7703000000000002</c:v>
                </c:pt>
                <c:pt idx="119">
                  <c:v>-3.2959000000000001</c:v>
                </c:pt>
                <c:pt idx="120">
                  <c:v>-2.9657</c:v>
                </c:pt>
                <c:pt idx="121">
                  <c:v>-2.726</c:v>
                </c:pt>
                <c:pt idx="122">
                  <c:v>-1.2819</c:v>
                </c:pt>
                <c:pt idx="123">
                  <c:v>-3.2637999999999998</c:v>
                </c:pt>
                <c:pt idx="124">
                  <c:v>-1.6023000000000001</c:v>
                </c:pt>
                <c:pt idx="125">
                  <c:v>-3.1604000000000001</c:v>
                </c:pt>
                <c:pt idx="126">
                  <c:v>-2.8492999999999999</c:v>
                </c:pt>
                <c:pt idx="127">
                  <c:v>-2.7290000000000001</c:v>
                </c:pt>
                <c:pt idx="128">
                  <c:v>-3.5832000000000002</c:v>
                </c:pt>
                <c:pt idx="129">
                  <c:v>-2.3332999999999999</c:v>
                </c:pt>
                <c:pt idx="130">
                  <c:v>-3.0564</c:v>
                </c:pt>
                <c:pt idx="131">
                  <c:v>-2.7789999999999999</c:v>
                </c:pt>
                <c:pt idx="132">
                  <c:v>-3.1004999999999998</c:v>
                </c:pt>
                <c:pt idx="133">
                  <c:v>-2.9188999999999998</c:v>
                </c:pt>
                <c:pt idx="134">
                  <c:v>-1.6083000000000001</c:v>
                </c:pt>
                <c:pt idx="135">
                  <c:v>-2.5396000000000001</c:v>
                </c:pt>
                <c:pt idx="136">
                  <c:v>-3.5579000000000001</c:v>
                </c:pt>
                <c:pt idx="137">
                  <c:v>-1.746</c:v>
                </c:pt>
                <c:pt idx="138">
                  <c:v>-2.4340000000000002</c:v>
                </c:pt>
                <c:pt idx="139">
                  <c:v>-2.1251000000000002</c:v>
                </c:pt>
                <c:pt idx="140">
                  <c:v>-1.8194999999999999</c:v>
                </c:pt>
                <c:pt idx="141">
                  <c:v>-2.5579999999999998</c:v>
                </c:pt>
                <c:pt idx="142">
                  <c:v>-2.0897000000000001</c:v>
                </c:pt>
                <c:pt idx="143">
                  <c:v>-0.47713</c:v>
                </c:pt>
                <c:pt idx="144">
                  <c:v>-1.8389</c:v>
                </c:pt>
                <c:pt idx="145">
                  <c:v>-1.8833</c:v>
                </c:pt>
                <c:pt idx="146">
                  <c:v>-2.0908000000000002</c:v>
                </c:pt>
                <c:pt idx="147">
                  <c:v>-1.8163</c:v>
                </c:pt>
                <c:pt idx="148">
                  <c:v>-2.4731999999999998</c:v>
                </c:pt>
                <c:pt idx="149">
                  <c:v>-2.3075999999999999</c:v>
                </c:pt>
                <c:pt idx="150">
                  <c:v>-2.0501999999999998</c:v>
                </c:pt>
                <c:pt idx="151">
                  <c:v>-1.5109999999999999</c:v>
                </c:pt>
                <c:pt idx="152">
                  <c:v>-2.3180999999999998</c:v>
                </c:pt>
                <c:pt idx="153">
                  <c:v>-2.3553000000000002</c:v>
                </c:pt>
                <c:pt idx="154">
                  <c:v>-0.63568000000000002</c:v>
                </c:pt>
                <c:pt idx="155">
                  <c:v>-0.96713000000000005</c:v>
                </c:pt>
                <c:pt idx="156">
                  <c:v>-1.2773000000000001</c:v>
                </c:pt>
                <c:pt idx="157">
                  <c:v>-1.1742999999999999</c:v>
                </c:pt>
                <c:pt idx="158">
                  <c:v>-0.83194000000000001</c:v>
                </c:pt>
                <c:pt idx="159">
                  <c:v>-0.90027999999999997</c:v>
                </c:pt>
                <c:pt idx="160">
                  <c:v>-1.1621999999999999</c:v>
                </c:pt>
                <c:pt idx="161">
                  <c:v>-0.80467999999999995</c:v>
                </c:pt>
                <c:pt idx="162">
                  <c:v>-1.4520999999999999</c:v>
                </c:pt>
                <c:pt idx="163">
                  <c:v>-1.4219999999999999</c:v>
                </c:pt>
                <c:pt idx="164">
                  <c:v>-2.2566999999999999</c:v>
                </c:pt>
                <c:pt idx="165">
                  <c:v>-1.7014</c:v>
                </c:pt>
                <c:pt idx="166">
                  <c:v>-0.65425999999999995</c:v>
                </c:pt>
                <c:pt idx="167">
                  <c:v>-0.34793000000000002</c:v>
                </c:pt>
                <c:pt idx="168">
                  <c:v>-0.68037999999999998</c:v>
                </c:pt>
                <c:pt idx="169">
                  <c:v>0.23161000000000001</c:v>
                </c:pt>
                <c:pt idx="170">
                  <c:v>-1.2205999999999999</c:v>
                </c:pt>
                <c:pt idx="171">
                  <c:v>-0.12225999999999999</c:v>
                </c:pt>
                <c:pt idx="172">
                  <c:v>-0.43274000000000001</c:v>
                </c:pt>
                <c:pt idx="173">
                  <c:v>-4.0096999999999997E-3</c:v>
                </c:pt>
                <c:pt idx="174">
                  <c:v>-0.16258</c:v>
                </c:pt>
                <c:pt idx="175">
                  <c:v>-0.23683000000000001</c:v>
                </c:pt>
                <c:pt idx="176">
                  <c:v>-1.0791999999999999</c:v>
                </c:pt>
                <c:pt idx="177">
                  <c:v>-1.6531</c:v>
                </c:pt>
                <c:pt idx="178">
                  <c:v>-0.58196000000000003</c:v>
                </c:pt>
                <c:pt idx="179">
                  <c:v>-0.28445999999999999</c:v>
                </c:pt>
                <c:pt idx="180">
                  <c:v>-0.65237000000000001</c:v>
                </c:pt>
                <c:pt idx="181">
                  <c:v>-1.1298999999999999</c:v>
                </c:pt>
                <c:pt idx="182">
                  <c:v>0.29109000000000002</c:v>
                </c:pt>
                <c:pt idx="183">
                  <c:v>-1.0031000000000001</c:v>
                </c:pt>
                <c:pt idx="184">
                  <c:v>-0.71643000000000001</c:v>
                </c:pt>
                <c:pt idx="185">
                  <c:v>-0.69716999999999996</c:v>
                </c:pt>
                <c:pt idx="186">
                  <c:v>0.33796999999999999</c:v>
                </c:pt>
                <c:pt idx="187">
                  <c:v>0.29094999999999999</c:v>
                </c:pt>
                <c:pt idx="188">
                  <c:v>-0.51698999999999995</c:v>
                </c:pt>
                <c:pt idx="189">
                  <c:v>-0.28083999999999998</c:v>
                </c:pt>
                <c:pt idx="190">
                  <c:v>1.5695000000000001E-2</c:v>
                </c:pt>
                <c:pt idx="191">
                  <c:v>-0.39161000000000001</c:v>
                </c:pt>
                <c:pt idx="192">
                  <c:v>-0.52297000000000005</c:v>
                </c:pt>
                <c:pt idx="193">
                  <c:v>0.19785</c:v>
                </c:pt>
                <c:pt idx="194">
                  <c:v>1.9251000000000001E-2</c:v>
                </c:pt>
                <c:pt idx="195">
                  <c:v>1.7514999999999999E-2</c:v>
                </c:pt>
                <c:pt idx="196">
                  <c:v>-0.68513999999999997</c:v>
                </c:pt>
                <c:pt idx="197">
                  <c:v>0.51183999999999996</c:v>
                </c:pt>
                <c:pt idx="198">
                  <c:v>-0.55932999999999999</c:v>
                </c:pt>
                <c:pt idx="199">
                  <c:v>-6.4903000000000002E-2</c:v>
                </c:pt>
                <c:pt idx="200">
                  <c:v>1.3145</c:v>
                </c:pt>
                <c:pt idx="201">
                  <c:v>0.29160999999999998</c:v>
                </c:pt>
                <c:pt idx="202">
                  <c:v>0.30266999999999999</c:v>
                </c:pt>
                <c:pt idx="203">
                  <c:v>0.28878999999999999</c:v>
                </c:pt>
                <c:pt idx="204">
                  <c:v>0.42423</c:v>
                </c:pt>
                <c:pt idx="205">
                  <c:v>-0.11798</c:v>
                </c:pt>
                <c:pt idx="206">
                  <c:v>7.8160999999999994E-2</c:v>
                </c:pt>
                <c:pt idx="207">
                  <c:v>0.35077000000000003</c:v>
                </c:pt>
                <c:pt idx="208">
                  <c:v>0.40942000000000001</c:v>
                </c:pt>
                <c:pt idx="209">
                  <c:v>-0.50658999999999998</c:v>
                </c:pt>
                <c:pt idx="210">
                  <c:v>0.27139999999999997</c:v>
                </c:pt>
                <c:pt idx="211">
                  <c:v>0.20666000000000001</c:v>
                </c:pt>
                <c:pt idx="212">
                  <c:v>-0.55283000000000004</c:v>
                </c:pt>
                <c:pt idx="213">
                  <c:v>-0.69174999999999998</c:v>
                </c:pt>
                <c:pt idx="214">
                  <c:v>-0.34167999999999998</c:v>
                </c:pt>
                <c:pt idx="215">
                  <c:v>0.57023000000000001</c:v>
                </c:pt>
                <c:pt idx="216">
                  <c:v>-0.34449999999999997</c:v>
                </c:pt>
                <c:pt idx="217">
                  <c:v>5.5455999999999998E-2</c:v>
                </c:pt>
                <c:pt idx="218">
                  <c:v>0.80001999999999995</c:v>
                </c:pt>
                <c:pt idx="219">
                  <c:v>-7.0758000000000001E-2</c:v>
                </c:pt>
                <c:pt idx="220">
                  <c:v>0.54220999999999997</c:v>
                </c:pt>
                <c:pt idx="221">
                  <c:v>0.83748999999999996</c:v>
                </c:pt>
                <c:pt idx="222">
                  <c:v>0.10290000000000001</c:v>
                </c:pt>
                <c:pt idx="223">
                  <c:v>0.47202</c:v>
                </c:pt>
                <c:pt idx="224">
                  <c:v>0.91039999999999999</c:v>
                </c:pt>
                <c:pt idx="225">
                  <c:v>-6.6777E-3</c:v>
                </c:pt>
                <c:pt idx="226">
                  <c:v>0.18260000000000001</c:v>
                </c:pt>
                <c:pt idx="227">
                  <c:v>0.24879999999999999</c:v>
                </c:pt>
                <c:pt idx="228">
                  <c:v>-0.68437999999999999</c:v>
                </c:pt>
                <c:pt idx="229">
                  <c:v>0.1298</c:v>
                </c:pt>
                <c:pt idx="230">
                  <c:v>0.33056999999999997</c:v>
                </c:pt>
                <c:pt idx="231">
                  <c:v>-0.39388000000000001</c:v>
                </c:pt>
                <c:pt idx="232">
                  <c:v>7.7990000000000004E-2</c:v>
                </c:pt>
                <c:pt idx="233">
                  <c:v>-0.17122000000000001</c:v>
                </c:pt>
                <c:pt idx="234">
                  <c:v>-0.23368</c:v>
                </c:pt>
                <c:pt idx="235">
                  <c:v>-0.34733999999999998</c:v>
                </c:pt>
                <c:pt idx="236">
                  <c:v>4.5773000000000001E-2</c:v>
                </c:pt>
                <c:pt idx="237">
                  <c:v>0.37225999999999998</c:v>
                </c:pt>
                <c:pt idx="238">
                  <c:v>8.6939000000000002E-2</c:v>
                </c:pt>
                <c:pt idx="239">
                  <c:v>-0.22563</c:v>
                </c:pt>
                <c:pt idx="240">
                  <c:v>-1.129</c:v>
                </c:pt>
                <c:pt idx="241">
                  <c:v>-6.2690999999999997E-2</c:v>
                </c:pt>
                <c:pt idx="242">
                  <c:v>6.9819000000000006E-2</c:v>
                </c:pt>
                <c:pt idx="243">
                  <c:v>-0.55786000000000002</c:v>
                </c:pt>
                <c:pt idx="244">
                  <c:v>-0.97087999999999997</c:v>
                </c:pt>
                <c:pt idx="245">
                  <c:v>0.14404</c:v>
                </c:pt>
                <c:pt idx="246">
                  <c:v>0.49220999999999998</c:v>
                </c:pt>
                <c:pt idx="247">
                  <c:v>7.2955000000000006E-2</c:v>
                </c:pt>
                <c:pt idx="248">
                  <c:v>-0.21928</c:v>
                </c:pt>
                <c:pt idx="249">
                  <c:v>0.68559999999999999</c:v>
                </c:pt>
                <c:pt idx="250">
                  <c:v>-0.66786000000000001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B3C-0540-8E97-60847D154165}"/>
            </c:ext>
          </c:extLst>
        </c:ser>
        <c:ser>
          <c:idx val="4"/>
          <c:order val="4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Gg_R153Q_R171Q_cell6_FL!$A$6:$IQ$6</c:f>
              <c:numCache>
                <c:formatCode>General</c:formatCode>
                <c:ptCount val="251"/>
                <c:pt idx="0">
                  <c:v>1.2712000000000001</c:v>
                </c:pt>
                <c:pt idx="1">
                  <c:v>1.0055000000000001</c:v>
                </c:pt>
                <c:pt idx="2">
                  <c:v>0.68127000000000004</c:v>
                </c:pt>
                <c:pt idx="3">
                  <c:v>0.41326000000000002</c:v>
                </c:pt>
                <c:pt idx="4">
                  <c:v>0.56733999999999996</c:v>
                </c:pt>
                <c:pt idx="5">
                  <c:v>0.50282000000000004</c:v>
                </c:pt>
                <c:pt idx="6">
                  <c:v>0.47149000000000002</c:v>
                </c:pt>
                <c:pt idx="7">
                  <c:v>1.0995999999999999</c:v>
                </c:pt>
                <c:pt idx="8">
                  <c:v>1.3885000000000001</c:v>
                </c:pt>
                <c:pt idx="9">
                  <c:v>1.0136000000000001</c:v>
                </c:pt>
                <c:pt idx="10">
                  <c:v>0.42115000000000002</c:v>
                </c:pt>
                <c:pt idx="11">
                  <c:v>0.96809999999999996</c:v>
                </c:pt>
                <c:pt idx="12">
                  <c:v>0.87200999999999995</c:v>
                </c:pt>
                <c:pt idx="13">
                  <c:v>0.14471999999999999</c:v>
                </c:pt>
                <c:pt idx="14">
                  <c:v>1.7825</c:v>
                </c:pt>
                <c:pt idx="15">
                  <c:v>-0.14313000000000001</c:v>
                </c:pt>
                <c:pt idx="16">
                  <c:v>0.85094000000000003</c:v>
                </c:pt>
                <c:pt idx="17">
                  <c:v>1.5777000000000001</c:v>
                </c:pt>
                <c:pt idx="18">
                  <c:v>0.90039999999999998</c:v>
                </c:pt>
                <c:pt idx="19">
                  <c:v>1.8823000000000001</c:v>
                </c:pt>
                <c:pt idx="20">
                  <c:v>1.4854000000000001</c:v>
                </c:pt>
                <c:pt idx="21">
                  <c:v>0.49378</c:v>
                </c:pt>
                <c:pt idx="22">
                  <c:v>0.52622999999999998</c:v>
                </c:pt>
                <c:pt idx="23">
                  <c:v>1.4529000000000001</c:v>
                </c:pt>
                <c:pt idx="24">
                  <c:v>1.2924</c:v>
                </c:pt>
                <c:pt idx="25">
                  <c:v>0.56638999999999995</c:v>
                </c:pt>
                <c:pt idx="26">
                  <c:v>1.9166000000000001</c:v>
                </c:pt>
                <c:pt idx="27">
                  <c:v>1.0290999999999999</c:v>
                </c:pt>
                <c:pt idx="28">
                  <c:v>0.94159000000000004</c:v>
                </c:pt>
                <c:pt idx="29">
                  <c:v>0.71528999999999998</c:v>
                </c:pt>
                <c:pt idx="30">
                  <c:v>2.6286999999999998</c:v>
                </c:pt>
                <c:pt idx="31">
                  <c:v>0.81801999999999997</c:v>
                </c:pt>
                <c:pt idx="32">
                  <c:v>0.59731000000000001</c:v>
                </c:pt>
                <c:pt idx="33">
                  <c:v>1.2739</c:v>
                </c:pt>
                <c:pt idx="34">
                  <c:v>0.93381000000000003</c:v>
                </c:pt>
                <c:pt idx="35">
                  <c:v>1.5121</c:v>
                </c:pt>
                <c:pt idx="36">
                  <c:v>1.3127</c:v>
                </c:pt>
                <c:pt idx="37">
                  <c:v>0.79676000000000002</c:v>
                </c:pt>
                <c:pt idx="38">
                  <c:v>2.5344000000000002</c:v>
                </c:pt>
                <c:pt idx="39">
                  <c:v>1.5538000000000001</c:v>
                </c:pt>
                <c:pt idx="40">
                  <c:v>0.94379999999999997</c:v>
                </c:pt>
                <c:pt idx="41">
                  <c:v>0.38704</c:v>
                </c:pt>
                <c:pt idx="42">
                  <c:v>1.5206999999999999</c:v>
                </c:pt>
                <c:pt idx="43">
                  <c:v>1.4312</c:v>
                </c:pt>
                <c:pt idx="44">
                  <c:v>3.3559000000000001</c:v>
                </c:pt>
                <c:pt idx="45">
                  <c:v>3.5032000000000001</c:v>
                </c:pt>
                <c:pt idx="46">
                  <c:v>5.9257999999999997</c:v>
                </c:pt>
                <c:pt idx="47">
                  <c:v>8.0844000000000005</c:v>
                </c:pt>
                <c:pt idx="48">
                  <c:v>9.5193999999999992</c:v>
                </c:pt>
                <c:pt idx="49">
                  <c:v>11.776</c:v>
                </c:pt>
                <c:pt idx="50">
                  <c:v>12.911</c:v>
                </c:pt>
                <c:pt idx="51">
                  <c:v>12.295</c:v>
                </c:pt>
                <c:pt idx="52">
                  <c:v>11.595000000000001</c:v>
                </c:pt>
                <c:pt idx="53">
                  <c:v>10.989000000000001</c:v>
                </c:pt>
                <c:pt idx="54">
                  <c:v>9.7316000000000003</c:v>
                </c:pt>
                <c:pt idx="55">
                  <c:v>9.7752999999999997</c:v>
                </c:pt>
                <c:pt idx="56">
                  <c:v>8.4627999999999997</c:v>
                </c:pt>
                <c:pt idx="57">
                  <c:v>9.2562999999999995</c:v>
                </c:pt>
                <c:pt idx="58">
                  <c:v>9.6278000000000006</c:v>
                </c:pt>
                <c:pt idx="59">
                  <c:v>7.2572000000000001</c:v>
                </c:pt>
                <c:pt idx="60">
                  <c:v>8.0417000000000005</c:v>
                </c:pt>
                <c:pt idx="61">
                  <c:v>7.4846000000000004</c:v>
                </c:pt>
                <c:pt idx="62">
                  <c:v>6.9617000000000004</c:v>
                </c:pt>
                <c:pt idx="63">
                  <c:v>6.2404999999999999</c:v>
                </c:pt>
                <c:pt idx="64">
                  <c:v>5.7952000000000004</c:v>
                </c:pt>
                <c:pt idx="65">
                  <c:v>4.9078999999999997</c:v>
                </c:pt>
                <c:pt idx="66">
                  <c:v>4.7937000000000003</c:v>
                </c:pt>
                <c:pt idx="67">
                  <c:v>4.9607000000000001</c:v>
                </c:pt>
                <c:pt idx="68">
                  <c:v>4.3554999999999966</c:v>
                </c:pt>
                <c:pt idx="69">
                  <c:v>4.4370000000000003</c:v>
                </c:pt>
                <c:pt idx="70">
                  <c:v>2.5600999999999998</c:v>
                </c:pt>
                <c:pt idx="71">
                  <c:v>2.6505000000000001</c:v>
                </c:pt>
                <c:pt idx="72">
                  <c:v>3.1255999999999999</c:v>
                </c:pt>
                <c:pt idx="73">
                  <c:v>3.6412</c:v>
                </c:pt>
                <c:pt idx="74">
                  <c:v>2.7606999999999999</c:v>
                </c:pt>
                <c:pt idx="75">
                  <c:v>2.452799999999999</c:v>
                </c:pt>
                <c:pt idx="76">
                  <c:v>2.4567000000000001</c:v>
                </c:pt>
                <c:pt idx="77">
                  <c:v>2.5548999999999999</c:v>
                </c:pt>
                <c:pt idx="78">
                  <c:v>2.0569000000000002</c:v>
                </c:pt>
                <c:pt idx="79">
                  <c:v>1.4927999999999999</c:v>
                </c:pt>
                <c:pt idx="80">
                  <c:v>1.3220000000000001</c:v>
                </c:pt>
                <c:pt idx="81">
                  <c:v>1.8472</c:v>
                </c:pt>
                <c:pt idx="82">
                  <c:v>0.97487999999999997</c:v>
                </c:pt>
                <c:pt idx="83">
                  <c:v>-0.33287</c:v>
                </c:pt>
                <c:pt idx="84">
                  <c:v>0.37678</c:v>
                </c:pt>
                <c:pt idx="85">
                  <c:v>0.47963</c:v>
                </c:pt>
                <c:pt idx="86">
                  <c:v>0.31344</c:v>
                </c:pt>
                <c:pt idx="87">
                  <c:v>-0.77629000000000004</c:v>
                </c:pt>
                <c:pt idx="88">
                  <c:v>-0.88854</c:v>
                </c:pt>
                <c:pt idx="89">
                  <c:v>0.50590000000000002</c:v>
                </c:pt>
                <c:pt idx="90">
                  <c:v>-1.5432999999999999</c:v>
                </c:pt>
                <c:pt idx="91">
                  <c:v>-1.5087999999999999</c:v>
                </c:pt>
                <c:pt idx="92">
                  <c:v>-1.1343000000000001</c:v>
                </c:pt>
                <c:pt idx="93">
                  <c:v>-2.0451999999999999</c:v>
                </c:pt>
                <c:pt idx="94">
                  <c:v>-1.4269000000000001</c:v>
                </c:pt>
                <c:pt idx="95">
                  <c:v>-2.0657999999999999</c:v>
                </c:pt>
                <c:pt idx="96">
                  <c:v>-1.6972</c:v>
                </c:pt>
                <c:pt idx="97">
                  <c:v>-0.34278999999999998</c:v>
                </c:pt>
                <c:pt idx="98">
                  <c:v>-1.4864999999999999</c:v>
                </c:pt>
                <c:pt idx="99">
                  <c:v>-1.0988</c:v>
                </c:pt>
                <c:pt idx="100">
                  <c:v>-1.6292</c:v>
                </c:pt>
                <c:pt idx="101">
                  <c:v>-2.0806</c:v>
                </c:pt>
                <c:pt idx="102">
                  <c:v>-1.6961999999999999</c:v>
                </c:pt>
                <c:pt idx="103">
                  <c:v>-0.84499000000000002</c:v>
                </c:pt>
                <c:pt idx="104">
                  <c:v>-2.3321999999999981</c:v>
                </c:pt>
                <c:pt idx="105">
                  <c:v>-1.8303</c:v>
                </c:pt>
                <c:pt idx="106">
                  <c:v>-2.4946000000000002</c:v>
                </c:pt>
                <c:pt idx="107">
                  <c:v>-1.6097999999999999</c:v>
                </c:pt>
                <c:pt idx="108">
                  <c:v>-2.6593</c:v>
                </c:pt>
                <c:pt idx="109">
                  <c:v>-2.6564000000000001</c:v>
                </c:pt>
                <c:pt idx="110">
                  <c:v>-1.6801999999999999</c:v>
                </c:pt>
                <c:pt idx="111">
                  <c:v>-1.3468</c:v>
                </c:pt>
                <c:pt idx="112">
                  <c:v>-2.2570999999999999</c:v>
                </c:pt>
                <c:pt idx="113">
                  <c:v>-1.3180000000000001</c:v>
                </c:pt>
                <c:pt idx="114">
                  <c:v>-2.0142000000000002</c:v>
                </c:pt>
                <c:pt idx="115">
                  <c:v>-2.4689000000000001</c:v>
                </c:pt>
                <c:pt idx="116">
                  <c:v>-2.2947000000000002</c:v>
                </c:pt>
                <c:pt idx="117">
                  <c:v>-3.1208</c:v>
                </c:pt>
                <c:pt idx="118">
                  <c:v>-2.0998000000000001</c:v>
                </c:pt>
                <c:pt idx="119">
                  <c:v>-2.1147</c:v>
                </c:pt>
                <c:pt idx="120">
                  <c:v>-3.0878999999999999</c:v>
                </c:pt>
                <c:pt idx="121">
                  <c:v>-1.8705000000000001</c:v>
                </c:pt>
                <c:pt idx="122">
                  <c:v>-1.8311999999999999</c:v>
                </c:pt>
                <c:pt idx="123">
                  <c:v>-3.0211000000000001</c:v>
                </c:pt>
                <c:pt idx="124">
                  <c:v>-2.2442000000000002</c:v>
                </c:pt>
                <c:pt idx="125">
                  <c:v>-1.9238999999999999</c:v>
                </c:pt>
                <c:pt idx="126">
                  <c:v>-2.0737000000000001</c:v>
                </c:pt>
                <c:pt idx="127">
                  <c:v>-1.9498</c:v>
                </c:pt>
                <c:pt idx="128">
                  <c:v>-2.1225999999999998</c:v>
                </c:pt>
                <c:pt idx="129">
                  <c:v>-3.4176000000000002</c:v>
                </c:pt>
                <c:pt idx="130">
                  <c:v>-0.42991000000000001</c:v>
                </c:pt>
                <c:pt idx="131">
                  <c:v>-3.3313000000000001</c:v>
                </c:pt>
                <c:pt idx="132">
                  <c:v>-2.2749999999999999</c:v>
                </c:pt>
                <c:pt idx="133">
                  <c:v>-3.0417000000000001</c:v>
                </c:pt>
                <c:pt idx="134">
                  <c:v>-1.6966000000000001</c:v>
                </c:pt>
                <c:pt idx="135">
                  <c:v>-1.5608</c:v>
                </c:pt>
                <c:pt idx="136">
                  <c:v>-2.0731999999999999</c:v>
                </c:pt>
                <c:pt idx="137">
                  <c:v>-1.3403</c:v>
                </c:pt>
                <c:pt idx="138">
                  <c:v>-1.3423</c:v>
                </c:pt>
                <c:pt idx="139">
                  <c:v>-2.0714999999999999</c:v>
                </c:pt>
                <c:pt idx="140">
                  <c:v>-1.3179000000000001</c:v>
                </c:pt>
                <c:pt idx="141">
                  <c:v>-1.2696000000000001</c:v>
                </c:pt>
                <c:pt idx="142">
                  <c:v>-2.9805000000000001</c:v>
                </c:pt>
                <c:pt idx="143">
                  <c:v>-1.6291</c:v>
                </c:pt>
                <c:pt idx="144">
                  <c:v>-3.0752000000000002</c:v>
                </c:pt>
                <c:pt idx="145">
                  <c:v>-1.9438</c:v>
                </c:pt>
                <c:pt idx="146">
                  <c:v>-1.9504999999999999</c:v>
                </c:pt>
                <c:pt idx="147">
                  <c:v>-1.4996</c:v>
                </c:pt>
                <c:pt idx="148">
                  <c:v>-2.2997999999999998</c:v>
                </c:pt>
                <c:pt idx="149">
                  <c:v>-2.2519</c:v>
                </c:pt>
                <c:pt idx="150">
                  <c:v>-1.8499000000000001</c:v>
                </c:pt>
                <c:pt idx="151">
                  <c:v>-1.6881999999999999</c:v>
                </c:pt>
                <c:pt idx="152">
                  <c:v>-2.4535999999999998</c:v>
                </c:pt>
                <c:pt idx="153">
                  <c:v>-0.51146000000000003</c:v>
                </c:pt>
                <c:pt idx="154">
                  <c:v>-1.3206</c:v>
                </c:pt>
                <c:pt idx="155">
                  <c:v>-1.6873</c:v>
                </c:pt>
                <c:pt idx="156">
                  <c:v>-2.5876000000000001</c:v>
                </c:pt>
                <c:pt idx="157">
                  <c:v>-0.81028999999999995</c:v>
                </c:pt>
                <c:pt idx="158">
                  <c:v>-1.4530000000000001</c:v>
                </c:pt>
                <c:pt idx="159">
                  <c:v>-1.6657</c:v>
                </c:pt>
                <c:pt idx="160">
                  <c:v>-1.3169999999999999</c:v>
                </c:pt>
                <c:pt idx="161">
                  <c:v>-0.98573999999999995</c:v>
                </c:pt>
                <c:pt idx="162">
                  <c:v>-1.125</c:v>
                </c:pt>
                <c:pt idx="163">
                  <c:v>-0.99911000000000005</c:v>
                </c:pt>
                <c:pt idx="164">
                  <c:v>-1.3411</c:v>
                </c:pt>
                <c:pt idx="165">
                  <c:v>-1.3965000000000001</c:v>
                </c:pt>
                <c:pt idx="166">
                  <c:v>-0.80198000000000003</c:v>
                </c:pt>
                <c:pt idx="167">
                  <c:v>-0.99556999999999995</c:v>
                </c:pt>
                <c:pt idx="168">
                  <c:v>-0.80810999999999999</c:v>
                </c:pt>
                <c:pt idx="169">
                  <c:v>4.8655999999999998E-2</c:v>
                </c:pt>
                <c:pt idx="170">
                  <c:v>-0.89683000000000002</c:v>
                </c:pt>
                <c:pt idx="171">
                  <c:v>-1.458</c:v>
                </c:pt>
                <c:pt idx="172">
                  <c:v>-1.3788</c:v>
                </c:pt>
                <c:pt idx="173">
                  <c:v>-1.5335000000000001</c:v>
                </c:pt>
                <c:pt idx="174">
                  <c:v>-1.915</c:v>
                </c:pt>
                <c:pt idx="175">
                  <c:v>-1.1566000000000001</c:v>
                </c:pt>
                <c:pt idx="176">
                  <c:v>-0.71150999999999998</c:v>
                </c:pt>
                <c:pt idx="177">
                  <c:v>-1.6715</c:v>
                </c:pt>
                <c:pt idx="178">
                  <c:v>-1.2990999999999999</c:v>
                </c:pt>
                <c:pt idx="179">
                  <c:v>-0.38767000000000001</c:v>
                </c:pt>
                <c:pt idx="180">
                  <c:v>-0.47760000000000002</c:v>
                </c:pt>
                <c:pt idx="181">
                  <c:v>-0.63927999999999996</c:v>
                </c:pt>
                <c:pt idx="182">
                  <c:v>-1.7458</c:v>
                </c:pt>
                <c:pt idx="183">
                  <c:v>-0.42229</c:v>
                </c:pt>
                <c:pt idx="184">
                  <c:v>-0.51880999999999999</c:v>
                </c:pt>
                <c:pt idx="185">
                  <c:v>-0.92532999999999999</c:v>
                </c:pt>
                <c:pt idx="186">
                  <c:v>-0.83592</c:v>
                </c:pt>
                <c:pt idx="187">
                  <c:v>-0.96765999999999996</c:v>
                </c:pt>
                <c:pt idx="188">
                  <c:v>-0.70875999999999995</c:v>
                </c:pt>
                <c:pt idx="189">
                  <c:v>-0.33500999999999997</c:v>
                </c:pt>
                <c:pt idx="190">
                  <c:v>-0.16067999999999999</c:v>
                </c:pt>
                <c:pt idx="191">
                  <c:v>-0.68208000000000002</c:v>
                </c:pt>
                <c:pt idx="192">
                  <c:v>-0.11579</c:v>
                </c:pt>
                <c:pt idx="193">
                  <c:v>-0.42952000000000001</c:v>
                </c:pt>
                <c:pt idx="194">
                  <c:v>-9.1958999999999999E-2</c:v>
                </c:pt>
                <c:pt idx="195">
                  <c:v>-0.49981999999999999</c:v>
                </c:pt>
                <c:pt idx="196">
                  <c:v>-0.81618999999999997</c:v>
                </c:pt>
                <c:pt idx="197">
                  <c:v>-1.3547</c:v>
                </c:pt>
                <c:pt idx="198">
                  <c:v>0.25322</c:v>
                </c:pt>
                <c:pt idx="199">
                  <c:v>-0.16682</c:v>
                </c:pt>
                <c:pt idx="200">
                  <c:v>-7.2133000000000003E-2</c:v>
                </c:pt>
                <c:pt idx="201">
                  <c:v>-0.49975999999999998</c:v>
                </c:pt>
                <c:pt idx="202">
                  <c:v>-0.21056</c:v>
                </c:pt>
                <c:pt idx="203">
                  <c:v>0.81062000000000001</c:v>
                </c:pt>
                <c:pt idx="204">
                  <c:v>-0.39967000000000003</c:v>
                </c:pt>
                <c:pt idx="205">
                  <c:v>6.0352999999999997E-2</c:v>
                </c:pt>
                <c:pt idx="206">
                  <c:v>-0.69081999999999999</c:v>
                </c:pt>
                <c:pt idx="207">
                  <c:v>-0.62870999999999999</c:v>
                </c:pt>
                <c:pt idx="208">
                  <c:v>0.42210999999999999</c:v>
                </c:pt>
                <c:pt idx="209">
                  <c:v>0.10407</c:v>
                </c:pt>
                <c:pt idx="210">
                  <c:v>-1.2758</c:v>
                </c:pt>
                <c:pt idx="211">
                  <c:v>-0.24532999999999999</c:v>
                </c:pt>
                <c:pt idx="212">
                  <c:v>0.16830000000000001</c:v>
                </c:pt>
                <c:pt idx="213">
                  <c:v>0.27418999999999999</c:v>
                </c:pt>
                <c:pt idx="214">
                  <c:v>1.0239</c:v>
                </c:pt>
                <c:pt idx="215">
                  <c:v>-0.77137</c:v>
                </c:pt>
                <c:pt idx="216">
                  <c:v>-0.26391999999999999</c:v>
                </c:pt>
                <c:pt idx="217">
                  <c:v>0.81527000000000005</c:v>
                </c:pt>
                <c:pt idx="218">
                  <c:v>-0.88193999999999995</c:v>
                </c:pt>
                <c:pt idx="219">
                  <c:v>-0.72141</c:v>
                </c:pt>
                <c:pt idx="220">
                  <c:v>0.16128999999999999</c:v>
                </c:pt>
                <c:pt idx="221">
                  <c:v>0.33168999999999998</c:v>
                </c:pt>
                <c:pt idx="222">
                  <c:v>0.53896999999999995</c:v>
                </c:pt>
                <c:pt idx="223">
                  <c:v>-0.23005</c:v>
                </c:pt>
                <c:pt idx="224">
                  <c:v>0.21257999999999999</c:v>
                </c:pt>
                <c:pt idx="225">
                  <c:v>0.31913999999999998</c:v>
                </c:pt>
                <c:pt idx="226">
                  <c:v>0.98363999999999996</c:v>
                </c:pt>
                <c:pt idx="227">
                  <c:v>0.80184</c:v>
                </c:pt>
                <c:pt idx="228">
                  <c:v>0.14471999999999999</c:v>
                </c:pt>
                <c:pt idx="229">
                  <c:v>1.0143</c:v>
                </c:pt>
                <c:pt idx="230">
                  <c:v>-0.14580000000000001</c:v>
                </c:pt>
                <c:pt idx="231">
                  <c:v>0.13588</c:v>
                </c:pt>
                <c:pt idx="232">
                  <c:v>7.0748E-3</c:v>
                </c:pt>
                <c:pt idx="233">
                  <c:v>-0.89498</c:v>
                </c:pt>
                <c:pt idx="234">
                  <c:v>9.2799999999999994E-2</c:v>
                </c:pt>
                <c:pt idx="235">
                  <c:v>-0.26973000000000003</c:v>
                </c:pt>
                <c:pt idx="236">
                  <c:v>0.15909999999999999</c:v>
                </c:pt>
                <c:pt idx="237">
                  <c:v>-0.57540999999999998</c:v>
                </c:pt>
                <c:pt idx="238">
                  <c:v>0.32646999999999998</c:v>
                </c:pt>
                <c:pt idx="239">
                  <c:v>0.20293</c:v>
                </c:pt>
                <c:pt idx="240">
                  <c:v>-0.45062000000000002</c:v>
                </c:pt>
                <c:pt idx="241">
                  <c:v>0.54708000000000001</c:v>
                </c:pt>
                <c:pt idx="242">
                  <c:v>-0.46366000000000002</c:v>
                </c:pt>
                <c:pt idx="243">
                  <c:v>0.48171000000000003</c:v>
                </c:pt>
                <c:pt idx="244">
                  <c:v>-0.14616999999999999</c:v>
                </c:pt>
                <c:pt idx="245">
                  <c:v>-0.11269</c:v>
                </c:pt>
                <c:pt idx="246">
                  <c:v>-0.25599</c:v>
                </c:pt>
                <c:pt idx="247">
                  <c:v>0.41549999999999998</c:v>
                </c:pt>
                <c:pt idx="248">
                  <c:v>-0.28219</c:v>
                </c:pt>
                <c:pt idx="249">
                  <c:v>-8.8385000000000005E-2</c:v>
                </c:pt>
                <c:pt idx="250">
                  <c:v>0.62855000000000005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B3C-0540-8E97-60847D154165}"/>
            </c:ext>
          </c:extLst>
        </c:ser>
        <c:ser>
          <c:idx val="5"/>
          <c:order val="5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Gg_R153Q_R171Q_cell6_FL!$A$7:$IQ$7</c:f>
              <c:numCache>
                <c:formatCode>General</c:formatCode>
                <c:ptCount val="251"/>
                <c:pt idx="0">
                  <c:v>-0.89288000000000001</c:v>
                </c:pt>
                <c:pt idx="1">
                  <c:v>9.6199000000000007E-2</c:v>
                </c:pt>
                <c:pt idx="2">
                  <c:v>-0.82860999999999996</c:v>
                </c:pt>
                <c:pt idx="3">
                  <c:v>-0.60977999999999999</c:v>
                </c:pt>
                <c:pt idx="4">
                  <c:v>0.37602000000000002</c:v>
                </c:pt>
                <c:pt idx="5">
                  <c:v>-0.35399999999999998</c:v>
                </c:pt>
                <c:pt idx="6">
                  <c:v>-0.33327000000000001</c:v>
                </c:pt>
                <c:pt idx="7">
                  <c:v>0.76532</c:v>
                </c:pt>
                <c:pt idx="8">
                  <c:v>0.32435000000000003</c:v>
                </c:pt>
                <c:pt idx="9">
                  <c:v>0.61099999999999999</c:v>
                </c:pt>
                <c:pt idx="10">
                  <c:v>2.4497000000000001E-2</c:v>
                </c:pt>
                <c:pt idx="11">
                  <c:v>-0.40359</c:v>
                </c:pt>
                <c:pt idx="12">
                  <c:v>0.41555999999999998</c:v>
                </c:pt>
                <c:pt idx="13">
                  <c:v>-0.123</c:v>
                </c:pt>
                <c:pt idx="14">
                  <c:v>-0.95791000000000004</c:v>
                </c:pt>
                <c:pt idx="15">
                  <c:v>0.74733000000000005</c:v>
                </c:pt>
                <c:pt idx="16">
                  <c:v>5.7613999999999999E-2</c:v>
                </c:pt>
                <c:pt idx="17">
                  <c:v>-0.10191</c:v>
                </c:pt>
                <c:pt idx="18">
                  <c:v>0.64483000000000001</c:v>
                </c:pt>
                <c:pt idx="19">
                  <c:v>-1.0109999999999999</c:v>
                </c:pt>
                <c:pt idx="20">
                  <c:v>0.12137000000000001</c:v>
                </c:pt>
                <c:pt idx="21">
                  <c:v>3.8575999999999999E-2</c:v>
                </c:pt>
                <c:pt idx="22">
                  <c:v>-0.23308000000000001</c:v>
                </c:pt>
                <c:pt idx="23">
                  <c:v>0.65888999999999998</c:v>
                </c:pt>
                <c:pt idx="24">
                  <c:v>0.44313000000000002</c:v>
                </c:pt>
                <c:pt idx="25">
                  <c:v>-1.0206</c:v>
                </c:pt>
                <c:pt idx="26">
                  <c:v>-0.34200000000000003</c:v>
                </c:pt>
                <c:pt idx="27">
                  <c:v>-3.6137000000000002E-2</c:v>
                </c:pt>
                <c:pt idx="28">
                  <c:v>-0.47716999999999998</c:v>
                </c:pt>
                <c:pt idx="29">
                  <c:v>1.0670999999999999</c:v>
                </c:pt>
                <c:pt idx="30">
                  <c:v>6.9402000000000005E-2</c:v>
                </c:pt>
                <c:pt idx="31">
                  <c:v>0.36436000000000002</c:v>
                </c:pt>
                <c:pt idx="32">
                  <c:v>1.1054999999999999</c:v>
                </c:pt>
                <c:pt idx="33">
                  <c:v>0.35324</c:v>
                </c:pt>
                <c:pt idx="34">
                  <c:v>-0.81752999999999998</c:v>
                </c:pt>
                <c:pt idx="35">
                  <c:v>-9.6179000000000001E-2</c:v>
                </c:pt>
                <c:pt idx="36">
                  <c:v>-0.86338999999999999</c:v>
                </c:pt>
                <c:pt idx="37">
                  <c:v>4.8501000000000002E-2</c:v>
                </c:pt>
                <c:pt idx="38">
                  <c:v>0.39243</c:v>
                </c:pt>
                <c:pt idx="39">
                  <c:v>-0.25901999999999997</c:v>
                </c:pt>
                <c:pt idx="40">
                  <c:v>0.14477999999999999</c:v>
                </c:pt>
                <c:pt idx="41">
                  <c:v>1.2138</c:v>
                </c:pt>
                <c:pt idx="42">
                  <c:v>3.0851000000000002</c:v>
                </c:pt>
                <c:pt idx="43">
                  <c:v>3.6179999999999999</c:v>
                </c:pt>
                <c:pt idx="44">
                  <c:v>4.7506000000000004</c:v>
                </c:pt>
                <c:pt idx="45">
                  <c:v>6.3839999999999986</c:v>
                </c:pt>
                <c:pt idx="46">
                  <c:v>9.0579000000000001</c:v>
                </c:pt>
                <c:pt idx="47">
                  <c:v>11.207000000000001</c:v>
                </c:pt>
                <c:pt idx="48">
                  <c:v>11.492000000000001</c:v>
                </c:pt>
                <c:pt idx="49">
                  <c:v>10.368</c:v>
                </c:pt>
                <c:pt idx="50">
                  <c:v>11.634</c:v>
                </c:pt>
                <c:pt idx="51">
                  <c:v>10.747</c:v>
                </c:pt>
                <c:pt idx="52">
                  <c:v>10.218999999999999</c:v>
                </c:pt>
                <c:pt idx="53">
                  <c:v>9.0731000000000002</c:v>
                </c:pt>
                <c:pt idx="54">
                  <c:v>9.9659999999999993</c:v>
                </c:pt>
                <c:pt idx="55">
                  <c:v>7.6739999999999986</c:v>
                </c:pt>
                <c:pt idx="56">
                  <c:v>8.3025000000000002</c:v>
                </c:pt>
                <c:pt idx="57">
                  <c:v>8.2249999999999996</c:v>
                </c:pt>
                <c:pt idx="58">
                  <c:v>7.8498000000000001</c:v>
                </c:pt>
                <c:pt idx="59">
                  <c:v>7.0415000000000001</c:v>
                </c:pt>
                <c:pt idx="60">
                  <c:v>6.9968000000000004</c:v>
                </c:pt>
                <c:pt idx="61">
                  <c:v>6.8872</c:v>
                </c:pt>
                <c:pt idx="62">
                  <c:v>5.4551999999999996</c:v>
                </c:pt>
                <c:pt idx="63">
                  <c:v>6.4165999999999999</c:v>
                </c:pt>
                <c:pt idx="64">
                  <c:v>5.0137</c:v>
                </c:pt>
                <c:pt idx="65">
                  <c:v>3.3942000000000001</c:v>
                </c:pt>
                <c:pt idx="66">
                  <c:v>3.8209</c:v>
                </c:pt>
                <c:pt idx="67">
                  <c:v>3.7361</c:v>
                </c:pt>
                <c:pt idx="68">
                  <c:v>3.5470999999999999</c:v>
                </c:pt>
                <c:pt idx="69">
                  <c:v>2.7096</c:v>
                </c:pt>
                <c:pt idx="70">
                  <c:v>3.3433999999999999</c:v>
                </c:pt>
                <c:pt idx="71">
                  <c:v>2.5796999999999999</c:v>
                </c:pt>
                <c:pt idx="72">
                  <c:v>2.3993000000000002</c:v>
                </c:pt>
                <c:pt idx="73">
                  <c:v>2.7711000000000001</c:v>
                </c:pt>
                <c:pt idx="74">
                  <c:v>1.6732</c:v>
                </c:pt>
                <c:pt idx="75">
                  <c:v>1.4802</c:v>
                </c:pt>
                <c:pt idx="76">
                  <c:v>1.5701000000000001</c:v>
                </c:pt>
                <c:pt idx="77">
                  <c:v>0.66574</c:v>
                </c:pt>
                <c:pt idx="78">
                  <c:v>0.60906000000000005</c:v>
                </c:pt>
                <c:pt idx="79">
                  <c:v>0.92859000000000003</c:v>
                </c:pt>
                <c:pt idx="80">
                  <c:v>-0.84835000000000005</c:v>
                </c:pt>
                <c:pt idx="81">
                  <c:v>0.78974999999999995</c:v>
                </c:pt>
                <c:pt idx="82">
                  <c:v>-7.0652000000000006E-2</c:v>
                </c:pt>
                <c:pt idx="83">
                  <c:v>0.48547000000000001</c:v>
                </c:pt>
                <c:pt idx="84">
                  <c:v>0.32389000000000001</c:v>
                </c:pt>
                <c:pt idx="85">
                  <c:v>0.73873</c:v>
                </c:pt>
                <c:pt idx="86">
                  <c:v>-0.28086</c:v>
                </c:pt>
                <c:pt idx="87">
                  <c:v>9.8904000000000006E-2</c:v>
                </c:pt>
                <c:pt idx="88">
                  <c:v>-1.4862</c:v>
                </c:pt>
                <c:pt idx="89">
                  <c:v>-0.53498000000000001</c:v>
                </c:pt>
                <c:pt idx="90">
                  <c:v>-1.1754</c:v>
                </c:pt>
                <c:pt idx="91">
                  <c:v>-1.0742</c:v>
                </c:pt>
                <c:pt idx="92">
                  <c:v>-1.85</c:v>
                </c:pt>
                <c:pt idx="93">
                  <c:v>-1.0528999999999999</c:v>
                </c:pt>
                <c:pt idx="94">
                  <c:v>-1.1368</c:v>
                </c:pt>
                <c:pt idx="95">
                  <c:v>-1.7464</c:v>
                </c:pt>
                <c:pt idx="96">
                  <c:v>-1.8567</c:v>
                </c:pt>
                <c:pt idx="97">
                  <c:v>-1.7275</c:v>
                </c:pt>
                <c:pt idx="98">
                  <c:v>-2.8653</c:v>
                </c:pt>
                <c:pt idx="99">
                  <c:v>-1.4514</c:v>
                </c:pt>
                <c:pt idx="100">
                  <c:v>-3.1669999999999998</c:v>
                </c:pt>
                <c:pt idx="101">
                  <c:v>-1.8848</c:v>
                </c:pt>
                <c:pt idx="102">
                  <c:v>-2.4851999999999999</c:v>
                </c:pt>
                <c:pt idx="103">
                  <c:v>-2.8086000000000002</c:v>
                </c:pt>
                <c:pt idx="104">
                  <c:v>-2.2462</c:v>
                </c:pt>
                <c:pt idx="105">
                  <c:v>-2.1621999999999999</c:v>
                </c:pt>
                <c:pt idx="106">
                  <c:v>-3.3186</c:v>
                </c:pt>
                <c:pt idx="107">
                  <c:v>-2.3384999999999998</c:v>
                </c:pt>
                <c:pt idx="108">
                  <c:v>-2.4499</c:v>
                </c:pt>
                <c:pt idx="109">
                  <c:v>-2.9178999999999999</c:v>
                </c:pt>
                <c:pt idx="110">
                  <c:v>-2.6158999999999999</c:v>
                </c:pt>
                <c:pt idx="111">
                  <c:v>-3.3235999999999999</c:v>
                </c:pt>
                <c:pt idx="112">
                  <c:v>-2.7090999999999998</c:v>
                </c:pt>
                <c:pt idx="113">
                  <c:v>-2.8584999999999998</c:v>
                </c:pt>
                <c:pt idx="114">
                  <c:v>-2.5491999999999999</c:v>
                </c:pt>
                <c:pt idx="115">
                  <c:v>-2.7280000000000002</c:v>
                </c:pt>
                <c:pt idx="116">
                  <c:v>-3.8950999999999998</c:v>
                </c:pt>
                <c:pt idx="117">
                  <c:v>-2.2639</c:v>
                </c:pt>
                <c:pt idx="118">
                  <c:v>-2.3990999999999998</c:v>
                </c:pt>
                <c:pt idx="119">
                  <c:v>-2.9561999999999991</c:v>
                </c:pt>
                <c:pt idx="120">
                  <c:v>-2.3761999999999981</c:v>
                </c:pt>
                <c:pt idx="121">
                  <c:v>-2.0377000000000001</c:v>
                </c:pt>
                <c:pt idx="122">
                  <c:v>-2.4087999999999998</c:v>
                </c:pt>
                <c:pt idx="123">
                  <c:v>-2.35</c:v>
                </c:pt>
                <c:pt idx="124">
                  <c:v>-1.8160000000000001</c:v>
                </c:pt>
                <c:pt idx="125">
                  <c:v>-2.6372</c:v>
                </c:pt>
                <c:pt idx="126">
                  <c:v>-2.8988</c:v>
                </c:pt>
                <c:pt idx="127">
                  <c:v>-3.2547999999999999</c:v>
                </c:pt>
                <c:pt idx="128">
                  <c:v>-2.7902</c:v>
                </c:pt>
                <c:pt idx="129">
                  <c:v>-1.6295999999999999</c:v>
                </c:pt>
                <c:pt idx="130">
                  <c:v>-2.2568999999999999</c:v>
                </c:pt>
                <c:pt idx="131">
                  <c:v>-2.9133</c:v>
                </c:pt>
                <c:pt idx="132">
                  <c:v>-1.5726</c:v>
                </c:pt>
                <c:pt idx="133">
                  <c:v>-2.0834999999999999</c:v>
                </c:pt>
                <c:pt idx="134">
                  <c:v>-2.0312999999999999</c:v>
                </c:pt>
                <c:pt idx="135">
                  <c:v>-2.5844999999999998</c:v>
                </c:pt>
                <c:pt idx="136">
                  <c:v>-1.1593</c:v>
                </c:pt>
                <c:pt idx="137">
                  <c:v>-2.5146000000000002</c:v>
                </c:pt>
                <c:pt idx="138">
                  <c:v>-2.7543000000000002</c:v>
                </c:pt>
                <c:pt idx="139">
                  <c:v>-2.8693</c:v>
                </c:pt>
                <c:pt idx="140">
                  <c:v>-2.7281</c:v>
                </c:pt>
                <c:pt idx="141">
                  <c:v>-2.5884999999999998</c:v>
                </c:pt>
                <c:pt idx="142">
                  <c:v>-2.3685</c:v>
                </c:pt>
                <c:pt idx="143">
                  <c:v>-1.7536</c:v>
                </c:pt>
                <c:pt idx="144">
                  <c:v>-2.3127999999999971</c:v>
                </c:pt>
                <c:pt idx="145">
                  <c:v>-1.2295</c:v>
                </c:pt>
                <c:pt idx="146">
                  <c:v>-3.1627999999999998</c:v>
                </c:pt>
                <c:pt idx="147">
                  <c:v>-1.1652</c:v>
                </c:pt>
                <c:pt idx="148">
                  <c:v>-1.1491</c:v>
                </c:pt>
                <c:pt idx="149">
                  <c:v>-1.6934</c:v>
                </c:pt>
                <c:pt idx="150">
                  <c:v>-1.6386000000000001</c:v>
                </c:pt>
                <c:pt idx="151">
                  <c:v>-1.6374</c:v>
                </c:pt>
                <c:pt idx="152">
                  <c:v>-2.4154</c:v>
                </c:pt>
                <c:pt idx="153">
                  <c:v>-1.2056</c:v>
                </c:pt>
                <c:pt idx="154">
                  <c:v>-0.33743000000000001</c:v>
                </c:pt>
                <c:pt idx="155">
                  <c:v>-1.0900000000000001</c:v>
                </c:pt>
                <c:pt idx="156">
                  <c:v>-1.5281</c:v>
                </c:pt>
                <c:pt idx="157">
                  <c:v>-0.83001000000000003</c:v>
                </c:pt>
                <c:pt idx="158">
                  <c:v>-1.5087999999999999</c:v>
                </c:pt>
                <c:pt idx="159">
                  <c:v>-1.494</c:v>
                </c:pt>
                <c:pt idx="160">
                  <c:v>-0.67210000000000003</c:v>
                </c:pt>
                <c:pt idx="161">
                  <c:v>-1.046</c:v>
                </c:pt>
                <c:pt idx="162">
                  <c:v>-1.4058999999999999</c:v>
                </c:pt>
                <c:pt idx="163">
                  <c:v>-1.1425000000000001</c:v>
                </c:pt>
                <c:pt idx="164">
                  <c:v>-1.0983000000000001</c:v>
                </c:pt>
                <c:pt idx="165">
                  <c:v>-0.28233999999999998</c:v>
                </c:pt>
                <c:pt idx="166">
                  <c:v>-1.6467000000000001</c:v>
                </c:pt>
                <c:pt idx="167">
                  <c:v>-1.2655000000000001</c:v>
                </c:pt>
                <c:pt idx="168">
                  <c:v>-0.59584000000000004</c:v>
                </c:pt>
                <c:pt idx="169">
                  <c:v>-1.0475000000000001</c:v>
                </c:pt>
                <c:pt idx="170">
                  <c:v>-1.1919999999999999</c:v>
                </c:pt>
                <c:pt idx="171">
                  <c:v>-1.0248999999999999</c:v>
                </c:pt>
                <c:pt idx="172">
                  <c:v>-1.5114000000000001</c:v>
                </c:pt>
                <c:pt idx="173">
                  <c:v>-1.0367</c:v>
                </c:pt>
                <c:pt idx="174">
                  <c:v>-0.66669</c:v>
                </c:pt>
                <c:pt idx="175">
                  <c:v>7.7790999999999999E-2</c:v>
                </c:pt>
                <c:pt idx="176">
                  <c:v>-0.11368</c:v>
                </c:pt>
                <c:pt idx="177">
                  <c:v>0.26595999999999997</c:v>
                </c:pt>
                <c:pt idx="178">
                  <c:v>-0.27611999999999998</c:v>
                </c:pt>
                <c:pt idx="179">
                  <c:v>-0.48713000000000001</c:v>
                </c:pt>
                <c:pt idx="180">
                  <c:v>3.2568E-2</c:v>
                </c:pt>
                <c:pt idx="181">
                  <c:v>-0.31717000000000001</c:v>
                </c:pt>
                <c:pt idx="182">
                  <c:v>-0.63776999999999995</c:v>
                </c:pt>
                <c:pt idx="183">
                  <c:v>-2.5359E-2</c:v>
                </c:pt>
                <c:pt idx="184">
                  <c:v>-0.47674</c:v>
                </c:pt>
                <c:pt idx="185">
                  <c:v>3.4688999999999998E-2</c:v>
                </c:pt>
                <c:pt idx="186">
                  <c:v>0.29615000000000002</c:v>
                </c:pt>
                <c:pt idx="187">
                  <c:v>0.29009000000000001</c:v>
                </c:pt>
                <c:pt idx="188">
                  <c:v>-1.1356999999999999</c:v>
                </c:pt>
                <c:pt idx="189">
                  <c:v>-6.4072000000000004E-2</c:v>
                </c:pt>
                <c:pt idx="190">
                  <c:v>0.21196000000000001</c:v>
                </c:pt>
                <c:pt idx="191">
                  <c:v>0.24431</c:v>
                </c:pt>
                <c:pt idx="192">
                  <c:v>4.0238999999999997E-2</c:v>
                </c:pt>
                <c:pt idx="193">
                  <c:v>3.8809000000000003E-2</c:v>
                </c:pt>
                <c:pt idx="194">
                  <c:v>-1.3208</c:v>
                </c:pt>
                <c:pt idx="195">
                  <c:v>0.45845000000000002</c:v>
                </c:pt>
                <c:pt idx="196">
                  <c:v>-0.94725000000000004</c:v>
                </c:pt>
                <c:pt idx="197">
                  <c:v>0.69664999999999999</c:v>
                </c:pt>
                <c:pt idx="198">
                  <c:v>1.1307</c:v>
                </c:pt>
                <c:pt idx="199">
                  <c:v>0.77327000000000001</c:v>
                </c:pt>
                <c:pt idx="200">
                  <c:v>0.49137999999999998</c:v>
                </c:pt>
                <c:pt idx="201">
                  <c:v>-0.52495999999999998</c:v>
                </c:pt>
                <c:pt idx="202">
                  <c:v>-0.10817</c:v>
                </c:pt>
                <c:pt idx="203">
                  <c:v>1.1186</c:v>
                </c:pt>
                <c:pt idx="204">
                  <c:v>0.77144000000000001</c:v>
                </c:pt>
                <c:pt idx="205">
                  <c:v>0.2137</c:v>
                </c:pt>
                <c:pt idx="206">
                  <c:v>0.51261999999999996</c:v>
                </c:pt>
                <c:pt idx="207">
                  <c:v>0.69630000000000003</c:v>
                </c:pt>
                <c:pt idx="208">
                  <c:v>0.25544</c:v>
                </c:pt>
                <c:pt idx="209">
                  <c:v>1.0196000000000001</c:v>
                </c:pt>
                <c:pt idx="210">
                  <c:v>-8.4853999999999999E-2</c:v>
                </c:pt>
                <c:pt idx="211">
                  <c:v>0.45448</c:v>
                </c:pt>
                <c:pt idx="212">
                  <c:v>0.35866999999999999</c:v>
                </c:pt>
                <c:pt idx="213">
                  <c:v>0.10458000000000001</c:v>
                </c:pt>
                <c:pt idx="214">
                  <c:v>-0.15515000000000001</c:v>
                </c:pt>
                <c:pt idx="215">
                  <c:v>0.34081</c:v>
                </c:pt>
                <c:pt idx="216">
                  <c:v>8.0746999999999999E-2</c:v>
                </c:pt>
                <c:pt idx="217">
                  <c:v>0.20185</c:v>
                </c:pt>
                <c:pt idx="218">
                  <c:v>0.47494999999999998</c:v>
                </c:pt>
                <c:pt idx="219">
                  <c:v>0.85899999999999999</c:v>
                </c:pt>
                <c:pt idx="220">
                  <c:v>0.47408</c:v>
                </c:pt>
                <c:pt idx="221">
                  <c:v>-0.30492999999999998</c:v>
                </c:pt>
                <c:pt idx="222">
                  <c:v>0.27914</c:v>
                </c:pt>
                <c:pt idx="223">
                  <c:v>-0.20149</c:v>
                </c:pt>
                <c:pt idx="224">
                  <c:v>-4.5506000000000001E-3</c:v>
                </c:pt>
                <c:pt idx="225">
                  <c:v>0.16622999999999999</c:v>
                </c:pt>
                <c:pt idx="226">
                  <c:v>7.8692999999999999E-2</c:v>
                </c:pt>
                <c:pt idx="227">
                  <c:v>-0.32180999999999998</c:v>
                </c:pt>
                <c:pt idx="228">
                  <c:v>0.9889</c:v>
                </c:pt>
                <c:pt idx="229">
                  <c:v>-1.4858</c:v>
                </c:pt>
                <c:pt idx="230">
                  <c:v>0.63731000000000004</c:v>
                </c:pt>
                <c:pt idx="231">
                  <c:v>-8.7100999999999998E-2</c:v>
                </c:pt>
                <c:pt idx="232">
                  <c:v>0.66227999999999998</c:v>
                </c:pt>
                <c:pt idx="233">
                  <c:v>0.30680000000000002</c:v>
                </c:pt>
                <c:pt idx="234">
                  <c:v>0.57762000000000002</c:v>
                </c:pt>
                <c:pt idx="235">
                  <c:v>1.4843</c:v>
                </c:pt>
                <c:pt idx="236">
                  <c:v>-0.21912000000000001</c:v>
                </c:pt>
                <c:pt idx="237">
                  <c:v>3.7118999999999999E-2</c:v>
                </c:pt>
                <c:pt idx="238">
                  <c:v>0.63714999999999999</c:v>
                </c:pt>
                <c:pt idx="239">
                  <c:v>0.66254999999999997</c:v>
                </c:pt>
                <c:pt idx="240">
                  <c:v>0.90488999999999997</c:v>
                </c:pt>
                <c:pt idx="241">
                  <c:v>-0.28160000000000002</c:v>
                </c:pt>
                <c:pt idx="242">
                  <c:v>0.35056999999999999</c:v>
                </c:pt>
                <c:pt idx="243">
                  <c:v>0.23521</c:v>
                </c:pt>
                <c:pt idx="244">
                  <c:v>0.53815999999999997</c:v>
                </c:pt>
                <c:pt idx="245">
                  <c:v>-7.9991000000000007E-2</c:v>
                </c:pt>
                <c:pt idx="246">
                  <c:v>0.83704999999999996</c:v>
                </c:pt>
                <c:pt idx="247">
                  <c:v>0.66968000000000005</c:v>
                </c:pt>
                <c:pt idx="248">
                  <c:v>0.43804999999999999</c:v>
                </c:pt>
                <c:pt idx="249">
                  <c:v>1.3829</c:v>
                </c:pt>
                <c:pt idx="250">
                  <c:v>0.27189999999999998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B3C-0540-8E97-60847D154165}"/>
            </c:ext>
          </c:extLst>
        </c:ser>
        <c:ser>
          <c:idx val="6"/>
          <c:order val="6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Gg_R153Q_R171Q_cell6_FL!$A$8:$IQ$8</c:f>
              <c:numCache>
                <c:formatCode>General</c:formatCode>
                <c:ptCount val="251"/>
                <c:pt idx="0">
                  <c:v>0.56450999999999996</c:v>
                </c:pt>
                <c:pt idx="1">
                  <c:v>0.23943</c:v>
                </c:pt>
                <c:pt idx="2">
                  <c:v>-0.58623999999999998</c:v>
                </c:pt>
                <c:pt idx="3">
                  <c:v>-1.4089</c:v>
                </c:pt>
                <c:pt idx="4">
                  <c:v>-0.31361</c:v>
                </c:pt>
                <c:pt idx="5">
                  <c:v>8.5947999999999997E-2</c:v>
                </c:pt>
                <c:pt idx="6">
                  <c:v>-0.31748999999999999</c:v>
                </c:pt>
                <c:pt idx="7">
                  <c:v>0.37452000000000002</c:v>
                </c:pt>
                <c:pt idx="8">
                  <c:v>-0.44718999999999998</c:v>
                </c:pt>
                <c:pt idx="9">
                  <c:v>0.37629000000000001</c:v>
                </c:pt>
                <c:pt idx="10">
                  <c:v>-0.11977</c:v>
                </c:pt>
                <c:pt idx="11">
                  <c:v>-0.29515999999999998</c:v>
                </c:pt>
                <c:pt idx="12">
                  <c:v>0.73248999999999997</c:v>
                </c:pt>
                <c:pt idx="13">
                  <c:v>-0.11182</c:v>
                </c:pt>
                <c:pt idx="14">
                  <c:v>0.24759999999999999</c:v>
                </c:pt>
                <c:pt idx="15">
                  <c:v>-2.2744E-2</c:v>
                </c:pt>
                <c:pt idx="16">
                  <c:v>-6.2589000000000004E-3</c:v>
                </c:pt>
                <c:pt idx="17">
                  <c:v>-0.37419999999999998</c:v>
                </c:pt>
                <c:pt idx="18">
                  <c:v>7.1528999999999995E-2</c:v>
                </c:pt>
                <c:pt idx="19">
                  <c:v>-0.71372000000000002</c:v>
                </c:pt>
                <c:pt idx="20">
                  <c:v>0.50853000000000004</c:v>
                </c:pt>
                <c:pt idx="21">
                  <c:v>0.12099</c:v>
                </c:pt>
                <c:pt idx="22">
                  <c:v>-2.0885999999999998E-2</c:v>
                </c:pt>
                <c:pt idx="23">
                  <c:v>0.47599000000000002</c:v>
                </c:pt>
                <c:pt idx="24">
                  <c:v>-0.51478999999999997</c:v>
                </c:pt>
                <c:pt idx="25">
                  <c:v>3.4546E-2</c:v>
                </c:pt>
                <c:pt idx="26">
                  <c:v>0.13038</c:v>
                </c:pt>
                <c:pt idx="27">
                  <c:v>0.32150000000000001</c:v>
                </c:pt>
                <c:pt idx="28">
                  <c:v>0.23075000000000001</c:v>
                </c:pt>
                <c:pt idx="29">
                  <c:v>0.35813</c:v>
                </c:pt>
                <c:pt idx="30">
                  <c:v>0.38224999999999998</c:v>
                </c:pt>
                <c:pt idx="31">
                  <c:v>5.6439000000000003E-2</c:v>
                </c:pt>
                <c:pt idx="32">
                  <c:v>0.25220999999999999</c:v>
                </c:pt>
                <c:pt idx="33">
                  <c:v>-1.1037999999999999</c:v>
                </c:pt>
                <c:pt idx="34">
                  <c:v>-0.23108999999999999</c:v>
                </c:pt>
                <c:pt idx="35">
                  <c:v>-0.49648999999999999</c:v>
                </c:pt>
                <c:pt idx="36">
                  <c:v>0.65349999999999997</c:v>
                </c:pt>
                <c:pt idx="37">
                  <c:v>-0.65244000000000002</c:v>
                </c:pt>
                <c:pt idx="38">
                  <c:v>0.80701000000000001</c:v>
                </c:pt>
                <c:pt idx="39">
                  <c:v>-0.79776999999999998</c:v>
                </c:pt>
                <c:pt idx="40">
                  <c:v>1.8586</c:v>
                </c:pt>
                <c:pt idx="41">
                  <c:v>1.4790000000000001</c:v>
                </c:pt>
                <c:pt idx="42">
                  <c:v>3.5727000000000002</c:v>
                </c:pt>
                <c:pt idx="43">
                  <c:v>6.9908999999999999</c:v>
                </c:pt>
                <c:pt idx="44">
                  <c:v>8.6789000000000005</c:v>
                </c:pt>
                <c:pt idx="45">
                  <c:v>10.038</c:v>
                </c:pt>
                <c:pt idx="46">
                  <c:v>10.185</c:v>
                </c:pt>
                <c:pt idx="47">
                  <c:v>10.933</c:v>
                </c:pt>
                <c:pt idx="48">
                  <c:v>11.122999999999999</c:v>
                </c:pt>
                <c:pt idx="49">
                  <c:v>10.327</c:v>
                </c:pt>
                <c:pt idx="50">
                  <c:v>11.44</c:v>
                </c:pt>
                <c:pt idx="51">
                  <c:v>9.4853000000000005</c:v>
                </c:pt>
                <c:pt idx="52">
                  <c:v>9.2982999999999976</c:v>
                </c:pt>
                <c:pt idx="53">
                  <c:v>9.2667000000000002</c:v>
                </c:pt>
                <c:pt idx="54">
                  <c:v>7.7744</c:v>
                </c:pt>
                <c:pt idx="55">
                  <c:v>7.6193</c:v>
                </c:pt>
                <c:pt idx="56">
                  <c:v>6.8814000000000002</c:v>
                </c:pt>
                <c:pt idx="57">
                  <c:v>7.0031999999999996</c:v>
                </c:pt>
                <c:pt idx="58">
                  <c:v>6.0915999999999997</c:v>
                </c:pt>
                <c:pt idx="59">
                  <c:v>6.1891999999999996</c:v>
                </c:pt>
                <c:pt idx="60">
                  <c:v>5.2672999999999996</c:v>
                </c:pt>
                <c:pt idx="61">
                  <c:v>4.2958999999999996</c:v>
                </c:pt>
                <c:pt idx="62">
                  <c:v>4.6424999999999956</c:v>
                </c:pt>
                <c:pt idx="63">
                  <c:v>5.1158999999999946</c:v>
                </c:pt>
                <c:pt idx="64">
                  <c:v>4.6910999999999987</c:v>
                </c:pt>
                <c:pt idx="65">
                  <c:v>4.0759999999999996</c:v>
                </c:pt>
                <c:pt idx="66">
                  <c:v>2.7250000000000001</c:v>
                </c:pt>
                <c:pt idx="67">
                  <c:v>3.1118000000000001</c:v>
                </c:pt>
                <c:pt idx="68">
                  <c:v>3.6331000000000002</c:v>
                </c:pt>
                <c:pt idx="69">
                  <c:v>2.5165000000000002</c:v>
                </c:pt>
                <c:pt idx="70">
                  <c:v>1.9681</c:v>
                </c:pt>
                <c:pt idx="71">
                  <c:v>2.6528</c:v>
                </c:pt>
                <c:pt idx="72">
                  <c:v>2.1827999999999999</c:v>
                </c:pt>
                <c:pt idx="73">
                  <c:v>0.83670999999999995</c:v>
                </c:pt>
                <c:pt idx="74">
                  <c:v>2.0331000000000001</c:v>
                </c:pt>
                <c:pt idx="75">
                  <c:v>1.0649999999999999</c:v>
                </c:pt>
                <c:pt idx="76">
                  <c:v>0.81181000000000003</c:v>
                </c:pt>
                <c:pt idx="77">
                  <c:v>0.28432000000000002</c:v>
                </c:pt>
                <c:pt idx="78">
                  <c:v>0.20083999999999999</c:v>
                </c:pt>
                <c:pt idx="79">
                  <c:v>-1.3480000000000001E-2</c:v>
                </c:pt>
                <c:pt idx="80">
                  <c:v>-0.14445</c:v>
                </c:pt>
                <c:pt idx="81">
                  <c:v>0.42169000000000001</c:v>
                </c:pt>
                <c:pt idx="82">
                  <c:v>0.49995000000000001</c:v>
                </c:pt>
                <c:pt idx="83">
                  <c:v>-1.9286000000000001</c:v>
                </c:pt>
                <c:pt idx="84">
                  <c:v>-0.70021</c:v>
                </c:pt>
                <c:pt idx="85">
                  <c:v>-2.0169000000000001</c:v>
                </c:pt>
                <c:pt idx="86">
                  <c:v>-0.98607999999999996</c:v>
                </c:pt>
                <c:pt idx="87">
                  <c:v>-2.0602999999999998</c:v>
                </c:pt>
                <c:pt idx="88">
                  <c:v>-0.41274</c:v>
                </c:pt>
                <c:pt idx="89">
                  <c:v>-1.02</c:v>
                </c:pt>
                <c:pt idx="90">
                  <c:v>-1.7724</c:v>
                </c:pt>
                <c:pt idx="91">
                  <c:v>-1.4872000000000001</c:v>
                </c:pt>
                <c:pt idx="92">
                  <c:v>-2.1280000000000001</c:v>
                </c:pt>
                <c:pt idx="93">
                  <c:v>-1.5134000000000001</c:v>
                </c:pt>
                <c:pt idx="94">
                  <c:v>-2.7896000000000001</c:v>
                </c:pt>
                <c:pt idx="95">
                  <c:v>-1.2403</c:v>
                </c:pt>
                <c:pt idx="96">
                  <c:v>-0.75778000000000001</c:v>
                </c:pt>
                <c:pt idx="97">
                  <c:v>-1.9357</c:v>
                </c:pt>
                <c:pt idx="98">
                  <c:v>-2.4161000000000001</c:v>
                </c:pt>
                <c:pt idx="99">
                  <c:v>-2.6956000000000002</c:v>
                </c:pt>
                <c:pt idx="100">
                  <c:v>-2.4594999999999998</c:v>
                </c:pt>
                <c:pt idx="101">
                  <c:v>-2.5171000000000001</c:v>
                </c:pt>
                <c:pt idx="102">
                  <c:v>-0.97838999999999998</c:v>
                </c:pt>
                <c:pt idx="103">
                  <c:v>-2.1307999999999998</c:v>
                </c:pt>
                <c:pt idx="104">
                  <c:v>-3.1941000000000002</c:v>
                </c:pt>
                <c:pt idx="105">
                  <c:v>-2.6688000000000001</c:v>
                </c:pt>
                <c:pt idx="106">
                  <c:v>-0.96592999999999996</c:v>
                </c:pt>
                <c:pt idx="107">
                  <c:v>-2.2927</c:v>
                </c:pt>
                <c:pt idx="108">
                  <c:v>-1.5125999999999999</c:v>
                </c:pt>
                <c:pt idx="109">
                  <c:v>-2.0678000000000001</c:v>
                </c:pt>
                <c:pt idx="110">
                  <c:v>-2.6478999999999999</c:v>
                </c:pt>
                <c:pt idx="111">
                  <c:v>-1.4067000000000001</c:v>
                </c:pt>
                <c:pt idx="112">
                  <c:v>-2.8464</c:v>
                </c:pt>
                <c:pt idx="113">
                  <c:v>-2.2997999999999998</c:v>
                </c:pt>
                <c:pt idx="114">
                  <c:v>-2.0548000000000002</c:v>
                </c:pt>
                <c:pt idx="115">
                  <c:v>-1.9715</c:v>
                </c:pt>
                <c:pt idx="116">
                  <c:v>-1.5843</c:v>
                </c:pt>
                <c:pt idx="117">
                  <c:v>-3.0251999999999999</c:v>
                </c:pt>
                <c:pt idx="118">
                  <c:v>-1.4494</c:v>
                </c:pt>
                <c:pt idx="119">
                  <c:v>-1.4648000000000001</c:v>
                </c:pt>
                <c:pt idx="120">
                  <c:v>-1.4653</c:v>
                </c:pt>
                <c:pt idx="121">
                  <c:v>-1.8843000000000001</c:v>
                </c:pt>
                <c:pt idx="122">
                  <c:v>-2.3422000000000001</c:v>
                </c:pt>
                <c:pt idx="123">
                  <c:v>-0.59860000000000002</c:v>
                </c:pt>
                <c:pt idx="124">
                  <c:v>-2.6417999999999999</c:v>
                </c:pt>
                <c:pt idx="125">
                  <c:v>-2.5950000000000002</c:v>
                </c:pt>
                <c:pt idx="126">
                  <c:v>-1.3066</c:v>
                </c:pt>
                <c:pt idx="127">
                  <c:v>-2.2621000000000002</c:v>
                </c:pt>
                <c:pt idx="128">
                  <c:v>-1.1798999999999999</c:v>
                </c:pt>
                <c:pt idx="129">
                  <c:v>-1.4269000000000001</c:v>
                </c:pt>
                <c:pt idx="130">
                  <c:v>-1.6293</c:v>
                </c:pt>
                <c:pt idx="131">
                  <c:v>-1.0004999999999999</c:v>
                </c:pt>
                <c:pt idx="132">
                  <c:v>-1.6551</c:v>
                </c:pt>
                <c:pt idx="133">
                  <c:v>-1.7662</c:v>
                </c:pt>
                <c:pt idx="134">
                  <c:v>-2.4091999999999998</c:v>
                </c:pt>
                <c:pt idx="135">
                  <c:v>0.14913000000000001</c:v>
                </c:pt>
                <c:pt idx="136">
                  <c:v>-2.0802</c:v>
                </c:pt>
                <c:pt idx="137">
                  <c:v>-1.375</c:v>
                </c:pt>
                <c:pt idx="138">
                  <c:v>-1.4898</c:v>
                </c:pt>
                <c:pt idx="139">
                  <c:v>-0.81381000000000003</c:v>
                </c:pt>
                <c:pt idx="140">
                  <c:v>-2.1781000000000001</c:v>
                </c:pt>
                <c:pt idx="141">
                  <c:v>-1.2995000000000001</c:v>
                </c:pt>
                <c:pt idx="142">
                  <c:v>-0.33077000000000001</c:v>
                </c:pt>
                <c:pt idx="143">
                  <c:v>-1.9619</c:v>
                </c:pt>
                <c:pt idx="144">
                  <c:v>-0.66857</c:v>
                </c:pt>
                <c:pt idx="145">
                  <c:v>-0.50921000000000005</c:v>
                </c:pt>
                <c:pt idx="146">
                  <c:v>-1.3017000000000001</c:v>
                </c:pt>
                <c:pt idx="147">
                  <c:v>-0.85133999999999999</c:v>
                </c:pt>
                <c:pt idx="148">
                  <c:v>-0.71423999999999999</c:v>
                </c:pt>
                <c:pt idx="149">
                  <c:v>-0.47414000000000001</c:v>
                </c:pt>
                <c:pt idx="150">
                  <c:v>-0.18851999999999999</c:v>
                </c:pt>
                <c:pt idx="151">
                  <c:v>6.6205E-2</c:v>
                </c:pt>
                <c:pt idx="152">
                  <c:v>2.4223999999999999E-2</c:v>
                </c:pt>
                <c:pt idx="153">
                  <c:v>-0.53310000000000002</c:v>
                </c:pt>
                <c:pt idx="154">
                  <c:v>-3.3824E-2</c:v>
                </c:pt>
                <c:pt idx="155">
                  <c:v>0.98180000000000001</c:v>
                </c:pt>
                <c:pt idx="156">
                  <c:v>-0.55737999999999999</c:v>
                </c:pt>
                <c:pt idx="157">
                  <c:v>-0.83294999999999997</c:v>
                </c:pt>
                <c:pt idx="158">
                  <c:v>-0.72209999999999996</c:v>
                </c:pt>
                <c:pt idx="159">
                  <c:v>0.48360999999999998</c:v>
                </c:pt>
                <c:pt idx="160">
                  <c:v>0.48681999999999997</c:v>
                </c:pt>
                <c:pt idx="161">
                  <c:v>0.63090999999999997</c:v>
                </c:pt>
                <c:pt idx="162">
                  <c:v>-0.57306000000000001</c:v>
                </c:pt>
                <c:pt idx="163">
                  <c:v>-0.35586000000000001</c:v>
                </c:pt>
                <c:pt idx="164">
                  <c:v>-0.15395</c:v>
                </c:pt>
                <c:pt idx="165">
                  <c:v>-0.34015000000000001</c:v>
                </c:pt>
                <c:pt idx="166">
                  <c:v>-0.50077000000000005</c:v>
                </c:pt>
                <c:pt idx="167">
                  <c:v>0.11319</c:v>
                </c:pt>
                <c:pt idx="168">
                  <c:v>3.2321999999999997E-2</c:v>
                </c:pt>
                <c:pt idx="169">
                  <c:v>-0.18578</c:v>
                </c:pt>
                <c:pt idx="170">
                  <c:v>0.40426000000000001</c:v>
                </c:pt>
                <c:pt idx="171">
                  <c:v>-0.24052000000000001</c:v>
                </c:pt>
                <c:pt idx="172">
                  <c:v>0.12058000000000001</c:v>
                </c:pt>
                <c:pt idx="173">
                  <c:v>8.8893E-2</c:v>
                </c:pt>
                <c:pt idx="174">
                  <c:v>1.4671E-2</c:v>
                </c:pt>
                <c:pt idx="175">
                  <c:v>-0.16788</c:v>
                </c:pt>
                <c:pt idx="176">
                  <c:v>0.36635000000000001</c:v>
                </c:pt>
                <c:pt idx="177">
                  <c:v>-0.33993000000000001</c:v>
                </c:pt>
                <c:pt idx="178">
                  <c:v>0.24882000000000001</c:v>
                </c:pt>
                <c:pt idx="179">
                  <c:v>0.34175</c:v>
                </c:pt>
                <c:pt idx="180">
                  <c:v>-0.53103999999999996</c:v>
                </c:pt>
                <c:pt idx="181">
                  <c:v>0.37741000000000002</c:v>
                </c:pt>
                <c:pt idx="182">
                  <c:v>0.73619999999999997</c:v>
                </c:pt>
                <c:pt idx="183">
                  <c:v>0.21534</c:v>
                </c:pt>
                <c:pt idx="184">
                  <c:v>2.0497000000000001</c:v>
                </c:pt>
                <c:pt idx="185">
                  <c:v>1.1234</c:v>
                </c:pt>
                <c:pt idx="186">
                  <c:v>-9.3748999999999999E-2</c:v>
                </c:pt>
                <c:pt idx="187">
                  <c:v>-0.15236</c:v>
                </c:pt>
                <c:pt idx="188">
                  <c:v>1.1121000000000001</c:v>
                </c:pt>
                <c:pt idx="189">
                  <c:v>-0.28952</c:v>
                </c:pt>
                <c:pt idx="190">
                  <c:v>-0.98157000000000005</c:v>
                </c:pt>
                <c:pt idx="191">
                  <c:v>-0.78361999999999998</c:v>
                </c:pt>
                <c:pt idx="192">
                  <c:v>0.53600000000000003</c:v>
                </c:pt>
                <c:pt idx="193">
                  <c:v>1.975E-2</c:v>
                </c:pt>
                <c:pt idx="194">
                  <c:v>0.1888</c:v>
                </c:pt>
                <c:pt idx="195">
                  <c:v>4.8429E-2</c:v>
                </c:pt>
                <c:pt idx="196">
                  <c:v>-0.85270000000000001</c:v>
                </c:pt>
                <c:pt idx="197">
                  <c:v>-0.28416000000000002</c:v>
                </c:pt>
                <c:pt idx="198">
                  <c:v>6.8682000000000007E-2</c:v>
                </c:pt>
                <c:pt idx="199">
                  <c:v>-0.86570000000000003</c:v>
                </c:pt>
                <c:pt idx="200">
                  <c:v>-6.1837999999999997E-2</c:v>
                </c:pt>
                <c:pt idx="201">
                  <c:v>-0.80213000000000001</c:v>
                </c:pt>
                <c:pt idx="202">
                  <c:v>-0.20100000000000001</c:v>
                </c:pt>
                <c:pt idx="203">
                  <c:v>0.44864999999999999</c:v>
                </c:pt>
                <c:pt idx="204">
                  <c:v>-8.5246000000000002E-2</c:v>
                </c:pt>
                <c:pt idx="205">
                  <c:v>-0.10763</c:v>
                </c:pt>
                <c:pt idx="206">
                  <c:v>0.3004</c:v>
                </c:pt>
                <c:pt idx="207">
                  <c:v>-0.40933999999999998</c:v>
                </c:pt>
                <c:pt idx="208">
                  <c:v>-0.32103999999999999</c:v>
                </c:pt>
                <c:pt idx="209">
                  <c:v>-0.23641000000000001</c:v>
                </c:pt>
                <c:pt idx="210">
                  <c:v>-0.69621</c:v>
                </c:pt>
                <c:pt idx="211">
                  <c:v>-0.58631</c:v>
                </c:pt>
                <c:pt idx="212">
                  <c:v>0.15445</c:v>
                </c:pt>
                <c:pt idx="213">
                  <c:v>-0.99339999999999995</c:v>
                </c:pt>
                <c:pt idx="214">
                  <c:v>0.34267999999999998</c:v>
                </c:pt>
                <c:pt idx="215">
                  <c:v>-0.12179</c:v>
                </c:pt>
                <c:pt idx="216">
                  <c:v>-0.28045999999999999</c:v>
                </c:pt>
                <c:pt idx="217">
                  <c:v>0.52881</c:v>
                </c:pt>
                <c:pt idx="218">
                  <c:v>0.48115999999999998</c:v>
                </c:pt>
                <c:pt idx="219">
                  <c:v>-0.17644000000000001</c:v>
                </c:pt>
                <c:pt idx="220">
                  <c:v>7.4732999999999994E-2</c:v>
                </c:pt>
                <c:pt idx="221">
                  <c:v>-1.1809999999999999E-2</c:v>
                </c:pt>
                <c:pt idx="222">
                  <c:v>0.33045000000000002</c:v>
                </c:pt>
                <c:pt idx="223">
                  <c:v>-0.54788999999999999</c:v>
                </c:pt>
                <c:pt idx="224">
                  <c:v>-0.21460000000000001</c:v>
                </c:pt>
                <c:pt idx="225">
                  <c:v>-0.42780000000000001</c:v>
                </c:pt>
                <c:pt idx="226">
                  <c:v>-0.68089</c:v>
                </c:pt>
                <c:pt idx="227">
                  <c:v>0.24776000000000001</c:v>
                </c:pt>
                <c:pt idx="228">
                  <c:v>-0.51592000000000005</c:v>
                </c:pt>
                <c:pt idx="229">
                  <c:v>0.31168000000000001</c:v>
                </c:pt>
                <c:pt idx="230">
                  <c:v>-0.35061999999999999</c:v>
                </c:pt>
                <c:pt idx="231">
                  <c:v>0.33672000000000002</c:v>
                </c:pt>
                <c:pt idx="232">
                  <c:v>-0.72650999999999999</c:v>
                </c:pt>
                <c:pt idx="233">
                  <c:v>0.80554000000000003</c:v>
                </c:pt>
                <c:pt idx="234">
                  <c:v>-1.2188000000000001</c:v>
                </c:pt>
                <c:pt idx="235">
                  <c:v>0.62646000000000002</c:v>
                </c:pt>
                <c:pt idx="236">
                  <c:v>-0.49031000000000002</c:v>
                </c:pt>
                <c:pt idx="237">
                  <c:v>0.20835999999999999</c:v>
                </c:pt>
                <c:pt idx="238">
                  <c:v>-2.0478E-2</c:v>
                </c:pt>
                <c:pt idx="239">
                  <c:v>-0.54852000000000001</c:v>
                </c:pt>
                <c:pt idx="240">
                  <c:v>-0.64139000000000002</c:v>
                </c:pt>
                <c:pt idx="241">
                  <c:v>0.2777</c:v>
                </c:pt>
                <c:pt idx="242">
                  <c:v>1.3633999999999999</c:v>
                </c:pt>
                <c:pt idx="243">
                  <c:v>0.52681</c:v>
                </c:pt>
                <c:pt idx="244">
                  <c:v>0.62543000000000004</c:v>
                </c:pt>
                <c:pt idx="245">
                  <c:v>9.2055999999999999E-2</c:v>
                </c:pt>
                <c:pt idx="246">
                  <c:v>-0.33727000000000001</c:v>
                </c:pt>
                <c:pt idx="247">
                  <c:v>1.0150999999999999</c:v>
                </c:pt>
                <c:pt idx="248">
                  <c:v>0.66752</c:v>
                </c:pt>
                <c:pt idx="249">
                  <c:v>-0.42773</c:v>
                </c:pt>
                <c:pt idx="250">
                  <c:v>1.5472999999999999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B3C-0540-8E97-60847D154165}"/>
            </c:ext>
          </c:extLst>
        </c:ser>
        <c:ser>
          <c:idx val="7"/>
          <c:order val="7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Gg_R153Q_R171Q_cell6_FL!$A$9:$IQ$9</c:f>
              <c:numCache>
                <c:formatCode>General</c:formatCode>
                <c:ptCount val="251"/>
                <c:pt idx="0">
                  <c:v>0.61456</c:v>
                </c:pt>
                <c:pt idx="1">
                  <c:v>7.9313999999999996E-2</c:v>
                </c:pt>
                <c:pt idx="2">
                  <c:v>1.0176000000000001</c:v>
                </c:pt>
                <c:pt idx="3">
                  <c:v>2.5784000000000001E-2</c:v>
                </c:pt>
                <c:pt idx="4">
                  <c:v>0.30537999999999998</c:v>
                </c:pt>
                <c:pt idx="5">
                  <c:v>0.66590000000000005</c:v>
                </c:pt>
                <c:pt idx="6">
                  <c:v>-1.0282</c:v>
                </c:pt>
                <c:pt idx="7">
                  <c:v>-0.41463</c:v>
                </c:pt>
                <c:pt idx="8">
                  <c:v>0.50568999999999997</c:v>
                </c:pt>
                <c:pt idx="9">
                  <c:v>-8.6196999999999996E-2</c:v>
                </c:pt>
                <c:pt idx="10">
                  <c:v>0.77885000000000004</c:v>
                </c:pt>
                <c:pt idx="11">
                  <c:v>-0.72585</c:v>
                </c:pt>
                <c:pt idx="12">
                  <c:v>0.48454999999999998</c:v>
                </c:pt>
                <c:pt idx="13">
                  <c:v>-1.1739999999999999</c:v>
                </c:pt>
                <c:pt idx="14">
                  <c:v>-0.16675999999999999</c:v>
                </c:pt>
                <c:pt idx="15">
                  <c:v>8.1556000000000003E-2</c:v>
                </c:pt>
                <c:pt idx="16">
                  <c:v>-8.7415000000000007E-2</c:v>
                </c:pt>
                <c:pt idx="17">
                  <c:v>0.73838000000000004</c:v>
                </c:pt>
                <c:pt idx="18">
                  <c:v>-9.3995999999999996E-2</c:v>
                </c:pt>
                <c:pt idx="19">
                  <c:v>-0.12842999999999999</c:v>
                </c:pt>
                <c:pt idx="20">
                  <c:v>-0.42229</c:v>
                </c:pt>
                <c:pt idx="21">
                  <c:v>0.15507000000000001</c:v>
                </c:pt>
                <c:pt idx="22">
                  <c:v>-1.1083000000000001</c:v>
                </c:pt>
                <c:pt idx="23">
                  <c:v>-0.27681</c:v>
                </c:pt>
                <c:pt idx="24">
                  <c:v>0.24295</c:v>
                </c:pt>
                <c:pt idx="25">
                  <c:v>0.44599</c:v>
                </c:pt>
                <c:pt idx="26">
                  <c:v>0.31896999999999998</c:v>
                </c:pt>
                <c:pt idx="27">
                  <c:v>0.24956999999999999</c:v>
                </c:pt>
                <c:pt idx="28">
                  <c:v>0.46926000000000001</c:v>
                </c:pt>
                <c:pt idx="29">
                  <c:v>0.69962000000000002</c:v>
                </c:pt>
                <c:pt idx="30">
                  <c:v>-0.18844</c:v>
                </c:pt>
                <c:pt idx="31">
                  <c:v>0.13617000000000001</c:v>
                </c:pt>
                <c:pt idx="32">
                  <c:v>0.85779000000000005</c:v>
                </c:pt>
                <c:pt idx="33">
                  <c:v>0.61253000000000002</c:v>
                </c:pt>
                <c:pt idx="34">
                  <c:v>0.79159999999999997</c:v>
                </c:pt>
                <c:pt idx="35">
                  <c:v>1.0979000000000001</c:v>
                </c:pt>
                <c:pt idx="36">
                  <c:v>0.12255000000000001</c:v>
                </c:pt>
                <c:pt idx="37">
                  <c:v>-0.34655000000000002</c:v>
                </c:pt>
                <c:pt idx="38">
                  <c:v>1.3873</c:v>
                </c:pt>
                <c:pt idx="39">
                  <c:v>-0.61926000000000003</c:v>
                </c:pt>
                <c:pt idx="40">
                  <c:v>-0.42453999999999997</c:v>
                </c:pt>
                <c:pt idx="41">
                  <c:v>0.49331000000000003</c:v>
                </c:pt>
                <c:pt idx="42">
                  <c:v>0.30931999999999998</c:v>
                </c:pt>
                <c:pt idx="43">
                  <c:v>1.0999000000000001</c:v>
                </c:pt>
                <c:pt idx="44">
                  <c:v>2.3389000000000002</c:v>
                </c:pt>
                <c:pt idx="45">
                  <c:v>3.1848999999999998</c:v>
                </c:pt>
                <c:pt idx="46">
                  <c:v>5.1996000000000002</c:v>
                </c:pt>
                <c:pt idx="47">
                  <c:v>7.5602</c:v>
                </c:pt>
                <c:pt idx="48">
                  <c:v>8.9550999999999998</c:v>
                </c:pt>
                <c:pt idx="49">
                  <c:v>9.5602999999999998</c:v>
                </c:pt>
                <c:pt idx="50">
                  <c:v>11.573</c:v>
                </c:pt>
                <c:pt idx="51">
                  <c:v>10.73</c:v>
                </c:pt>
                <c:pt idx="52">
                  <c:v>10.102</c:v>
                </c:pt>
                <c:pt idx="53">
                  <c:v>9.9358000000000004</c:v>
                </c:pt>
                <c:pt idx="54">
                  <c:v>9.4390999999999998</c:v>
                </c:pt>
                <c:pt idx="55">
                  <c:v>7.8669999999999947</c:v>
                </c:pt>
                <c:pt idx="56">
                  <c:v>8.8126999999999995</c:v>
                </c:pt>
                <c:pt idx="57">
                  <c:v>8.6563999999999997</c:v>
                </c:pt>
                <c:pt idx="58">
                  <c:v>7.9870999999999999</c:v>
                </c:pt>
                <c:pt idx="59">
                  <c:v>7.1271999999999736</c:v>
                </c:pt>
                <c:pt idx="60">
                  <c:v>6.2583000000000002</c:v>
                </c:pt>
                <c:pt idx="61">
                  <c:v>6.4108000000000001</c:v>
                </c:pt>
                <c:pt idx="62">
                  <c:v>6.1891999999999996</c:v>
                </c:pt>
                <c:pt idx="63">
                  <c:v>4.5633999999999997</c:v>
                </c:pt>
                <c:pt idx="64">
                  <c:v>4.9863999999999997</c:v>
                </c:pt>
                <c:pt idx="65">
                  <c:v>5.6752000000000002</c:v>
                </c:pt>
                <c:pt idx="66">
                  <c:v>4.3488999999999987</c:v>
                </c:pt>
                <c:pt idx="67">
                  <c:v>4.0286999999999997</c:v>
                </c:pt>
                <c:pt idx="68">
                  <c:v>5.0023999999999997</c:v>
                </c:pt>
                <c:pt idx="69">
                  <c:v>3.653</c:v>
                </c:pt>
                <c:pt idx="70">
                  <c:v>3.6063000000000001</c:v>
                </c:pt>
                <c:pt idx="71">
                  <c:v>2.7187000000000001</c:v>
                </c:pt>
                <c:pt idx="72">
                  <c:v>2.0558999999999998</c:v>
                </c:pt>
                <c:pt idx="73">
                  <c:v>2.7361</c:v>
                </c:pt>
                <c:pt idx="74">
                  <c:v>2.7772999999999999</c:v>
                </c:pt>
                <c:pt idx="75">
                  <c:v>1.7804</c:v>
                </c:pt>
                <c:pt idx="76">
                  <c:v>1.7543</c:v>
                </c:pt>
                <c:pt idx="77">
                  <c:v>0.95592999999999995</c:v>
                </c:pt>
                <c:pt idx="78">
                  <c:v>1.1499999999999999</c:v>
                </c:pt>
                <c:pt idx="79">
                  <c:v>2.2614000000000001</c:v>
                </c:pt>
                <c:pt idx="80">
                  <c:v>1.1575</c:v>
                </c:pt>
                <c:pt idx="81">
                  <c:v>-0.20365</c:v>
                </c:pt>
                <c:pt idx="82">
                  <c:v>0.90068000000000004</c:v>
                </c:pt>
                <c:pt idx="83">
                  <c:v>0.17657</c:v>
                </c:pt>
                <c:pt idx="84">
                  <c:v>-0.75144999999999995</c:v>
                </c:pt>
                <c:pt idx="85">
                  <c:v>-0.81788000000000005</c:v>
                </c:pt>
                <c:pt idx="86">
                  <c:v>0.10523</c:v>
                </c:pt>
                <c:pt idx="87">
                  <c:v>-0.77583000000000002</c:v>
                </c:pt>
                <c:pt idx="88">
                  <c:v>-0.41979</c:v>
                </c:pt>
                <c:pt idx="89">
                  <c:v>-0.39360000000000001</c:v>
                </c:pt>
                <c:pt idx="90">
                  <c:v>-8.6198999999999998E-2</c:v>
                </c:pt>
                <c:pt idx="91">
                  <c:v>-0.19361999999999999</c:v>
                </c:pt>
                <c:pt idx="92">
                  <c:v>-1.5705</c:v>
                </c:pt>
                <c:pt idx="93">
                  <c:v>-1.0751999999999999</c:v>
                </c:pt>
                <c:pt idx="94">
                  <c:v>-1.1060000000000001</c:v>
                </c:pt>
                <c:pt idx="95">
                  <c:v>-1.3963000000000001</c:v>
                </c:pt>
                <c:pt idx="96">
                  <c:v>-1.5787</c:v>
                </c:pt>
                <c:pt idx="97">
                  <c:v>-1.089</c:v>
                </c:pt>
                <c:pt idx="98">
                  <c:v>-1.9615</c:v>
                </c:pt>
                <c:pt idx="99">
                  <c:v>-1.8240000000000001</c:v>
                </c:pt>
                <c:pt idx="100">
                  <c:v>-1.8815</c:v>
                </c:pt>
                <c:pt idx="101">
                  <c:v>-0.76204000000000005</c:v>
                </c:pt>
                <c:pt idx="102">
                  <c:v>-1.7775000000000001</c:v>
                </c:pt>
                <c:pt idx="103">
                  <c:v>-1.2810999999999999</c:v>
                </c:pt>
                <c:pt idx="104">
                  <c:v>-0.96403000000000005</c:v>
                </c:pt>
                <c:pt idx="105">
                  <c:v>-1.7232000000000001</c:v>
                </c:pt>
                <c:pt idx="106">
                  <c:v>-1.8873</c:v>
                </c:pt>
                <c:pt idx="107">
                  <c:v>-1.6332</c:v>
                </c:pt>
                <c:pt idx="108">
                  <c:v>-1.9198999999999999</c:v>
                </c:pt>
                <c:pt idx="109">
                  <c:v>-1.4032</c:v>
                </c:pt>
                <c:pt idx="110">
                  <c:v>-2.6516999999999999</c:v>
                </c:pt>
                <c:pt idx="111">
                  <c:v>-2.1798999999999999</c:v>
                </c:pt>
                <c:pt idx="112">
                  <c:v>-2.3509999999999991</c:v>
                </c:pt>
                <c:pt idx="113">
                  <c:v>-3.1313</c:v>
                </c:pt>
                <c:pt idx="114">
                  <c:v>-2.9397999999999991</c:v>
                </c:pt>
                <c:pt idx="115">
                  <c:v>-2.1915</c:v>
                </c:pt>
                <c:pt idx="116">
                  <c:v>-2.3858999999999999</c:v>
                </c:pt>
                <c:pt idx="117">
                  <c:v>-2.5024000000000002</c:v>
                </c:pt>
                <c:pt idx="118">
                  <c:v>-2.2303000000000002</c:v>
                </c:pt>
                <c:pt idx="119">
                  <c:v>-1.7302</c:v>
                </c:pt>
                <c:pt idx="120">
                  <c:v>-2.6545000000000001</c:v>
                </c:pt>
                <c:pt idx="121">
                  <c:v>-1.8991</c:v>
                </c:pt>
                <c:pt idx="122">
                  <c:v>-2.1019000000000001</c:v>
                </c:pt>
                <c:pt idx="123">
                  <c:v>-2.7602000000000002</c:v>
                </c:pt>
                <c:pt idx="124">
                  <c:v>-2.0678000000000001</c:v>
                </c:pt>
                <c:pt idx="125">
                  <c:v>-2.5539000000000001</c:v>
                </c:pt>
                <c:pt idx="126">
                  <c:v>-2.3563999999999981</c:v>
                </c:pt>
                <c:pt idx="127">
                  <c:v>-3.0141</c:v>
                </c:pt>
                <c:pt idx="128">
                  <c:v>-2.7212999999999998</c:v>
                </c:pt>
                <c:pt idx="129">
                  <c:v>-3.2012999999999998</c:v>
                </c:pt>
                <c:pt idx="130">
                  <c:v>-2.1379999999999999</c:v>
                </c:pt>
                <c:pt idx="131">
                  <c:v>-3.0192999999999999</c:v>
                </c:pt>
                <c:pt idx="132">
                  <c:v>-2.0592999999999999</c:v>
                </c:pt>
                <c:pt idx="133">
                  <c:v>-2.9563000000000001</c:v>
                </c:pt>
                <c:pt idx="134">
                  <c:v>-2.7061999999999999</c:v>
                </c:pt>
                <c:pt idx="135">
                  <c:v>-2.3317000000000001</c:v>
                </c:pt>
                <c:pt idx="136">
                  <c:v>-2.5421</c:v>
                </c:pt>
                <c:pt idx="137">
                  <c:v>-2.3603000000000001</c:v>
                </c:pt>
                <c:pt idx="138">
                  <c:v>-2.5488</c:v>
                </c:pt>
                <c:pt idx="139">
                  <c:v>-2.4659</c:v>
                </c:pt>
                <c:pt idx="140">
                  <c:v>-2.0381</c:v>
                </c:pt>
                <c:pt idx="141">
                  <c:v>-1.9262999999999999</c:v>
                </c:pt>
                <c:pt idx="142">
                  <c:v>-2.3536999999999999</c:v>
                </c:pt>
                <c:pt idx="143">
                  <c:v>-1.9258999999999999</c:v>
                </c:pt>
                <c:pt idx="144">
                  <c:v>-2.0583999999999998</c:v>
                </c:pt>
                <c:pt idx="145">
                  <c:v>-2.6663999999999999</c:v>
                </c:pt>
                <c:pt idx="146">
                  <c:v>-1.9107000000000001</c:v>
                </c:pt>
                <c:pt idx="147">
                  <c:v>-3.2313999999999998</c:v>
                </c:pt>
                <c:pt idx="148">
                  <c:v>-2.5478999999999998</c:v>
                </c:pt>
                <c:pt idx="149">
                  <c:v>-1.4807999999999999</c:v>
                </c:pt>
                <c:pt idx="150">
                  <c:v>-1.8522000000000001</c:v>
                </c:pt>
                <c:pt idx="151">
                  <c:v>-1.6647000000000001</c:v>
                </c:pt>
                <c:pt idx="152">
                  <c:v>-1.5062</c:v>
                </c:pt>
                <c:pt idx="153">
                  <c:v>-1.2969999999999999</c:v>
                </c:pt>
                <c:pt idx="154">
                  <c:v>-1.4140999999999999</c:v>
                </c:pt>
                <c:pt idx="155">
                  <c:v>-0.33461999999999997</c:v>
                </c:pt>
                <c:pt idx="156">
                  <c:v>-0.43308999999999997</c:v>
                </c:pt>
                <c:pt idx="157">
                  <c:v>-1.0376000000000001</c:v>
                </c:pt>
                <c:pt idx="158">
                  <c:v>-1.3736999999999999</c:v>
                </c:pt>
                <c:pt idx="159">
                  <c:v>-0.87048999999999999</c:v>
                </c:pt>
                <c:pt idx="160">
                  <c:v>-1.532</c:v>
                </c:pt>
                <c:pt idx="161">
                  <c:v>-1.9345000000000001</c:v>
                </c:pt>
                <c:pt idx="162">
                  <c:v>-1.6398999999999999</c:v>
                </c:pt>
                <c:pt idx="163">
                  <c:v>-0.86136000000000001</c:v>
                </c:pt>
                <c:pt idx="164">
                  <c:v>-1.3885000000000001</c:v>
                </c:pt>
                <c:pt idx="165">
                  <c:v>-0.79962999999999995</c:v>
                </c:pt>
                <c:pt idx="166">
                  <c:v>-1.4071</c:v>
                </c:pt>
                <c:pt idx="167">
                  <c:v>-1.1569</c:v>
                </c:pt>
                <c:pt idx="168">
                  <c:v>-0.92137999999999998</c:v>
                </c:pt>
                <c:pt idx="169">
                  <c:v>-0.62516000000000005</c:v>
                </c:pt>
                <c:pt idx="170">
                  <c:v>-1.6903999999999999</c:v>
                </c:pt>
                <c:pt idx="171">
                  <c:v>-0.17272000000000001</c:v>
                </c:pt>
                <c:pt idx="172">
                  <c:v>-0.73358000000000001</c:v>
                </c:pt>
                <c:pt idx="173">
                  <c:v>-0.99907000000000001</c:v>
                </c:pt>
                <c:pt idx="174">
                  <c:v>-1.2579</c:v>
                </c:pt>
                <c:pt idx="175">
                  <c:v>-1.2684</c:v>
                </c:pt>
                <c:pt idx="176">
                  <c:v>-1.0888</c:v>
                </c:pt>
                <c:pt idx="177">
                  <c:v>-1.1856</c:v>
                </c:pt>
                <c:pt idx="178">
                  <c:v>-2.6626E-2</c:v>
                </c:pt>
                <c:pt idx="179">
                  <c:v>-0.60116999999999998</c:v>
                </c:pt>
                <c:pt idx="180">
                  <c:v>-0.55030000000000001</c:v>
                </c:pt>
                <c:pt idx="181">
                  <c:v>-0.25139</c:v>
                </c:pt>
                <c:pt idx="182">
                  <c:v>3.7194999999999999E-2</c:v>
                </c:pt>
                <c:pt idx="183">
                  <c:v>-0.20130999999999999</c:v>
                </c:pt>
                <c:pt idx="184">
                  <c:v>-0.18711</c:v>
                </c:pt>
                <c:pt idx="185">
                  <c:v>-9.9222000000000005E-2</c:v>
                </c:pt>
                <c:pt idx="186">
                  <c:v>-0.54044000000000003</c:v>
                </c:pt>
                <c:pt idx="187">
                  <c:v>1.8537999999999999E-2</c:v>
                </c:pt>
                <c:pt idx="188">
                  <c:v>0.55618000000000001</c:v>
                </c:pt>
                <c:pt idx="189">
                  <c:v>4.5615999999999997E-2</c:v>
                </c:pt>
                <c:pt idx="190">
                  <c:v>-0.15389</c:v>
                </c:pt>
                <c:pt idx="191">
                  <c:v>-2.6662000000000002E-2</c:v>
                </c:pt>
                <c:pt idx="192">
                  <c:v>-1.5481</c:v>
                </c:pt>
                <c:pt idx="193">
                  <c:v>-1.0178</c:v>
                </c:pt>
                <c:pt idx="194">
                  <c:v>-0.50483999999999996</c:v>
                </c:pt>
                <c:pt idx="195">
                  <c:v>-9.9871000000000001E-2</c:v>
                </c:pt>
                <c:pt idx="196">
                  <c:v>-0.77783999999999998</c:v>
                </c:pt>
                <c:pt idx="197">
                  <c:v>-0.71928999999999998</c:v>
                </c:pt>
                <c:pt idx="198">
                  <c:v>-0.74877000000000005</c:v>
                </c:pt>
                <c:pt idx="199">
                  <c:v>0.60346</c:v>
                </c:pt>
                <c:pt idx="200">
                  <c:v>-0.46395999999999998</c:v>
                </c:pt>
                <c:pt idx="201">
                  <c:v>0.45716000000000001</c:v>
                </c:pt>
                <c:pt idx="202">
                  <c:v>-1.2955000000000001</c:v>
                </c:pt>
                <c:pt idx="203">
                  <c:v>-0.30431999999999998</c:v>
                </c:pt>
                <c:pt idx="204">
                  <c:v>6.1323999999999997E-2</c:v>
                </c:pt>
                <c:pt idx="205">
                  <c:v>-0.43996000000000002</c:v>
                </c:pt>
                <c:pt idx="206">
                  <c:v>-9.4320000000000001E-2</c:v>
                </c:pt>
                <c:pt idx="207">
                  <c:v>4.2591999999999998E-2</c:v>
                </c:pt>
                <c:pt idx="208">
                  <c:v>-0.89751999999999998</c:v>
                </c:pt>
                <c:pt idx="209">
                  <c:v>-0.49152000000000001</c:v>
                </c:pt>
                <c:pt idx="210">
                  <c:v>-0.23823</c:v>
                </c:pt>
                <c:pt idx="211">
                  <c:v>0.83767999999999998</c:v>
                </c:pt>
                <c:pt idx="212">
                  <c:v>-5.7766999999999999E-2</c:v>
                </c:pt>
                <c:pt idx="213">
                  <c:v>-0.11892</c:v>
                </c:pt>
                <c:pt idx="214">
                  <c:v>-0.71160999999999996</c:v>
                </c:pt>
                <c:pt idx="215">
                  <c:v>-2.1419999999999998E-3</c:v>
                </c:pt>
                <c:pt idx="216">
                  <c:v>0.40655000000000002</c:v>
                </c:pt>
                <c:pt idx="217">
                  <c:v>0.65785000000000005</c:v>
                </c:pt>
                <c:pt idx="218">
                  <c:v>0.21521999999999999</c:v>
                </c:pt>
                <c:pt idx="219">
                  <c:v>-0.36514999999999997</c:v>
                </c:pt>
                <c:pt idx="220">
                  <c:v>0.83587</c:v>
                </c:pt>
                <c:pt idx="221">
                  <c:v>-0.54515999999999998</c:v>
                </c:pt>
                <c:pt idx="222">
                  <c:v>-0.31519999999999998</c:v>
                </c:pt>
                <c:pt idx="223">
                  <c:v>-0.27431</c:v>
                </c:pt>
                <c:pt idx="224">
                  <c:v>0.23677999999999999</c:v>
                </c:pt>
                <c:pt idx="225">
                  <c:v>-0.80181000000000002</c:v>
                </c:pt>
                <c:pt idx="226">
                  <c:v>-0.54749999999999999</c:v>
                </c:pt>
                <c:pt idx="227">
                  <c:v>-0.83409999999999995</c:v>
                </c:pt>
                <c:pt idx="228">
                  <c:v>-0.43706</c:v>
                </c:pt>
                <c:pt idx="229">
                  <c:v>0.63497999999999999</c:v>
                </c:pt>
                <c:pt idx="230">
                  <c:v>-0.53537000000000001</c:v>
                </c:pt>
                <c:pt idx="231">
                  <c:v>-6.6283999999999996E-2</c:v>
                </c:pt>
                <c:pt idx="232">
                  <c:v>-0.31619999999999998</c:v>
                </c:pt>
                <c:pt idx="233">
                  <c:v>-1.1521999999999999E-2</c:v>
                </c:pt>
                <c:pt idx="234">
                  <c:v>-9.5029000000000002E-2</c:v>
                </c:pt>
                <c:pt idx="235">
                  <c:v>0.20899000000000001</c:v>
                </c:pt>
                <c:pt idx="236">
                  <c:v>0.56938</c:v>
                </c:pt>
                <c:pt idx="237">
                  <c:v>-0.26851999999999998</c:v>
                </c:pt>
                <c:pt idx="238">
                  <c:v>0.58213000000000004</c:v>
                </c:pt>
                <c:pt idx="239">
                  <c:v>-2.1321E-2</c:v>
                </c:pt>
                <c:pt idx="240">
                  <c:v>0.98341999999999996</c:v>
                </c:pt>
                <c:pt idx="241">
                  <c:v>0.65178000000000003</c:v>
                </c:pt>
                <c:pt idx="242">
                  <c:v>-2.7056E-2</c:v>
                </c:pt>
                <c:pt idx="243">
                  <c:v>-0.25330999999999998</c:v>
                </c:pt>
                <c:pt idx="244">
                  <c:v>2.9377E-2</c:v>
                </c:pt>
                <c:pt idx="245">
                  <c:v>0.19500999999999999</c:v>
                </c:pt>
                <c:pt idx="246">
                  <c:v>-0.86073</c:v>
                </c:pt>
                <c:pt idx="247">
                  <c:v>-1.9047999999999999E-2</c:v>
                </c:pt>
                <c:pt idx="248">
                  <c:v>0.25664999999999999</c:v>
                </c:pt>
                <c:pt idx="249">
                  <c:v>-0.13672000000000001</c:v>
                </c:pt>
                <c:pt idx="250">
                  <c:v>-0.94633999999999996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0B3C-0540-8E97-60847D154165}"/>
            </c:ext>
          </c:extLst>
        </c:ser>
        <c:ser>
          <c:idx val="8"/>
          <c:order val="8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Gg_R153Q_R171Q_cell6_FL!$A$10:$IQ$10</c:f>
              <c:numCache>
                <c:formatCode>General</c:formatCode>
                <c:ptCount val="251"/>
                <c:pt idx="0">
                  <c:v>1.1524000000000001</c:v>
                </c:pt>
                <c:pt idx="1">
                  <c:v>0.71597</c:v>
                </c:pt>
                <c:pt idx="2">
                  <c:v>1.7856000000000001</c:v>
                </c:pt>
                <c:pt idx="3">
                  <c:v>1.6051</c:v>
                </c:pt>
                <c:pt idx="4">
                  <c:v>1.1225000000000001</c:v>
                </c:pt>
                <c:pt idx="5">
                  <c:v>0.55972999999999995</c:v>
                </c:pt>
                <c:pt idx="6">
                  <c:v>0.26457999999999998</c:v>
                </c:pt>
                <c:pt idx="7">
                  <c:v>2.2012</c:v>
                </c:pt>
                <c:pt idx="8">
                  <c:v>1.1831</c:v>
                </c:pt>
                <c:pt idx="9">
                  <c:v>0.89295999999999998</c:v>
                </c:pt>
                <c:pt idx="10">
                  <c:v>1.41</c:v>
                </c:pt>
                <c:pt idx="11">
                  <c:v>0.98055999999999999</c:v>
                </c:pt>
                <c:pt idx="12">
                  <c:v>0.71213000000000004</c:v>
                </c:pt>
                <c:pt idx="13">
                  <c:v>1.3632</c:v>
                </c:pt>
                <c:pt idx="14">
                  <c:v>1.7212000000000001</c:v>
                </c:pt>
                <c:pt idx="15">
                  <c:v>1.0915999999999999</c:v>
                </c:pt>
                <c:pt idx="16">
                  <c:v>2.4706999999999999</c:v>
                </c:pt>
                <c:pt idx="17">
                  <c:v>1.776</c:v>
                </c:pt>
                <c:pt idx="18">
                  <c:v>2.8935</c:v>
                </c:pt>
                <c:pt idx="19">
                  <c:v>2.3052999999999999</c:v>
                </c:pt>
                <c:pt idx="20">
                  <c:v>1.5045999999999999</c:v>
                </c:pt>
                <c:pt idx="21">
                  <c:v>1.7938000000000001</c:v>
                </c:pt>
                <c:pt idx="22">
                  <c:v>1.8041</c:v>
                </c:pt>
                <c:pt idx="23">
                  <c:v>2.0305</c:v>
                </c:pt>
                <c:pt idx="24">
                  <c:v>2.0972</c:v>
                </c:pt>
                <c:pt idx="25">
                  <c:v>2.5665</c:v>
                </c:pt>
                <c:pt idx="26">
                  <c:v>1.7730999999999999</c:v>
                </c:pt>
                <c:pt idx="27">
                  <c:v>2.4430000000000001</c:v>
                </c:pt>
                <c:pt idx="28">
                  <c:v>1.8673999999999999</c:v>
                </c:pt>
                <c:pt idx="29">
                  <c:v>1.8532999999999999</c:v>
                </c:pt>
                <c:pt idx="30">
                  <c:v>2.0739999999999998</c:v>
                </c:pt>
                <c:pt idx="31">
                  <c:v>2.5430000000000001</c:v>
                </c:pt>
                <c:pt idx="32">
                  <c:v>1.8288</c:v>
                </c:pt>
                <c:pt idx="33">
                  <c:v>1.1594</c:v>
                </c:pt>
                <c:pt idx="34">
                  <c:v>2.4203999999999999</c:v>
                </c:pt>
                <c:pt idx="35">
                  <c:v>3.0689000000000002</c:v>
                </c:pt>
                <c:pt idx="36">
                  <c:v>3.0537000000000001</c:v>
                </c:pt>
                <c:pt idx="37">
                  <c:v>2.4487000000000001</c:v>
                </c:pt>
                <c:pt idx="38">
                  <c:v>2.0179</c:v>
                </c:pt>
                <c:pt idx="39">
                  <c:v>2.7917000000000001</c:v>
                </c:pt>
                <c:pt idx="40">
                  <c:v>2.3016000000000001</c:v>
                </c:pt>
                <c:pt idx="41">
                  <c:v>2.0905999999999998</c:v>
                </c:pt>
                <c:pt idx="42">
                  <c:v>2.552</c:v>
                </c:pt>
                <c:pt idx="43">
                  <c:v>2.7854999999999999</c:v>
                </c:pt>
                <c:pt idx="44">
                  <c:v>4.4562999999999997</c:v>
                </c:pt>
                <c:pt idx="45">
                  <c:v>6.2488000000000001</c:v>
                </c:pt>
                <c:pt idx="46">
                  <c:v>8.2367000000000008</c:v>
                </c:pt>
                <c:pt idx="47">
                  <c:v>10.234999999999999</c:v>
                </c:pt>
                <c:pt idx="48">
                  <c:v>10.022</c:v>
                </c:pt>
                <c:pt idx="49">
                  <c:v>11.41</c:v>
                </c:pt>
                <c:pt idx="50">
                  <c:v>11.775</c:v>
                </c:pt>
                <c:pt idx="51">
                  <c:v>11.734</c:v>
                </c:pt>
                <c:pt idx="52">
                  <c:v>10.914</c:v>
                </c:pt>
                <c:pt idx="53">
                  <c:v>10.481999999999999</c:v>
                </c:pt>
                <c:pt idx="54">
                  <c:v>10.941000000000001</c:v>
                </c:pt>
                <c:pt idx="55">
                  <c:v>10.202</c:v>
                </c:pt>
                <c:pt idx="56">
                  <c:v>9.6850000000000005</c:v>
                </c:pt>
                <c:pt idx="57">
                  <c:v>8.2477999999999998</c:v>
                </c:pt>
                <c:pt idx="58">
                  <c:v>8.3940999999999999</c:v>
                </c:pt>
                <c:pt idx="59">
                  <c:v>7.3164999999999996</c:v>
                </c:pt>
                <c:pt idx="60">
                  <c:v>7.3240999999999836</c:v>
                </c:pt>
                <c:pt idx="61">
                  <c:v>6.8563999999999998</c:v>
                </c:pt>
                <c:pt idx="62">
                  <c:v>6.2760999999999996</c:v>
                </c:pt>
                <c:pt idx="63">
                  <c:v>6.3180999999999976</c:v>
                </c:pt>
                <c:pt idx="64">
                  <c:v>6.3918999999999997</c:v>
                </c:pt>
                <c:pt idx="65">
                  <c:v>4.8212000000000002</c:v>
                </c:pt>
                <c:pt idx="66">
                  <c:v>4.4839000000000002</c:v>
                </c:pt>
                <c:pt idx="67">
                  <c:v>4.5198999999999998</c:v>
                </c:pt>
                <c:pt idx="68">
                  <c:v>4.4446000000000003</c:v>
                </c:pt>
                <c:pt idx="69">
                  <c:v>3.6341999999999999</c:v>
                </c:pt>
                <c:pt idx="70">
                  <c:v>4.0566000000000004</c:v>
                </c:pt>
                <c:pt idx="71">
                  <c:v>3.8940000000000001</c:v>
                </c:pt>
                <c:pt idx="72">
                  <c:v>1.6829000000000001</c:v>
                </c:pt>
                <c:pt idx="73">
                  <c:v>2.2092000000000001</c:v>
                </c:pt>
                <c:pt idx="74">
                  <c:v>2.1522000000000001</c:v>
                </c:pt>
                <c:pt idx="75">
                  <c:v>1.5785</c:v>
                </c:pt>
                <c:pt idx="76">
                  <c:v>2.7726999999999999</c:v>
                </c:pt>
                <c:pt idx="77">
                  <c:v>2.4569999999999999</c:v>
                </c:pt>
                <c:pt idx="78">
                  <c:v>0.85145000000000004</c:v>
                </c:pt>
                <c:pt idx="79">
                  <c:v>0.79951000000000005</c:v>
                </c:pt>
                <c:pt idx="80">
                  <c:v>1.9215</c:v>
                </c:pt>
                <c:pt idx="81">
                  <c:v>0.47031000000000001</c:v>
                </c:pt>
                <c:pt idx="82">
                  <c:v>0.78405000000000002</c:v>
                </c:pt>
                <c:pt idx="83">
                  <c:v>0.95304999999999995</c:v>
                </c:pt>
                <c:pt idx="84">
                  <c:v>-6.1272E-2</c:v>
                </c:pt>
                <c:pt idx="85">
                  <c:v>0.50517999999999996</c:v>
                </c:pt>
                <c:pt idx="86">
                  <c:v>-0.34336</c:v>
                </c:pt>
                <c:pt idx="87">
                  <c:v>-0.51231000000000004</c:v>
                </c:pt>
                <c:pt idx="88">
                  <c:v>0.64115</c:v>
                </c:pt>
                <c:pt idx="89">
                  <c:v>-0.45878999999999998</c:v>
                </c:pt>
                <c:pt idx="90">
                  <c:v>-0.28710999999999998</c:v>
                </c:pt>
                <c:pt idx="91">
                  <c:v>-0.39556999999999998</c:v>
                </c:pt>
                <c:pt idx="92">
                  <c:v>-0.33989000000000003</c:v>
                </c:pt>
                <c:pt idx="93">
                  <c:v>-1.3118000000000001</c:v>
                </c:pt>
                <c:pt idx="94">
                  <c:v>-1.0451999999999999</c:v>
                </c:pt>
                <c:pt idx="95">
                  <c:v>-1.4140999999999999</c:v>
                </c:pt>
                <c:pt idx="96">
                  <c:v>-1.8184</c:v>
                </c:pt>
                <c:pt idx="97">
                  <c:v>-2.4754999999999998</c:v>
                </c:pt>
                <c:pt idx="98">
                  <c:v>-2.5211000000000001</c:v>
                </c:pt>
                <c:pt idx="99">
                  <c:v>-2.2742</c:v>
                </c:pt>
                <c:pt idx="100">
                  <c:v>-2.3125</c:v>
                </c:pt>
                <c:pt idx="101">
                  <c:v>-2.0087999999999999</c:v>
                </c:pt>
                <c:pt idx="102">
                  <c:v>-3.1198000000000001</c:v>
                </c:pt>
                <c:pt idx="103">
                  <c:v>-2.9451999999999998</c:v>
                </c:pt>
                <c:pt idx="104">
                  <c:v>-2.9891000000000001</c:v>
                </c:pt>
                <c:pt idx="105">
                  <c:v>-2.5503</c:v>
                </c:pt>
                <c:pt idx="106">
                  <c:v>-3.1372</c:v>
                </c:pt>
                <c:pt idx="107">
                  <c:v>-2.8645999999999998</c:v>
                </c:pt>
                <c:pt idx="108">
                  <c:v>-2.892799999999998</c:v>
                </c:pt>
                <c:pt idx="109">
                  <c:v>-3.1286999999999998</c:v>
                </c:pt>
                <c:pt idx="110">
                  <c:v>-2.7119</c:v>
                </c:pt>
                <c:pt idx="111">
                  <c:v>-4.0122999999999998</c:v>
                </c:pt>
                <c:pt idx="112">
                  <c:v>-3.5005999999999999</c:v>
                </c:pt>
                <c:pt idx="113">
                  <c:v>-2.1775000000000002</c:v>
                </c:pt>
                <c:pt idx="114">
                  <c:v>-3.5129999999999999</c:v>
                </c:pt>
                <c:pt idx="115">
                  <c:v>-2.6091000000000002</c:v>
                </c:pt>
                <c:pt idx="116">
                  <c:v>-2.2946</c:v>
                </c:pt>
                <c:pt idx="117">
                  <c:v>-2.0989</c:v>
                </c:pt>
                <c:pt idx="118">
                  <c:v>-2.3260999999999998</c:v>
                </c:pt>
                <c:pt idx="119">
                  <c:v>-1.9922</c:v>
                </c:pt>
                <c:pt idx="120">
                  <c:v>-2.6865000000000001</c:v>
                </c:pt>
                <c:pt idx="121">
                  <c:v>-3.0617999999999999</c:v>
                </c:pt>
                <c:pt idx="122">
                  <c:v>-2.6907999999999999</c:v>
                </c:pt>
                <c:pt idx="123">
                  <c:v>-1.9454</c:v>
                </c:pt>
                <c:pt idx="124">
                  <c:v>-3.2989999999999999</c:v>
                </c:pt>
                <c:pt idx="125">
                  <c:v>-3.5807000000000002</c:v>
                </c:pt>
                <c:pt idx="126">
                  <c:v>-3.0562999999999998</c:v>
                </c:pt>
                <c:pt idx="127">
                  <c:v>-2.9026000000000001</c:v>
                </c:pt>
                <c:pt idx="128">
                  <c:v>-2.7572999999999999</c:v>
                </c:pt>
                <c:pt idx="129">
                  <c:v>-2.9096000000000002</c:v>
                </c:pt>
                <c:pt idx="130">
                  <c:v>-3.6979000000000002</c:v>
                </c:pt>
                <c:pt idx="131">
                  <c:v>-2.2098</c:v>
                </c:pt>
                <c:pt idx="132">
                  <c:v>-3.0676000000000001</c:v>
                </c:pt>
                <c:pt idx="133">
                  <c:v>-2.2334999999999998</c:v>
                </c:pt>
                <c:pt idx="134">
                  <c:v>-3.0615999999999999</c:v>
                </c:pt>
                <c:pt idx="135">
                  <c:v>-2.4487999999999999</c:v>
                </c:pt>
                <c:pt idx="136">
                  <c:v>-2.2179000000000002</c:v>
                </c:pt>
                <c:pt idx="137">
                  <c:v>-2.6692</c:v>
                </c:pt>
                <c:pt idx="138">
                  <c:v>-2.6061999999999999</c:v>
                </c:pt>
                <c:pt idx="139">
                  <c:v>-3.1703999999999999</c:v>
                </c:pt>
                <c:pt idx="140">
                  <c:v>-1.6009</c:v>
                </c:pt>
                <c:pt idx="141">
                  <c:v>-2.6972999999999998</c:v>
                </c:pt>
                <c:pt idx="142">
                  <c:v>-1.4668000000000001</c:v>
                </c:pt>
                <c:pt idx="143">
                  <c:v>-2.4371</c:v>
                </c:pt>
                <c:pt idx="144">
                  <c:v>-1.0689</c:v>
                </c:pt>
                <c:pt idx="145">
                  <c:v>-1.8512</c:v>
                </c:pt>
                <c:pt idx="146">
                  <c:v>-2.2637</c:v>
                </c:pt>
                <c:pt idx="147">
                  <c:v>-2.8424</c:v>
                </c:pt>
                <c:pt idx="148">
                  <c:v>-2.0406</c:v>
                </c:pt>
                <c:pt idx="149">
                  <c:v>-1.591</c:v>
                </c:pt>
                <c:pt idx="150">
                  <c:v>-1.5286</c:v>
                </c:pt>
                <c:pt idx="151">
                  <c:v>-2.4380999999999999</c:v>
                </c:pt>
                <c:pt idx="152">
                  <c:v>-1.7121999999999999</c:v>
                </c:pt>
                <c:pt idx="153">
                  <c:v>-1.1194</c:v>
                </c:pt>
                <c:pt idx="154">
                  <c:v>-2.0613000000000001</c:v>
                </c:pt>
                <c:pt idx="155">
                  <c:v>-2.1812</c:v>
                </c:pt>
                <c:pt idx="156">
                  <c:v>-0.75666</c:v>
                </c:pt>
                <c:pt idx="157">
                  <c:v>-1.5871999999999999</c:v>
                </c:pt>
                <c:pt idx="158">
                  <c:v>-0.85394999999999999</c:v>
                </c:pt>
                <c:pt idx="159">
                  <c:v>-1.923</c:v>
                </c:pt>
                <c:pt idx="160">
                  <c:v>-2.1488999999999998</c:v>
                </c:pt>
                <c:pt idx="161">
                  <c:v>-1.335</c:v>
                </c:pt>
                <c:pt idx="162">
                  <c:v>-1.8893</c:v>
                </c:pt>
                <c:pt idx="163">
                  <c:v>-1.4503999999999999</c:v>
                </c:pt>
                <c:pt idx="164">
                  <c:v>-1.8233999999999999</c:v>
                </c:pt>
                <c:pt idx="165">
                  <c:v>-0.78378000000000003</c:v>
                </c:pt>
                <c:pt idx="166">
                  <c:v>-0.67623</c:v>
                </c:pt>
                <c:pt idx="167">
                  <c:v>-1.5055000000000001</c:v>
                </c:pt>
                <c:pt idx="168">
                  <c:v>-0.86885000000000001</c:v>
                </c:pt>
                <c:pt idx="169">
                  <c:v>-0.65595000000000003</c:v>
                </c:pt>
                <c:pt idx="170">
                  <c:v>7.4770000000000001E-3</c:v>
                </c:pt>
                <c:pt idx="171">
                  <c:v>-0.99238999999999999</c:v>
                </c:pt>
                <c:pt idx="172">
                  <c:v>-0.54535999999999996</c:v>
                </c:pt>
                <c:pt idx="173">
                  <c:v>-1.5958000000000001</c:v>
                </c:pt>
                <c:pt idx="174">
                  <c:v>-1.2925</c:v>
                </c:pt>
                <c:pt idx="175">
                  <c:v>-0.30198000000000003</c:v>
                </c:pt>
                <c:pt idx="176">
                  <c:v>-0.45866000000000001</c:v>
                </c:pt>
                <c:pt idx="177">
                  <c:v>-1.1870000000000001</c:v>
                </c:pt>
                <c:pt idx="178">
                  <c:v>-0.53756999999999999</c:v>
                </c:pt>
                <c:pt idx="179">
                  <c:v>-0.13733999999999999</c:v>
                </c:pt>
                <c:pt idx="180">
                  <c:v>-0.81349000000000005</c:v>
                </c:pt>
                <c:pt idx="181">
                  <c:v>-0.36909999999999998</c:v>
                </c:pt>
                <c:pt idx="182">
                  <c:v>-0.98638999999999999</c:v>
                </c:pt>
                <c:pt idx="183">
                  <c:v>-1.0327</c:v>
                </c:pt>
                <c:pt idx="184">
                  <c:v>-0.34814000000000001</c:v>
                </c:pt>
                <c:pt idx="185">
                  <c:v>-1.3026</c:v>
                </c:pt>
                <c:pt idx="186">
                  <c:v>-0.47922999999999999</c:v>
                </c:pt>
                <c:pt idx="187">
                  <c:v>-1.9087000000000001</c:v>
                </c:pt>
                <c:pt idx="188">
                  <c:v>-1.5187999999999999</c:v>
                </c:pt>
                <c:pt idx="189">
                  <c:v>-0.27864</c:v>
                </c:pt>
                <c:pt idx="190">
                  <c:v>-0.65010000000000001</c:v>
                </c:pt>
                <c:pt idx="191">
                  <c:v>-0.84894999999999998</c:v>
                </c:pt>
                <c:pt idx="192">
                  <c:v>-1.7164999999999999</c:v>
                </c:pt>
                <c:pt idx="193">
                  <c:v>0.43395</c:v>
                </c:pt>
                <c:pt idx="194">
                  <c:v>8.3561999999999997E-2</c:v>
                </c:pt>
                <c:pt idx="195">
                  <c:v>-0.51202999999999999</c:v>
                </c:pt>
                <c:pt idx="196">
                  <c:v>2.9821000000000001E-3</c:v>
                </c:pt>
                <c:pt idx="197">
                  <c:v>-0.90473999999999999</c:v>
                </c:pt>
                <c:pt idx="198">
                  <c:v>-0.67606999999999995</c:v>
                </c:pt>
                <c:pt idx="199">
                  <c:v>-0.32362999999999997</c:v>
                </c:pt>
                <c:pt idx="200">
                  <c:v>-0.73792999999999997</c:v>
                </c:pt>
                <c:pt idx="201">
                  <c:v>2.4656999999999998E-2</c:v>
                </c:pt>
                <c:pt idx="202">
                  <c:v>-0.94162999999999997</c:v>
                </c:pt>
                <c:pt idx="203">
                  <c:v>-1.5228999999999999</c:v>
                </c:pt>
                <c:pt idx="204">
                  <c:v>-0.53849000000000002</c:v>
                </c:pt>
                <c:pt idx="205">
                  <c:v>0.50814999999999999</c:v>
                </c:pt>
                <c:pt idx="206">
                  <c:v>-0.70706999999999998</c:v>
                </c:pt>
                <c:pt idx="207">
                  <c:v>-0.79420000000000002</c:v>
                </c:pt>
                <c:pt idx="208">
                  <c:v>-0.10986</c:v>
                </c:pt>
                <c:pt idx="209">
                  <c:v>-0.96545999999999998</c:v>
                </c:pt>
                <c:pt idx="210">
                  <c:v>-0.34233999999999998</c:v>
                </c:pt>
                <c:pt idx="211">
                  <c:v>-0.87109000000000003</c:v>
                </c:pt>
                <c:pt idx="212">
                  <c:v>0.61017999999999994</c:v>
                </c:pt>
                <c:pt idx="213">
                  <c:v>-0.43914999999999998</c:v>
                </c:pt>
                <c:pt idx="214">
                  <c:v>-0.79727999999999999</c:v>
                </c:pt>
                <c:pt idx="215">
                  <c:v>0.68503000000000003</c:v>
                </c:pt>
                <c:pt idx="216">
                  <c:v>-0.97758999999999996</c:v>
                </c:pt>
                <c:pt idx="217">
                  <c:v>-0.57793000000000005</c:v>
                </c:pt>
                <c:pt idx="218">
                  <c:v>0.51195999999999997</c:v>
                </c:pt>
                <c:pt idx="219">
                  <c:v>9.4596E-2</c:v>
                </c:pt>
                <c:pt idx="220">
                  <c:v>5.9318000000000003E-2</c:v>
                </c:pt>
                <c:pt idx="221">
                  <c:v>0.10133</c:v>
                </c:pt>
                <c:pt idx="222">
                  <c:v>-0.15210000000000001</c:v>
                </c:pt>
                <c:pt idx="223">
                  <c:v>8.6308999999999997E-2</c:v>
                </c:pt>
                <c:pt idx="224">
                  <c:v>-8.2805000000000004E-2</c:v>
                </c:pt>
                <c:pt idx="225">
                  <c:v>0.15092</c:v>
                </c:pt>
                <c:pt idx="226">
                  <c:v>-0.31330000000000002</c:v>
                </c:pt>
                <c:pt idx="227">
                  <c:v>0.32294</c:v>
                </c:pt>
                <c:pt idx="228">
                  <c:v>0.23379</c:v>
                </c:pt>
                <c:pt idx="229">
                  <c:v>-2.4996999999999998E-2</c:v>
                </c:pt>
                <c:pt idx="230">
                  <c:v>0.47072999999999998</c:v>
                </c:pt>
                <c:pt idx="231">
                  <c:v>-0.84641</c:v>
                </c:pt>
                <c:pt idx="232">
                  <c:v>0.72707999999999995</c:v>
                </c:pt>
                <c:pt idx="233">
                  <c:v>0.87717999999999996</c:v>
                </c:pt>
                <c:pt idx="234">
                  <c:v>0.72679000000000005</c:v>
                </c:pt>
                <c:pt idx="235">
                  <c:v>0.49041000000000001</c:v>
                </c:pt>
                <c:pt idx="236">
                  <c:v>0.63849999999999996</c:v>
                </c:pt>
                <c:pt idx="237">
                  <c:v>-0.42304999999999998</c:v>
                </c:pt>
                <c:pt idx="238">
                  <c:v>0.49398999999999998</c:v>
                </c:pt>
                <c:pt idx="239">
                  <c:v>-0.82555999999999996</c:v>
                </c:pt>
                <c:pt idx="240">
                  <c:v>6.1542000000000003E-3</c:v>
                </c:pt>
                <c:pt idx="241">
                  <c:v>0.21983</c:v>
                </c:pt>
                <c:pt idx="242">
                  <c:v>0.19994000000000001</c:v>
                </c:pt>
                <c:pt idx="243">
                  <c:v>1.2094</c:v>
                </c:pt>
                <c:pt idx="244">
                  <c:v>0.52188999999999997</c:v>
                </c:pt>
                <c:pt idx="245">
                  <c:v>0.13391</c:v>
                </c:pt>
                <c:pt idx="246">
                  <c:v>0.88066999999999995</c:v>
                </c:pt>
                <c:pt idx="247">
                  <c:v>3.1544999999999997E-2</c:v>
                </c:pt>
                <c:pt idx="248">
                  <c:v>8.7615999999999999E-2</c:v>
                </c:pt>
                <c:pt idx="249">
                  <c:v>0.50041999999999998</c:v>
                </c:pt>
                <c:pt idx="250">
                  <c:v>0.11208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0B3C-0540-8E97-60847D154165}"/>
            </c:ext>
          </c:extLst>
        </c:ser>
        <c:ser>
          <c:idx val="9"/>
          <c:order val="9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Gg_R153Q_R171Q_cell6_FL!$A$11:$IQ$11</c:f>
              <c:numCache>
                <c:formatCode>General</c:formatCode>
                <c:ptCount val="251"/>
                <c:pt idx="0">
                  <c:v>2.7748999999999999E-2</c:v>
                </c:pt>
                <c:pt idx="1">
                  <c:v>3.0270999999999999E-2</c:v>
                </c:pt>
                <c:pt idx="2">
                  <c:v>0.16117999999999999</c:v>
                </c:pt>
                <c:pt idx="3">
                  <c:v>-0.13431000000000001</c:v>
                </c:pt>
                <c:pt idx="4">
                  <c:v>-0.5706</c:v>
                </c:pt>
                <c:pt idx="5">
                  <c:v>0.22708999999999999</c:v>
                </c:pt>
                <c:pt idx="6">
                  <c:v>0.32413999999999998</c:v>
                </c:pt>
                <c:pt idx="7">
                  <c:v>6.8203E-2</c:v>
                </c:pt>
                <c:pt idx="8">
                  <c:v>-0.44252000000000002</c:v>
                </c:pt>
                <c:pt idx="9">
                  <c:v>0.38635999999999998</c:v>
                </c:pt>
                <c:pt idx="10">
                  <c:v>0.67149999999999999</c:v>
                </c:pt>
                <c:pt idx="11">
                  <c:v>0.47925000000000001</c:v>
                </c:pt>
                <c:pt idx="12">
                  <c:v>-0.21453</c:v>
                </c:pt>
                <c:pt idx="13">
                  <c:v>-1.2157</c:v>
                </c:pt>
                <c:pt idx="14">
                  <c:v>0.44692999999999999</c:v>
                </c:pt>
                <c:pt idx="15">
                  <c:v>-0.75880000000000003</c:v>
                </c:pt>
                <c:pt idx="16">
                  <c:v>0.85060000000000002</c:v>
                </c:pt>
                <c:pt idx="17">
                  <c:v>0.35493000000000002</c:v>
                </c:pt>
                <c:pt idx="18">
                  <c:v>0.28236</c:v>
                </c:pt>
                <c:pt idx="19">
                  <c:v>5.7575000000000001E-2</c:v>
                </c:pt>
                <c:pt idx="20">
                  <c:v>6.9149000000000002E-2</c:v>
                </c:pt>
                <c:pt idx="21">
                  <c:v>-0.77520999999999995</c:v>
                </c:pt>
                <c:pt idx="22">
                  <c:v>-0.12026000000000001</c:v>
                </c:pt>
                <c:pt idx="23">
                  <c:v>-0.80940000000000001</c:v>
                </c:pt>
                <c:pt idx="24">
                  <c:v>0.48055999999999999</c:v>
                </c:pt>
                <c:pt idx="25">
                  <c:v>0.48845</c:v>
                </c:pt>
                <c:pt idx="26">
                  <c:v>-0.6825</c:v>
                </c:pt>
                <c:pt idx="27">
                  <c:v>-7.7145000000000005E-2</c:v>
                </c:pt>
                <c:pt idx="28">
                  <c:v>-2.869E-2</c:v>
                </c:pt>
                <c:pt idx="29">
                  <c:v>-0.34367999999999999</c:v>
                </c:pt>
                <c:pt idx="30">
                  <c:v>-0.35491</c:v>
                </c:pt>
                <c:pt idx="31">
                  <c:v>-0.70679000000000003</c:v>
                </c:pt>
                <c:pt idx="32">
                  <c:v>0.53429000000000004</c:v>
                </c:pt>
                <c:pt idx="33">
                  <c:v>-0.79027999999999998</c:v>
                </c:pt>
                <c:pt idx="34">
                  <c:v>6.2223000000000001E-3</c:v>
                </c:pt>
                <c:pt idx="35">
                  <c:v>-0.78020999999999996</c:v>
                </c:pt>
                <c:pt idx="36">
                  <c:v>0.20405999999999999</c:v>
                </c:pt>
                <c:pt idx="37">
                  <c:v>0.15897</c:v>
                </c:pt>
                <c:pt idx="38">
                  <c:v>1.5983000000000001</c:v>
                </c:pt>
                <c:pt idx="39">
                  <c:v>0.36185</c:v>
                </c:pt>
                <c:pt idx="40">
                  <c:v>-0.78037000000000001</c:v>
                </c:pt>
                <c:pt idx="41">
                  <c:v>0.61804999999999999</c:v>
                </c:pt>
                <c:pt idx="42">
                  <c:v>-0.40078999999999998</c:v>
                </c:pt>
                <c:pt idx="43">
                  <c:v>0.88532</c:v>
                </c:pt>
                <c:pt idx="44">
                  <c:v>2.1408999999999998</c:v>
                </c:pt>
                <c:pt idx="45">
                  <c:v>3.6848999999999998</c:v>
                </c:pt>
                <c:pt idx="46">
                  <c:v>5.0656999999999996</c:v>
                </c:pt>
                <c:pt idx="47">
                  <c:v>7.9234999999999998</c:v>
                </c:pt>
                <c:pt idx="48">
                  <c:v>8.3760999999999992</c:v>
                </c:pt>
                <c:pt idx="49">
                  <c:v>11.119</c:v>
                </c:pt>
                <c:pt idx="50">
                  <c:v>11.179</c:v>
                </c:pt>
                <c:pt idx="51">
                  <c:v>10.211</c:v>
                </c:pt>
                <c:pt idx="52">
                  <c:v>10.587</c:v>
                </c:pt>
                <c:pt idx="53">
                  <c:v>10.48</c:v>
                </c:pt>
                <c:pt idx="54">
                  <c:v>9.8923000000000005</c:v>
                </c:pt>
                <c:pt idx="55">
                  <c:v>8.5967000000000002</c:v>
                </c:pt>
                <c:pt idx="56">
                  <c:v>9.0584000000000007</c:v>
                </c:pt>
                <c:pt idx="57">
                  <c:v>7.4781000000000004</c:v>
                </c:pt>
                <c:pt idx="58">
                  <c:v>6.9210000000000003</c:v>
                </c:pt>
                <c:pt idx="59">
                  <c:v>6.9604999999999997</c:v>
                </c:pt>
                <c:pt idx="60">
                  <c:v>6.2141999999999999</c:v>
                </c:pt>
                <c:pt idx="61">
                  <c:v>5.6757999999999997</c:v>
                </c:pt>
                <c:pt idx="62">
                  <c:v>5.3060999999999998</c:v>
                </c:pt>
                <c:pt idx="63">
                  <c:v>5.7792000000000003</c:v>
                </c:pt>
                <c:pt idx="64">
                  <c:v>4.8104999999999984</c:v>
                </c:pt>
                <c:pt idx="65">
                  <c:v>4.3914999999999997</c:v>
                </c:pt>
                <c:pt idx="66">
                  <c:v>4.3675999999999746</c:v>
                </c:pt>
                <c:pt idx="67">
                  <c:v>4.1205999999999996</c:v>
                </c:pt>
                <c:pt idx="68">
                  <c:v>4.4401000000000002</c:v>
                </c:pt>
                <c:pt idx="69">
                  <c:v>3.4432</c:v>
                </c:pt>
                <c:pt idx="70">
                  <c:v>2.6949000000000001</c:v>
                </c:pt>
                <c:pt idx="71">
                  <c:v>2.4992000000000001</c:v>
                </c:pt>
                <c:pt idx="72">
                  <c:v>2.9464000000000001</c:v>
                </c:pt>
                <c:pt idx="73">
                  <c:v>2.1675</c:v>
                </c:pt>
                <c:pt idx="74">
                  <c:v>2.3988</c:v>
                </c:pt>
                <c:pt idx="75">
                  <c:v>1.6560999999999999</c:v>
                </c:pt>
                <c:pt idx="76">
                  <c:v>3.0247000000000002</c:v>
                </c:pt>
                <c:pt idx="77">
                  <c:v>1.3167</c:v>
                </c:pt>
                <c:pt idx="78">
                  <c:v>1.3513999999999999</c:v>
                </c:pt>
                <c:pt idx="79">
                  <c:v>0.61373999999999995</c:v>
                </c:pt>
                <c:pt idx="80">
                  <c:v>0.66624000000000005</c:v>
                </c:pt>
                <c:pt idx="81">
                  <c:v>7.6777999999999999E-2</c:v>
                </c:pt>
                <c:pt idx="82">
                  <c:v>0.21479999999999999</c:v>
                </c:pt>
                <c:pt idx="83">
                  <c:v>-0.63629000000000002</c:v>
                </c:pt>
                <c:pt idx="84">
                  <c:v>-0.68576000000000004</c:v>
                </c:pt>
                <c:pt idx="85">
                  <c:v>-0.32804</c:v>
                </c:pt>
                <c:pt idx="86">
                  <c:v>0.17424000000000001</c:v>
                </c:pt>
                <c:pt idx="87">
                  <c:v>-0.42865999999999999</c:v>
                </c:pt>
                <c:pt idx="88">
                  <c:v>-0.38052999999999998</c:v>
                </c:pt>
                <c:pt idx="89">
                  <c:v>-0.96467000000000003</c:v>
                </c:pt>
                <c:pt idx="90">
                  <c:v>-0.45767000000000002</c:v>
                </c:pt>
                <c:pt idx="91">
                  <c:v>-8.0818000000000001E-2</c:v>
                </c:pt>
                <c:pt idx="92">
                  <c:v>-1.0457000000000001</c:v>
                </c:pt>
                <c:pt idx="93">
                  <c:v>-1.4885999999999999</c:v>
                </c:pt>
                <c:pt idx="94">
                  <c:v>-1.4964999999999999</c:v>
                </c:pt>
                <c:pt idx="95">
                  <c:v>-1.5446</c:v>
                </c:pt>
                <c:pt idx="96">
                  <c:v>-1.9245000000000001</c:v>
                </c:pt>
                <c:pt idx="97">
                  <c:v>-2.9257</c:v>
                </c:pt>
                <c:pt idx="98">
                  <c:v>-0.82865999999999995</c:v>
                </c:pt>
                <c:pt idx="99">
                  <c:v>-1.8837999999999999</c:v>
                </c:pt>
                <c:pt idx="100">
                  <c:v>-1.3127</c:v>
                </c:pt>
                <c:pt idx="101">
                  <c:v>-1.8958999999999999</c:v>
                </c:pt>
                <c:pt idx="102">
                  <c:v>-1.5174000000000001</c:v>
                </c:pt>
                <c:pt idx="103">
                  <c:v>-3.1103000000000001</c:v>
                </c:pt>
                <c:pt idx="104">
                  <c:v>-1.9883</c:v>
                </c:pt>
                <c:pt idx="105">
                  <c:v>-2.4317000000000002</c:v>
                </c:pt>
                <c:pt idx="106">
                  <c:v>-3.2292000000000001</c:v>
                </c:pt>
                <c:pt idx="107">
                  <c:v>-1.3267</c:v>
                </c:pt>
                <c:pt idx="108">
                  <c:v>-1.9584999999999999</c:v>
                </c:pt>
                <c:pt idx="109">
                  <c:v>-2.7323</c:v>
                </c:pt>
                <c:pt idx="110">
                  <c:v>-2.1987000000000001</c:v>
                </c:pt>
                <c:pt idx="111">
                  <c:v>-1.9389000000000001</c:v>
                </c:pt>
                <c:pt idx="112">
                  <c:v>-2.315199999999999</c:v>
                </c:pt>
                <c:pt idx="113">
                  <c:v>-2.0821999999999998</c:v>
                </c:pt>
                <c:pt idx="114">
                  <c:v>-2.5301999999999998</c:v>
                </c:pt>
                <c:pt idx="115">
                  <c:v>-2.0423</c:v>
                </c:pt>
                <c:pt idx="116">
                  <c:v>-2.383</c:v>
                </c:pt>
                <c:pt idx="117">
                  <c:v>-2.7965</c:v>
                </c:pt>
                <c:pt idx="118">
                  <c:v>-2.7219000000000002</c:v>
                </c:pt>
                <c:pt idx="119">
                  <c:v>-2.3856000000000002</c:v>
                </c:pt>
                <c:pt idx="120">
                  <c:v>-2.2048999999999999</c:v>
                </c:pt>
                <c:pt idx="121">
                  <c:v>-3.1404000000000001</c:v>
                </c:pt>
                <c:pt idx="122">
                  <c:v>-2.7219000000000002</c:v>
                </c:pt>
                <c:pt idx="123">
                  <c:v>-2.7553000000000001</c:v>
                </c:pt>
                <c:pt idx="124">
                  <c:v>-2.78</c:v>
                </c:pt>
                <c:pt idx="125">
                  <c:v>-2.5335999999999999</c:v>
                </c:pt>
                <c:pt idx="126">
                  <c:v>-2.4039000000000001</c:v>
                </c:pt>
                <c:pt idx="127">
                  <c:v>-3.2938999999999998</c:v>
                </c:pt>
                <c:pt idx="128">
                  <c:v>-3.6219000000000001</c:v>
                </c:pt>
                <c:pt idx="129">
                  <c:v>-2.4971000000000001</c:v>
                </c:pt>
                <c:pt idx="130">
                  <c:v>-1.5595000000000001</c:v>
                </c:pt>
                <c:pt idx="131">
                  <c:v>-2.9152</c:v>
                </c:pt>
                <c:pt idx="132">
                  <c:v>-1.3373999999999999</c:v>
                </c:pt>
                <c:pt idx="133">
                  <c:v>-1.0641</c:v>
                </c:pt>
                <c:pt idx="134">
                  <c:v>-2.2254999999999998</c:v>
                </c:pt>
                <c:pt idx="135">
                  <c:v>-1.3677999999999999</c:v>
                </c:pt>
                <c:pt idx="136">
                  <c:v>-2.9980000000000002</c:v>
                </c:pt>
                <c:pt idx="137">
                  <c:v>-1.8394999999999999</c:v>
                </c:pt>
                <c:pt idx="138">
                  <c:v>-1.8337000000000001</c:v>
                </c:pt>
                <c:pt idx="139">
                  <c:v>-1.6872</c:v>
                </c:pt>
                <c:pt idx="140">
                  <c:v>-1.6408</c:v>
                </c:pt>
                <c:pt idx="141">
                  <c:v>-2.9710000000000001</c:v>
                </c:pt>
                <c:pt idx="142">
                  <c:v>-2.4786000000000001</c:v>
                </c:pt>
                <c:pt idx="143">
                  <c:v>-2.8824999999999998</c:v>
                </c:pt>
                <c:pt idx="144">
                  <c:v>-1.5119</c:v>
                </c:pt>
                <c:pt idx="145">
                  <c:v>-1.6987000000000001</c:v>
                </c:pt>
                <c:pt idx="146">
                  <c:v>-2.9068999999999998</c:v>
                </c:pt>
                <c:pt idx="147">
                  <c:v>-2.0427</c:v>
                </c:pt>
                <c:pt idx="148">
                  <c:v>-1.9710000000000001</c:v>
                </c:pt>
                <c:pt idx="149">
                  <c:v>-1.1061000000000001</c:v>
                </c:pt>
                <c:pt idx="150">
                  <c:v>-2.0901999999999998</c:v>
                </c:pt>
                <c:pt idx="151">
                  <c:v>-2.5289000000000001</c:v>
                </c:pt>
                <c:pt idx="152">
                  <c:v>-1.7717000000000001</c:v>
                </c:pt>
                <c:pt idx="153">
                  <c:v>-0.99170999999999998</c:v>
                </c:pt>
                <c:pt idx="154">
                  <c:v>-1.0049999999999999</c:v>
                </c:pt>
                <c:pt idx="155">
                  <c:v>-2.1604999999999999</c:v>
                </c:pt>
                <c:pt idx="156">
                  <c:v>-0.88853000000000004</c:v>
                </c:pt>
                <c:pt idx="157">
                  <c:v>-2.0867</c:v>
                </c:pt>
                <c:pt idx="158">
                  <c:v>-1.4956</c:v>
                </c:pt>
                <c:pt idx="159">
                  <c:v>-1.3864000000000001</c:v>
                </c:pt>
                <c:pt idx="160">
                  <c:v>-1.3986000000000001</c:v>
                </c:pt>
                <c:pt idx="161">
                  <c:v>-2.1078999999999999</c:v>
                </c:pt>
                <c:pt idx="162">
                  <c:v>-0.75297999999999998</c:v>
                </c:pt>
                <c:pt idx="163">
                  <c:v>-1.2596000000000001</c:v>
                </c:pt>
                <c:pt idx="164">
                  <c:v>-1.4054</c:v>
                </c:pt>
                <c:pt idx="165">
                  <c:v>8.8525999999999994E-2</c:v>
                </c:pt>
                <c:pt idx="166">
                  <c:v>-1.3349</c:v>
                </c:pt>
                <c:pt idx="167">
                  <c:v>-1.5845</c:v>
                </c:pt>
                <c:pt idx="168">
                  <c:v>-1.8196000000000001</c:v>
                </c:pt>
                <c:pt idx="169">
                  <c:v>-1.4452</c:v>
                </c:pt>
                <c:pt idx="170">
                  <c:v>-0.99934999999999996</c:v>
                </c:pt>
                <c:pt idx="171">
                  <c:v>-0.99012</c:v>
                </c:pt>
                <c:pt idx="172">
                  <c:v>-0.40162999999999999</c:v>
                </c:pt>
                <c:pt idx="173">
                  <c:v>-0.89885000000000004</c:v>
                </c:pt>
                <c:pt idx="174">
                  <c:v>-0.84867000000000004</c:v>
                </c:pt>
                <c:pt idx="175">
                  <c:v>-0.95221999999999996</c:v>
                </c:pt>
                <c:pt idx="176">
                  <c:v>-1.8045</c:v>
                </c:pt>
                <c:pt idx="177">
                  <c:v>-0.97504999999999997</c:v>
                </c:pt>
                <c:pt idx="178">
                  <c:v>0.13705000000000001</c:v>
                </c:pt>
                <c:pt idx="179">
                  <c:v>0.70276000000000005</c:v>
                </c:pt>
                <c:pt idx="180">
                  <c:v>-0.35498000000000002</c:v>
                </c:pt>
                <c:pt idx="181">
                  <c:v>-1.2396</c:v>
                </c:pt>
                <c:pt idx="182">
                  <c:v>-0.46206000000000003</c:v>
                </c:pt>
                <c:pt idx="183">
                  <c:v>-0.16014999999999999</c:v>
                </c:pt>
                <c:pt idx="184">
                  <c:v>-0.79569000000000001</c:v>
                </c:pt>
                <c:pt idx="185">
                  <c:v>-0.42430000000000001</c:v>
                </c:pt>
                <c:pt idx="186">
                  <c:v>-0.44327</c:v>
                </c:pt>
                <c:pt idx="187">
                  <c:v>-1.3044</c:v>
                </c:pt>
                <c:pt idx="188">
                  <c:v>-0.49965999999999999</c:v>
                </c:pt>
                <c:pt idx="189">
                  <c:v>0.29836000000000001</c:v>
                </c:pt>
                <c:pt idx="190">
                  <c:v>-0.48455999999999999</c:v>
                </c:pt>
                <c:pt idx="191">
                  <c:v>-1.0919000000000001</c:v>
                </c:pt>
                <c:pt idx="192">
                  <c:v>0.31666</c:v>
                </c:pt>
                <c:pt idx="193">
                  <c:v>-0.57972999999999997</c:v>
                </c:pt>
                <c:pt idx="194">
                  <c:v>-2.4709999999999999E-2</c:v>
                </c:pt>
                <c:pt idx="195">
                  <c:v>-0.66700999999999999</c:v>
                </c:pt>
                <c:pt idx="196">
                  <c:v>-0.71955000000000002</c:v>
                </c:pt>
                <c:pt idx="197">
                  <c:v>-0.64285000000000003</c:v>
                </c:pt>
                <c:pt idx="198">
                  <c:v>-0.74909999999999999</c:v>
                </c:pt>
                <c:pt idx="199">
                  <c:v>0.39874999999999999</c:v>
                </c:pt>
                <c:pt idx="200">
                  <c:v>0.22269</c:v>
                </c:pt>
                <c:pt idx="201">
                  <c:v>-0.48913000000000001</c:v>
                </c:pt>
                <c:pt idx="202">
                  <c:v>-0.1714</c:v>
                </c:pt>
                <c:pt idx="203">
                  <c:v>-0.45723999999999998</c:v>
                </c:pt>
                <c:pt idx="204">
                  <c:v>0.20558000000000001</c:v>
                </c:pt>
                <c:pt idx="205">
                  <c:v>-0.67578000000000005</c:v>
                </c:pt>
                <c:pt idx="206">
                  <c:v>-1.1412</c:v>
                </c:pt>
                <c:pt idx="207">
                  <c:v>0.14363999999999999</c:v>
                </c:pt>
                <c:pt idx="208">
                  <c:v>-0.18517</c:v>
                </c:pt>
                <c:pt idx="209">
                  <c:v>-0.50458999999999998</c:v>
                </c:pt>
                <c:pt idx="210">
                  <c:v>0.41775000000000001</c:v>
                </c:pt>
                <c:pt idx="211">
                  <c:v>-0.24240999999999999</c:v>
                </c:pt>
                <c:pt idx="212">
                  <c:v>0.11394</c:v>
                </c:pt>
                <c:pt idx="213">
                  <c:v>0.67037999999999998</c:v>
                </c:pt>
                <c:pt idx="214">
                  <c:v>0.18007999999999999</c:v>
                </c:pt>
                <c:pt idx="215">
                  <c:v>-0.94910000000000005</c:v>
                </c:pt>
                <c:pt idx="216">
                  <c:v>-0.26945000000000002</c:v>
                </c:pt>
                <c:pt idx="217">
                  <c:v>-0.89171</c:v>
                </c:pt>
                <c:pt idx="218">
                  <c:v>-1.0779000000000001</c:v>
                </c:pt>
                <c:pt idx="219">
                  <c:v>0.41693000000000002</c:v>
                </c:pt>
                <c:pt idx="220">
                  <c:v>0.60141999999999995</c:v>
                </c:pt>
                <c:pt idx="221">
                  <c:v>0.47502</c:v>
                </c:pt>
                <c:pt idx="222">
                  <c:v>0.89317999999999997</c:v>
                </c:pt>
                <c:pt idx="223">
                  <c:v>1.2150000000000001</c:v>
                </c:pt>
                <c:pt idx="224">
                  <c:v>0.65012000000000003</c:v>
                </c:pt>
                <c:pt idx="225">
                  <c:v>-0.15279999999999999</c:v>
                </c:pt>
                <c:pt idx="226">
                  <c:v>-1.0195000000000001</c:v>
                </c:pt>
                <c:pt idx="227">
                  <c:v>0.19503000000000001</c:v>
                </c:pt>
                <c:pt idx="228">
                  <c:v>2.6986E-2</c:v>
                </c:pt>
                <c:pt idx="229">
                  <c:v>-1.0486</c:v>
                </c:pt>
                <c:pt idx="230">
                  <c:v>0.41443999999999998</c:v>
                </c:pt>
                <c:pt idx="231">
                  <c:v>0.19972999999999999</c:v>
                </c:pt>
                <c:pt idx="232">
                  <c:v>-0.26445000000000002</c:v>
                </c:pt>
                <c:pt idx="233">
                  <c:v>0.15373000000000001</c:v>
                </c:pt>
                <c:pt idx="234">
                  <c:v>-0.35679</c:v>
                </c:pt>
                <c:pt idx="235">
                  <c:v>1.1603000000000001</c:v>
                </c:pt>
                <c:pt idx="236">
                  <c:v>0.51349999999999996</c:v>
                </c:pt>
                <c:pt idx="237">
                  <c:v>0.28199000000000002</c:v>
                </c:pt>
                <c:pt idx="238">
                  <c:v>0.25933</c:v>
                </c:pt>
                <c:pt idx="239">
                  <c:v>0.13827999999999999</c:v>
                </c:pt>
                <c:pt idx="240">
                  <c:v>0.80093999999999999</c:v>
                </c:pt>
                <c:pt idx="241">
                  <c:v>0.61541999999999997</c:v>
                </c:pt>
                <c:pt idx="242">
                  <c:v>1.1034999999999999</c:v>
                </c:pt>
                <c:pt idx="243">
                  <c:v>0.21954000000000001</c:v>
                </c:pt>
                <c:pt idx="244">
                  <c:v>0.42688999999999999</c:v>
                </c:pt>
                <c:pt idx="245">
                  <c:v>1.8071E-2</c:v>
                </c:pt>
                <c:pt idx="246">
                  <c:v>0.69284000000000001</c:v>
                </c:pt>
                <c:pt idx="247">
                  <c:v>0.51873000000000002</c:v>
                </c:pt>
                <c:pt idx="248">
                  <c:v>-0.28331000000000001</c:v>
                </c:pt>
                <c:pt idx="249">
                  <c:v>0.18764</c:v>
                </c:pt>
                <c:pt idx="250">
                  <c:v>0.82952000000000004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0B3C-0540-8E97-60847D154165}"/>
            </c:ext>
          </c:extLst>
        </c:ser>
        <c:ser>
          <c:idx val="10"/>
          <c:order val="10"/>
          <c:spPr>
            <a:ln w="38100"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Gg_R153Q_R171Q_cell6_FL!$A$12:$IQ$12</c:f>
              <c:numCache>
                <c:formatCode>General</c:formatCode>
                <c:ptCount val="251"/>
                <c:pt idx="0">
                  <c:v>0.50353999999999999</c:v>
                </c:pt>
                <c:pt idx="1">
                  <c:v>0.20935000000000001</c:v>
                </c:pt>
                <c:pt idx="2">
                  <c:v>1.7419E-2</c:v>
                </c:pt>
                <c:pt idx="3">
                  <c:v>0.14474000000000001</c:v>
                </c:pt>
                <c:pt idx="4">
                  <c:v>-0.72841999999999996</c:v>
                </c:pt>
                <c:pt idx="5">
                  <c:v>-0.13754</c:v>
                </c:pt>
                <c:pt idx="6">
                  <c:v>-0.16631000000000001</c:v>
                </c:pt>
                <c:pt idx="7">
                  <c:v>-0.35859000000000002</c:v>
                </c:pt>
                <c:pt idx="8">
                  <c:v>-0.22084000000000001</c:v>
                </c:pt>
                <c:pt idx="9">
                  <c:v>-1.1146</c:v>
                </c:pt>
                <c:pt idx="10">
                  <c:v>-0.13374</c:v>
                </c:pt>
                <c:pt idx="11">
                  <c:v>5.1785999999999999E-2</c:v>
                </c:pt>
                <c:pt idx="12">
                  <c:v>0.22217000000000001</c:v>
                </c:pt>
                <c:pt idx="13">
                  <c:v>0.15639</c:v>
                </c:pt>
                <c:pt idx="14">
                  <c:v>1.2606999999999999</c:v>
                </c:pt>
                <c:pt idx="15">
                  <c:v>5.7117000000000001E-2</c:v>
                </c:pt>
                <c:pt idx="16">
                  <c:v>0.59557000000000004</c:v>
                </c:pt>
                <c:pt idx="17">
                  <c:v>-0.38533000000000001</c:v>
                </c:pt>
                <c:pt idx="18">
                  <c:v>0.32472000000000001</c:v>
                </c:pt>
                <c:pt idx="19">
                  <c:v>-1.1726000000000001</c:v>
                </c:pt>
                <c:pt idx="20">
                  <c:v>-0.40708</c:v>
                </c:pt>
                <c:pt idx="21">
                  <c:v>0.29288999999999998</c:v>
                </c:pt>
                <c:pt idx="22">
                  <c:v>-0.91313</c:v>
                </c:pt>
                <c:pt idx="23">
                  <c:v>0.19832</c:v>
                </c:pt>
                <c:pt idx="24">
                  <c:v>-0.21637000000000001</c:v>
                </c:pt>
                <c:pt idx="25">
                  <c:v>1.5263000000000001E-2</c:v>
                </c:pt>
                <c:pt idx="26">
                  <c:v>1.0250999999999999</c:v>
                </c:pt>
                <c:pt idx="27">
                  <c:v>-0.36260999999999999</c:v>
                </c:pt>
                <c:pt idx="28">
                  <c:v>-0.29415999999999998</c:v>
                </c:pt>
                <c:pt idx="29">
                  <c:v>-1.2987</c:v>
                </c:pt>
                <c:pt idx="30">
                  <c:v>-8.5242999999999999E-2</c:v>
                </c:pt>
                <c:pt idx="31">
                  <c:v>9.7950999999999996E-2</c:v>
                </c:pt>
                <c:pt idx="32">
                  <c:v>1.0056</c:v>
                </c:pt>
                <c:pt idx="33">
                  <c:v>0.36575999999999997</c:v>
                </c:pt>
                <c:pt idx="34">
                  <c:v>0.99177000000000004</c:v>
                </c:pt>
                <c:pt idx="35">
                  <c:v>0.50402999999999998</c:v>
                </c:pt>
                <c:pt idx="36">
                  <c:v>0.29455999999999999</c:v>
                </c:pt>
                <c:pt idx="37">
                  <c:v>0.73585</c:v>
                </c:pt>
                <c:pt idx="38">
                  <c:v>0.11115</c:v>
                </c:pt>
                <c:pt idx="39">
                  <c:v>0.72641</c:v>
                </c:pt>
                <c:pt idx="40">
                  <c:v>0.69696000000000002</c:v>
                </c:pt>
                <c:pt idx="41">
                  <c:v>1.679</c:v>
                </c:pt>
                <c:pt idx="42">
                  <c:v>2.5318999999999998</c:v>
                </c:pt>
                <c:pt idx="43">
                  <c:v>3.4477000000000002</c:v>
                </c:pt>
                <c:pt idx="44">
                  <c:v>5.6757999999999997</c:v>
                </c:pt>
                <c:pt idx="45">
                  <c:v>8.5074000000000005</c:v>
                </c:pt>
                <c:pt idx="46">
                  <c:v>10.709</c:v>
                </c:pt>
                <c:pt idx="47">
                  <c:v>11.28</c:v>
                </c:pt>
                <c:pt idx="48">
                  <c:v>10.988</c:v>
                </c:pt>
                <c:pt idx="49">
                  <c:v>11.019</c:v>
                </c:pt>
                <c:pt idx="50">
                  <c:v>11.449</c:v>
                </c:pt>
                <c:pt idx="51">
                  <c:v>10.817</c:v>
                </c:pt>
                <c:pt idx="52">
                  <c:v>10.317</c:v>
                </c:pt>
                <c:pt idx="53">
                  <c:v>9.6441999999999979</c:v>
                </c:pt>
                <c:pt idx="54">
                  <c:v>8.4207999999999998</c:v>
                </c:pt>
                <c:pt idx="55">
                  <c:v>8.0716999999999999</c:v>
                </c:pt>
                <c:pt idx="56">
                  <c:v>8.8254000000000001</c:v>
                </c:pt>
                <c:pt idx="57">
                  <c:v>7.0570999999999966</c:v>
                </c:pt>
                <c:pt idx="58">
                  <c:v>6.3761999999999999</c:v>
                </c:pt>
                <c:pt idx="59">
                  <c:v>7.7061000000000002</c:v>
                </c:pt>
                <c:pt idx="60">
                  <c:v>6.0053999999999998</c:v>
                </c:pt>
                <c:pt idx="61">
                  <c:v>6.5343</c:v>
                </c:pt>
                <c:pt idx="62">
                  <c:v>5.4054000000000002</c:v>
                </c:pt>
                <c:pt idx="63">
                  <c:v>4.7512999999999996</c:v>
                </c:pt>
                <c:pt idx="64">
                  <c:v>4.8564999999999996</c:v>
                </c:pt>
                <c:pt idx="65">
                  <c:v>4.0705</c:v>
                </c:pt>
                <c:pt idx="66">
                  <c:v>3.5156999999999998</c:v>
                </c:pt>
                <c:pt idx="67">
                  <c:v>4.0004999999999997</c:v>
                </c:pt>
                <c:pt idx="68">
                  <c:v>3.7065000000000001</c:v>
                </c:pt>
                <c:pt idx="69">
                  <c:v>3.6751</c:v>
                </c:pt>
                <c:pt idx="70">
                  <c:v>1.8238000000000001</c:v>
                </c:pt>
                <c:pt idx="71">
                  <c:v>3.2728999999999999</c:v>
                </c:pt>
                <c:pt idx="72">
                  <c:v>2.3347000000000002</c:v>
                </c:pt>
                <c:pt idx="73">
                  <c:v>1.9945999999999999</c:v>
                </c:pt>
                <c:pt idx="74">
                  <c:v>1.7786999999999999</c:v>
                </c:pt>
                <c:pt idx="75">
                  <c:v>0.81355</c:v>
                </c:pt>
                <c:pt idx="76">
                  <c:v>1.2678</c:v>
                </c:pt>
                <c:pt idx="77">
                  <c:v>0.92090000000000005</c:v>
                </c:pt>
                <c:pt idx="78">
                  <c:v>-0.34854000000000002</c:v>
                </c:pt>
                <c:pt idx="79">
                  <c:v>1.2050000000000001</c:v>
                </c:pt>
                <c:pt idx="80">
                  <c:v>-0.21090999999999999</c:v>
                </c:pt>
                <c:pt idx="81">
                  <c:v>0.62399000000000004</c:v>
                </c:pt>
                <c:pt idx="82">
                  <c:v>-0.35670000000000002</c:v>
                </c:pt>
                <c:pt idx="83">
                  <c:v>-0.70896000000000003</c:v>
                </c:pt>
                <c:pt idx="84">
                  <c:v>0.13639000000000001</c:v>
                </c:pt>
                <c:pt idx="85">
                  <c:v>-0.99780999999999997</c:v>
                </c:pt>
                <c:pt idx="86">
                  <c:v>-0.80244000000000004</c:v>
                </c:pt>
                <c:pt idx="87">
                  <c:v>-0.26506999999999997</c:v>
                </c:pt>
                <c:pt idx="88">
                  <c:v>-0.99636999999999998</c:v>
                </c:pt>
                <c:pt idx="89">
                  <c:v>-1.1395999999999999</c:v>
                </c:pt>
                <c:pt idx="90">
                  <c:v>-0.96611999999999998</c:v>
                </c:pt>
                <c:pt idx="91">
                  <c:v>-1.3372999999999999</c:v>
                </c:pt>
                <c:pt idx="92">
                  <c:v>-1.022</c:v>
                </c:pt>
                <c:pt idx="93">
                  <c:v>-0.53515000000000001</c:v>
                </c:pt>
                <c:pt idx="94">
                  <c:v>-1.8573</c:v>
                </c:pt>
                <c:pt idx="95">
                  <c:v>-1.8403</c:v>
                </c:pt>
                <c:pt idx="96">
                  <c:v>-2.0895999999999999</c:v>
                </c:pt>
                <c:pt idx="97">
                  <c:v>-1.3815</c:v>
                </c:pt>
                <c:pt idx="98">
                  <c:v>-1.9017999999999999</c:v>
                </c:pt>
                <c:pt idx="99">
                  <c:v>-2.7965</c:v>
                </c:pt>
                <c:pt idx="100">
                  <c:v>-2.0110000000000001</c:v>
                </c:pt>
                <c:pt idx="101">
                  <c:v>-2.5175000000000001</c:v>
                </c:pt>
                <c:pt idx="102">
                  <c:v>-1.5064</c:v>
                </c:pt>
                <c:pt idx="103">
                  <c:v>-2.5790999999999999</c:v>
                </c:pt>
                <c:pt idx="104">
                  <c:v>-1.9662999999999999</c:v>
                </c:pt>
                <c:pt idx="105">
                  <c:v>-2.3567</c:v>
                </c:pt>
                <c:pt idx="106">
                  <c:v>-2.0087999999999999</c:v>
                </c:pt>
                <c:pt idx="107">
                  <c:v>-3.5347</c:v>
                </c:pt>
                <c:pt idx="108">
                  <c:v>-3.6208</c:v>
                </c:pt>
                <c:pt idx="109">
                  <c:v>-3.415999999999999</c:v>
                </c:pt>
                <c:pt idx="110">
                  <c:v>-3.0935999999999999</c:v>
                </c:pt>
                <c:pt idx="111">
                  <c:v>-3.7570999999999999</c:v>
                </c:pt>
                <c:pt idx="112">
                  <c:v>-2.0312000000000001</c:v>
                </c:pt>
                <c:pt idx="113">
                  <c:v>-2.7458</c:v>
                </c:pt>
                <c:pt idx="114">
                  <c:v>-2.7921</c:v>
                </c:pt>
                <c:pt idx="115">
                  <c:v>-2.823</c:v>
                </c:pt>
                <c:pt idx="116">
                  <c:v>-2.3744000000000001</c:v>
                </c:pt>
                <c:pt idx="117">
                  <c:v>-2.3658999999999999</c:v>
                </c:pt>
                <c:pt idx="118">
                  <c:v>-1.2776000000000001</c:v>
                </c:pt>
                <c:pt idx="119">
                  <c:v>-1.6508</c:v>
                </c:pt>
                <c:pt idx="120">
                  <c:v>-3.5922999999999998</c:v>
                </c:pt>
                <c:pt idx="121">
                  <c:v>-2.9218999999999999</c:v>
                </c:pt>
                <c:pt idx="122">
                  <c:v>-2.9281000000000001</c:v>
                </c:pt>
                <c:pt idx="123">
                  <c:v>-2.2919999999999998</c:v>
                </c:pt>
                <c:pt idx="124">
                  <c:v>-2.1261999999999999</c:v>
                </c:pt>
                <c:pt idx="125">
                  <c:v>-1.7142999999999999</c:v>
                </c:pt>
                <c:pt idx="126">
                  <c:v>-1.4731000000000001</c:v>
                </c:pt>
                <c:pt idx="127">
                  <c:v>-1.6591</c:v>
                </c:pt>
                <c:pt idx="128">
                  <c:v>-2.2071999999999998</c:v>
                </c:pt>
                <c:pt idx="129">
                  <c:v>-2.2547999999999999</c:v>
                </c:pt>
                <c:pt idx="130">
                  <c:v>-1.8308</c:v>
                </c:pt>
                <c:pt idx="131">
                  <c:v>-2.2656999999999998</c:v>
                </c:pt>
                <c:pt idx="132">
                  <c:v>-1.5642</c:v>
                </c:pt>
                <c:pt idx="133">
                  <c:v>-1.3515999999999999</c:v>
                </c:pt>
                <c:pt idx="134">
                  <c:v>-1.5646</c:v>
                </c:pt>
                <c:pt idx="135">
                  <c:v>-0.89837999999999996</c:v>
                </c:pt>
                <c:pt idx="136">
                  <c:v>-1.4488000000000001</c:v>
                </c:pt>
                <c:pt idx="137">
                  <c:v>-0.48593999999999998</c:v>
                </c:pt>
                <c:pt idx="138">
                  <c:v>-0.50802000000000003</c:v>
                </c:pt>
                <c:pt idx="139">
                  <c:v>-0.90522000000000002</c:v>
                </c:pt>
                <c:pt idx="140">
                  <c:v>-0.27572000000000002</c:v>
                </c:pt>
                <c:pt idx="141">
                  <c:v>0.18273</c:v>
                </c:pt>
                <c:pt idx="142">
                  <c:v>-0.16900999999999999</c:v>
                </c:pt>
                <c:pt idx="143">
                  <c:v>0.56793000000000005</c:v>
                </c:pt>
                <c:pt idx="144">
                  <c:v>0.75934999999999997</c:v>
                </c:pt>
                <c:pt idx="145">
                  <c:v>0.32745999999999997</c:v>
                </c:pt>
                <c:pt idx="146">
                  <c:v>-0.19233</c:v>
                </c:pt>
                <c:pt idx="147">
                  <c:v>-1.1085</c:v>
                </c:pt>
                <c:pt idx="148">
                  <c:v>-7.2826000000000002E-2</c:v>
                </c:pt>
                <c:pt idx="149">
                  <c:v>0.73924000000000001</c:v>
                </c:pt>
                <c:pt idx="150">
                  <c:v>0.67406999999999995</c:v>
                </c:pt>
                <c:pt idx="151">
                  <c:v>1.0639000000000001</c:v>
                </c:pt>
                <c:pt idx="152">
                  <c:v>1.256</c:v>
                </c:pt>
                <c:pt idx="153">
                  <c:v>2.2303999999999999</c:v>
                </c:pt>
                <c:pt idx="154">
                  <c:v>1.8005</c:v>
                </c:pt>
                <c:pt idx="155">
                  <c:v>1.3787</c:v>
                </c:pt>
                <c:pt idx="156">
                  <c:v>0.91241000000000005</c:v>
                </c:pt>
                <c:pt idx="157">
                  <c:v>0.21106</c:v>
                </c:pt>
                <c:pt idx="158">
                  <c:v>1.1266</c:v>
                </c:pt>
                <c:pt idx="159">
                  <c:v>1.0041</c:v>
                </c:pt>
                <c:pt idx="160">
                  <c:v>0.69042000000000003</c:v>
                </c:pt>
                <c:pt idx="161">
                  <c:v>0.75355000000000005</c:v>
                </c:pt>
                <c:pt idx="162">
                  <c:v>1.9101999999999999</c:v>
                </c:pt>
                <c:pt idx="163">
                  <c:v>0.85826000000000002</c:v>
                </c:pt>
                <c:pt idx="164">
                  <c:v>0.22692999999999999</c:v>
                </c:pt>
                <c:pt idx="165">
                  <c:v>6.4767999999999996E-3</c:v>
                </c:pt>
                <c:pt idx="166">
                  <c:v>1.4036999999999999</c:v>
                </c:pt>
                <c:pt idx="167">
                  <c:v>1.4095</c:v>
                </c:pt>
                <c:pt idx="168">
                  <c:v>2.3058999999999998</c:v>
                </c:pt>
                <c:pt idx="169">
                  <c:v>1.6395999999999999</c:v>
                </c:pt>
                <c:pt idx="170">
                  <c:v>0.65354999999999996</c:v>
                </c:pt>
                <c:pt idx="171">
                  <c:v>-0.69589999999999996</c:v>
                </c:pt>
                <c:pt idx="172">
                  <c:v>1.0145999999999999</c:v>
                </c:pt>
                <c:pt idx="173">
                  <c:v>0.62268000000000001</c:v>
                </c:pt>
                <c:pt idx="174">
                  <c:v>1.1335</c:v>
                </c:pt>
                <c:pt idx="175">
                  <c:v>1.105</c:v>
                </c:pt>
                <c:pt idx="176">
                  <c:v>0.67332999999999998</c:v>
                </c:pt>
                <c:pt idx="177">
                  <c:v>0.84053999999999995</c:v>
                </c:pt>
                <c:pt idx="178">
                  <c:v>1.2141999999999999</c:v>
                </c:pt>
                <c:pt idx="179">
                  <c:v>1.24</c:v>
                </c:pt>
                <c:pt idx="180">
                  <c:v>1.4021999999999999</c:v>
                </c:pt>
                <c:pt idx="181">
                  <c:v>1.4379999999999999</c:v>
                </c:pt>
                <c:pt idx="182">
                  <c:v>1.8104</c:v>
                </c:pt>
                <c:pt idx="183">
                  <c:v>0.95867999999999998</c:v>
                </c:pt>
                <c:pt idx="184">
                  <c:v>1.7524</c:v>
                </c:pt>
                <c:pt idx="185">
                  <c:v>0.70265</c:v>
                </c:pt>
                <c:pt idx="186">
                  <c:v>-1.0299000000000001E-2</c:v>
                </c:pt>
                <c:pt idx="187">
                  <c:v>8.6860999999999994E-2</c:v>
                </c:pt>
                <c:pt idx="188">
                  <c:v>0.37805</c:v>
                </c:pt>
                <c:pt idx="189">
                  <c:v>1.7758</c:v>
                </c:pt>
                <c:pt idx="190">
                  <c:v>0.81289</c:v>
                </c:pt>
                <c:pt idx="191">
                  <c:v>0.87402000000000002</c:v>
                </c:pt>
                <c:pt idx="192">
                  <c:v>1.0928</c:v>
                </c:pt>
                <c:pt idx="193">
                  <c:v>1.0851999999999999</c:v>
                </c:pt>
                <c:pt idx="194">
                  <c:v>1.4775</c:v>
                </c:pt>
                <c:pt idx="195">
                  <c:v>5.0985000000000003E-2</c:v>
                </c:pt>
                <c:pt idx="196">
                  <c:v>0.99067000000000005</c:v>
                </c:pt>
                <c:pt idx="197">
                  <c:v>1.4785999999999999</c:v>
                </c:pt>
                <c:pt idx="198">
                  <c:v>1.1847000000000001</c:v>
                </c:pt>
                <c:pt idx="199">
                  <c:v>1.2532000000000001</c:v>
                </c:pt>
                <c:pt idx="200">
                  <c:v>0.88549999999999995</c:v>
                </c:pt>
                <c:pt idx="201">
                  <c:v>1.2155</c:v>
                </c:pt>
                <c:pt idx="202">
                  <c:v>0.48692999999999997</c:v>
                </c:pt>
                <c:pt idx="203">
                  <c:v>0.46215000000000001</c:v>
                </c:pt>
                <c:pt idx="204">
                  <c:v>1.4325000000000001</c:v>
                </c:pt>
                <c:pt idx="205">
                  <c:v>0.67266999999999999</c:v>
                </c:pt>
                <c:pt idx="206">
                  <c:v>0.89988999999999997</c:v>
                </c:pt>
                <c:pt idx="207">
                  <c:v>1.6031</c:v>
                </c:pt>
                <c:pt idx="208">
                  <c:v>0.78363000000000005</c:v>
                </c:pt>
                <c:pt idx="209">
                  <c:v>0.78007000000000004</c:v>
                </c:pt>
                <c:pt idx="210">
                  <c:v>0.81728999999999996</c:v>
                </c:pt>
                <c:pt idx="211">
                  <c:v>0.44111</c:v>
                </c:pt>
                <c:pt idx="212">
                  <c:v>0.1532</c:v>
                </c:pt>
                <c:pt idx="213">
                  <c:v>1.2139</c:v>
                </c:pt>
                <c:pt idx="214">
                  <c:v>0.11071</c:v>
                </c:pt>
                <c:pt idx="215">
                  <c:v>0.22473000000000001</c:v>
                </c:pt>
                <c:pt idx="216">
                  <c:v>-0.45806000000000002</c:v>
                </c:pt>
                <c:pt idx="217">
                  <c:v>0.60911999999999999</c:v>
                </c:pt>
                <c:pt idx="218">
                  <c:v>-0.70709999999999995</c:v>
                </c:pt>
                <c:pt idx="219">
                  <c:v>0.79237000000000002</c:v>
                </c:pt>
                <c:pt idx="220">
                  <c:v>0.12338</c:v>
                </c:pt>
                <c:pt idx="221">
                  <c:v>0.45202999999999999</c:v>
                </c:pt>
                <c:pt idx="222">
                  <c:v>0.67388000000000003</c:v>
                </c:pt>
                <c:pt idx="223">
                  <c:v>0.32125999999999999</c:v>
                </c:pt>
                <c:pt idx="224">
                  <c:v>7.3084999999999997E-2</c:v>
                </c:pt>
                <c:pt idx="225">
                  <c:v>-0.18554000000000001</c:v>
                </c:pt>
                <c:pt idx="226">
                  <c:v>-0.66251000000000004</c:v>
                </c:pt>
                <c:pt idx="227">
                  <c:v>0.33466000000000001</c:v>
                </c:pt>
                <c:pt idx="228">
                  <c:v>-0.95908000000000004</c:v>
                </c:pt>
                <c:pt idx="229">
                  <c:v>1.3320000000000001</c:v>
                </c:pt>
                <c:pt idx="230">
                  <c:v>3.2850999999999998E-2</c:v>
                </c:pt>
                <c:pt idx="231">
                  <c:v>0.25539000000000001</c:v>
                </c:pt>
                <c:pt idx="232">
                  <c:v>-0.27450000000000002</c:v>
                </c:pt>
                <c:pt idx="233">
                  <c:v>0.61084000000000005</c:v>
                </c:pt>
                <c:pt idx="234">
                  <c:v>1.0255000000000001</c:v>
                </c:pt>
                <c:pt idx="235">
                  <c:v>-3.4153999999999997E-2</c:v>
                </c:pt>
                <c:pt idx="236">
                  <c:v>-1.0901000000000001</c:v>
                </c:pt>
                <c:pt idx="237">
                  <c:v>0.39072000000000001</c:v>
                </c:pt>
                <c:pt idx="238">
                  <c:v>0.20619999999999999</c:v>
                </c:pt>
                <c:pt idx="239">
                  <c:v>-0.13164000000000001</c:v>
                </c:pt>
                <c:pt idx="240">
                  <c:v>-0.32525999999999999</c:v>
                </c:pt>
                <c:pt idx="241">
                  <c:v>-1.4129</c:v>
                </c:pt>
                <c:pt idx="242">
                  <c:v>0.36820000000000003</c:v>
                </c:pt>
                <c:pt idx="243">
                  <c:v>6.5737000000000004E-2</c:v>
                </c:pt>
                <c:pt idx="244">
                  <c:v>-0.64348000000000005</c:v>
                </c:pt>
                <c:pt idx="245">
                  <c:v>1.1214999999999999</c:v>
                </c:pt>
                <c:pt idx="246">
                  <c:v>-0.22533</c:v>
                </c:pt>
                <c:pt idx="247">
                  <c:v>-0.86446999999999996</c:v>
                </c:pt>
                <c:pt idx="248">
                  <c:v>-7.6763999999999999E-2</c:v>
                </c:pt>
                <c:pt idx="249">
                  <c:v>-0.29769000000000001</c:v>
                </c:pt>
                <c:pt idx="250">
                  <c:v>-0.22206000000000001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0B3C-0540-8E97-60847D154165}"/>
            </c:ext>
          </c:extLst>
        </c:ser>
        <c:ser>
          <c:idx val="11"/>
          <c:order val="1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0B3C-0540-8E97-60847D154165}"/>
            </c:ext>
          </c:extLst>
        </c:ser>
        <c:ser>
          <c:idx val="12"/>
          <c:order val="12"/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Gg_R153Q_R171Q_cell6_FL!$A$1:$IQ$1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Gg_R153Q_R171Q_cell6_FL!$A$13:$IQ$13</c:f>
              <c:numCache>
                <c:formatCode>General</c:formatCode>
                <c:ptCount val="251"/>
                <c:pt idx="0">
                  <c:v>0.25840627272727301</c:v>
                </c:pt>
                <c:pt idx="1">
                  <c:v>5.2597636363636402E-2</c:v>
                </c:pt>
                <c:pt idx="2">
                  <c:v>0.28830963636363599</c:v>
                </c:pt>
                <c:pt idx="3">
                  <c:v>-0.15616872727272699</c:v>
                </c:pt>
                <c:pt idx="4">
                  <c:v>2.9438909090909099E-2</c:v>
                </c:pt>
                <c:pt idx="5">
                  <c:v>-9.2624727272727206E-2</c:v>
                </c:pt>
                <c:pt idx="6">
                  <c:v>-0.119443636363636</c:v>
                </c:pt>
                <c:pt idx="7">
                  <c:v>0.35265509090909097</c:v>
                </c:pt>
                <c:pt idx="8">
                  <c:v>0.26952681818181801</c:v>
                </c:pt>
                <c:pt idx="9">
                  <c:v>3.7494818181818199E-2</c:v>
                </c:pt>
                <c:pt idx="10">
                  <c:v>0.35356900000000002</c:v>
                </c:pt>
                <c:pt idx="11">
                  <c:v>-3.0949090909091E-3</c:v>
                </c:pt>
                <c:pt idx="12">
                  <c:v>0.30998090909090897</c:v>
                </c:pt>
                <c:pt idx="13">
                  <c:v>-3.0666363636363599E-2</c:v>
                </c:pt>
                <c:pt idx="14">
                  <c:v>0.45693409090909098</c:v>
                </c:pt>
                <c:pt idx="15">
                  <c:v>0.124010818181818</c:v>
                </c:pt>
                <c:pt idx="16">
                  <c:v>0.31849637272727299</c:v>
                </c:pt>
                <c:pt idx="17">
                  <c:v>0.226836363636364</c:v>
                </c:pt>
                <c:pt idx="18">
                  <c:v>0.32091118181818201</c:v>
                </c:pt>
                <c:pt idx="19">
                  <c:v>-8.2123181818181804E-2</c:v>
                </c:pt>
                <c:pt idx="20">
                  <c:v>0.16919563636363599</c:v>
                </c:pt>
                <c:pt idx="21">
                  <c:v>0.146017818181818</c:v>
                </c:pt>
                <c:pt idx="22">
                  <c:v>-0.107250272727273</c:v>
                </c:pt>
                <c:pt idx="23">
                  <c:v>0.33676545454545398</c:v>
                </c:pt>
                <c:pt idx="24">
                  <c:v>0.30092718181818201</c:v>
                </c:pt>
                <c:pt idx="25">
                  <c:v>0.27408809090909098</c:v>
                </c:pt>
                <c:pt idx="26">
                  <c:v>0.27048636363636402</c:v>
                </c:pt>
                <c:pt idx="27">
                  <c:v>0.29442945454545499</c:v>
                </c:pt>
                <c:pt idx="28">
                  <c:v>0.22563816363636399</c:v>
                </c:pt>
                <c:pt idx="29">
                  <c:v>0.114208181818182</c:v>
                </c:pt>
                <c:pt idx="30">
                  <c:v>0.33181245454545399</c:v>
                </c:pt>
                <c:pt idx="31">
                  <c:v>0.33227418181818202</c:v>
                </c:pt>
                <c:pt idx="32">
                  <c:v>0.32858191727272701</c:v>
                </c:pt>
                <c:pt idx="33">
                  <c:v>-9.4536363636363394E-3</c:v>
                </c:pt>
                <c:pt idx="34">
                  <c:v>0.32406493636363598</c:v>
                </c:pt>
                <c:pt idx="35">
                  <c:v>0.411527363636364</c:v>
                </c:pt>
                <c:pt idx="36">
                  <c:v>0.38457799999999998</c:v>
                </c:pt>
                <c:pt idx="37">
                  <c:v>0.41034100000000001</c:v>
                </c:pt>
                <c:pt idx="38">
                  <c:v>1.1056412727272731</c:v>
                </c:pt>
                <c:pt idx="39">
                  <c:v>1.1556109090909099</c:v>
                </c:pt>
                <c:pt idx="40">
                  <c:v>1.124294545454545</c:v>
                </c:pt>
                <c:pt idx="41">
                  <c:v>1.6151181818181819</c:v>
                </c:pt>
                <c:pt idx="42">
                  <c:v>2.0012618181818178</c:v>
                </c:pt>
                <c:pt idx="43">
                  <c:v>2.9720200000000001</c:v>
                </c:pt>
                <c:pt idx="44">
                  <c:v>4.1023727272727273</c:v>
                </c:pt>
                <c:pt idx="45">
                  <c:v>5.6144545454545236</c:v>
                </c:pt>
                <c:pt idx="46">
                  <c:v>7.5800727272727304</c:v>
                </c:pt>
                <c:pt idx="47">
                  <c:v>9.3089272727272725</c:v>
                </c:pt>
                <c:pt idx="48">
                  <c:v>10.117554545454549</c:v>
                </c:pt>
                <c:pt idx="49">
                  <c:v>11.022390909090911</c:v>
                </c:pt>
                <c:pt idx="50">
                  <c:v>11.86854545454546</c:v>
                </c:pt>
                <c:pt idx="51">
                  <c:v>11.22820909090909</c:v>
                </c:pt>
                <c:pt idx="52">
                  <c:v>10.715936363636359</c:v>
                </c:pt>
                <c:pt idx="53">
                  <c:v>10.335981818181819</c:v>
                </c:pt>
                <c:pt idx="54">
                  <c:v>9.6605727272727187</c:v>
                </c:pt>
                <c:pt idx="55">
                  <c:v>8.7992818181818162</c:v>
                </c:pt>
                <c:pt idx="56">
                  <c:v>8.691018181817963</c:v>
                </c:pt>
                <c:pt idx="57">
                  <c:v>8.1397272727272725</c:v>
                </c:pt>
                <c:pt idx="58">
                  <c:v>7.5931999999999986</c:v>
                </c:pt>
                <c:pt idx="59">
                  <c:v>7.2630909090909066</c:v>
                </c:pt>
                <c:pt idx="60">
                  <c:v>6.7118909090909087</c:v>
                </c:pt>
                <c:pt idx="61">
                  <c:v>6.4542636363636401</c:v>
                </c:pt>
                <c:pt idx="62">
                  <c:v>5.7658818181817306</c:v>
                </c:pt>
                <c:pt idx="63">
                  <c:v>5.717981818181717</c:v>
                </c:pt>
                <c:pt idx="64">
                  <c:v>5.2782181818181799</c:v>
                </c:pt>
                <c:pt idx="65">
                  <c:v>4.5289181818181818</c:v>
                </c:pt>
                <c:pt idx="66">
                  <c:v>4.0285363636363636</c:v>
                </c:pt>
                <c:pt idx="67">
                  <c:v>3.907518181818181</c:v>
                </c:pt>
                <c:pt idx="68">
                  <c:v>3.892336363636363</c:v>
                </c:pt>
                <c:pt idx="69">
                  <c:v>3.416109090909091</c:v>
                </c:pt>
                <c:pt idx="70">
                  <c:v>3.0332363636363642</c:v>
                </c:pt>
                <c:pt idx="71">
                  <c:v>2.8327</c:v>
                </c:pt>
                <c:pt idx="72">
                  <c:v>2.4341363636363642</c:v>
                </c:pt>
                <c:pt idx="73">
                  <c:v>2.173970909090909</c:v>
                </c:pt>
                <c:pt idx="74">
                  <c:v>1.89899</c:v>
                </c:pt>
                <c:pt idx="75">
                  <c:v>1.415032727272727</c:v>
                </c:pt>
                <c:pt idx="76">
                  <c:v>1.5862045454545459</c:v>
                </c:pt>
                <c:pt idx="77">
                  <c:v>1.065483636363636</c:v>
                </c:pt>
                <c:pt idx="78">
                  <c:v>0.729824545454545</c:v>
                </c:pt>
                <c:pt idx="79">
                  <c:v>0.76069090909090897</c:v>
                </c:pt>
                <c:pt idx="80">
                  <c:v>0.53023683636363605</c:v>
                </c:pt>
                <c:pt idx="81">
                  <c:v>0.396349909090909</c:v>
                </c:pt>
                <c:pt idx="82">
                  <c:v>4.6224363636363702E-2</c:v>
                </c:pt>
                <c:pt idx="83">
                  <c:v>-0.23382900000000001</c:v>
                </c:pt>
                <c:pt idx="84">
                  <c:v>-0.36054018181818198</c:v>
                </c:pt>
                <c:pt idx="85">
                  <c:v>-0.68908727272727299</c:v>
                </c:pt>
                <c:pt idx="86">
                  <c:v>-0.51328636363636404</c:v>
                </c:pt>
                <c:pt idx="87">
                  <c:v>-0.76242418181818195</c:v>
                </c:pt>
                <c:pt idx="88">
                  <c:v>-0.66077545454545505</c:v>
                </c:pt>
                <c:pt idx="89">
                  <c:v>-0.96917636363636395</c:v>
                </c:pt>
                <c:pt idx="90">
                  <c:v>-1.058584454545455</c:v>
                </c:pt>
                <c:pt idx="91">
                  <c:v>-1.135409818181818</c:v>
                </c:pt>
                <c:pt idx="92">
                  <c:v>-1.496917272727273</c:v>
                </c:pt>
                <c:pt idx="93">
                  <c:v>-1.364026454545455</c:v>
                </c:pt>
                <c:pt idx="94">
                  <c:v>-1.7283999999999999</c:v>
                </c:pt>
                <c:pt idx="95">
                  <c:v>-1.828063636363636</c:v>
                </c:pt>
                <c:pt idx="96">
                  <c:v>-1.867707272727273</c:v>
                </c:pt>
                <c:pt idx="97">
                  <c:v>-1.973235454545454</c:v>
                </c:pt>
                <c:pt idx="98">
                  <c:v>-2.3328963636363631</c:v>
                </c:pt>
                <c:pt idx="99">
                  <c:v>-2.1647545454545449</c:v>
                </c:pt>
                <c:pt idx="100">
                  <c:v>-2.2246272727272731</c:v>
                </c:pt>
                <c:pt idx="101">
                  <c:v>-2.026458181818156</c:v>
                </c:pt>
                <c:pt idx="102">
                  <c:v>-2.2424263636363642</c:v>
                </c:pt>
                <c:pt idx="103">
                  <c:v>-2.3386354545454542</c:v>
                </c:pt>
                <c:pt idx="104">
                  <c:v>-2.3448481818181119</c:v>
                </c:pt>
                <c:pt idx="105">
                  <c:v>-2.5014636363636358</c:v>
                </c:pt>
                <c:pt idx="106">
                  <c:v>-2.596875454545454</c:v>
                </c:pt>
                <c:pt idx="107">
                  <c:v>-2.4089818181818181</c:v>
                </c:pt>
                <c:pt idx="108">
                  <c:v>-2.6746909090909088</c:v>
                </c:pt>
                <c:pt idx="109">
                  <c:v>-2.8855090909090908</c:v>
                </c:pt>
                <c:pt idx="110">
                  <c:v>-2.5874818181818169</c:v>
                </c:pt>
                <c:pt idx="111">
                  <c:v>-2.670481818181818</c:v>
                </c:pt>
                <c:pt idx="112">
                  <c:v>-2.939172727272727</c:v>
                </c:pt>
                <c:pt idx="113">
                  <c:v>-2.5867636363636359</c:v>
                </c:pt>
                <c:pt idx="114">
                  <c:v>-2.8513909090909091</c:v>
                </c:pt>
                <c:pt idx="115">
                  <c:v>-2.4518727272727281</c:v>
                </c:pt>
                <c:pt idx="116">
                  <c:v>-2.5885909090909101</c:v>
                </c:pt>
                <c:pt idx="117">
                  <c:v>-2.7697545454545458</c:v>
                </c:pt>
                <c:pt idx="118">
                  <c:v>-2.3296727272727278</c:v>
                </c:pt>
                <c:pt idx="119">
                  <c:v>-2.4428999999999998</c:v>
                </c:pt>
                <c:pt idx="120">
                  <c:v>-2.7409090909090899</c:v>
                </c:pt>
                <c:pt idx="121">
                  <c:v>-2.6759454545454551</c:v>
                </c:pt>
                <c:pt idx="122">
                  <c:v>-2.656636363636363</c:v>
                </c:pt>
                <c:pt idx="123">
                  <c:v>-2.4850090909090912</c:v>
                </c:pt>
                <c:pt idx="124">
                  <c:v>-2.470236363636364</c:v>
                </c:pt>
                <c:pt idx="125">
                  <c:v>-2.7720090909090911</c:v>
                </c:pt>
                <c:pt idx="126">
                  <c:v>-2.4919363636363641</c:v>
                </c:pt>
                <c:pt idx="127">
                  <c:v>-2.6303545454545452</c:v>
                </c:pt>
                <c:pt idx="128">
                  <c:v>-2.6022272727272719</c:v>
                </c:pt>
                <c:pt idx="129">
                  <c:v>-2.567918181818182</c:v>
                </c:pt>
                <c:pt idx="130">
                  <c:v>-2.278537272727275</c:v>
                </c:pt>
                <c:pt idx="131">
                  <c:v>-2.490554545454545</c:v>
                </c:pt>
                <c:pt idx="132">
                  <c:v>-2.212690909090909</c:v>
                </c:pt>
                <c:pt idx="133">
                  <c:v>-2.3896636363636361</c:v>
                </c:pt>
                <c:pt idx="134">
                  <c:v>-2.2258818181818181</c:v>
                </c:pt>
                <c:pt idx="135">
                  <c:v>-2.01655909090909</c:v>
                </c:pt>
                <c:pt idx="136">
                  <c:v>-2.3986000000000001</c:v>
                </c:pt>
                <c:pt idx="137">
                  <c:v>-1.846794545454546</c:v>
                </c:pt>
                <c:pt idx="138">
                  <c:v>-2.039147272727273</c:v>
                </c:pt>
                <c:pt idx="139">
                  <c:v>-2.1506663636363639</c:v>
                </c:pt>
                <c:pt idx="140">
                  <c:v>-1.926038181818182</c:v>
                </c:pt>
                <c:pt idx="141">
                  <c:v>-1.8971063636363641</c:v>
                </c:pt>
                <c:pt idx="142">
                  <c:v>-1.9998890909090909</c:v>
                </c:pt>
                <c:pt idx="143">
                  <c:v>-1.553854545454546</c:v>
                </c:pt>
                <c:pt idx="144">
                  <c:v>-1.7371018181818181</c:v>
                </c:pt>
                <c:pt idx="145">
                  <c:v>-1.467386363636364</c:v>
                </c:pt>
                <c:pt idx="146">
                  <c:v>-1.922111818181818</c:v>
                </c:pt>
                <c:pt idx="147">
                  <c:v>-1.8734945454545451</c:v>
                </c:pt>
                <c:pt idx="148">
                  <c:v>-1.846106</c:v>
                </c:pt>
                <c:pt idx="149">
                  <c:v>-1.430081818181818</c:v>
                </c:pt>
                <c:pt idx="150">
                  <c:v>-1.5312318181818181</c:v>
                </c:pt>
                <c:pt idx="151">
                  <c:v>-1.3927904545454539</c:v>
                </c:pt>
                <c:pt idx="152">
                  <c:v>-1.399488727272727</c:v>
                </c:pt>
                <c:pt idx="153">
                  <c:v>-1.1147463636363639</c:v>
                </c:pt>
                <c:pt idx="154">
                  <c:v>-0.97461218181818199</c:v>
                </c:pt>
                <c:pt idx="155">
                  <c:v>-0.96075909090909095</c:v>
                </c:pt>
                <c:pt idx="156">
                  <c:v>-0.97153636363636398</c:v>
                </c:pt>
                <c:pt idx="157">
                  <c:v>-1.135244545454545</c:v>
                </c:pt>
                <c:pt idx="158">
                  <c:v>-0.96256272727272696</c:v>
                </c:pt>
                <c:pt idx="159">
                  <c:v>-0.99684181818181805</c:v>
                </c:pt>
                <c:pt idx="160">
                  <c:v>-0.904323636363636</c:v>
                </c:pt>
                <c:pt idx="161">
                  <c:v>-0.95732545454545503</c:v>
                </c:pt>
                <c:pt idx="162">
                  <c:v>-0.93071181818181803</c:v>
                </c:pt>
                <c:pt idx="163">
                  <c:v>-0.86261363636363597</c:v>
                </c:pt>
                <c:pt idx="164">
                  <c:v>-1.1759727272727269</c:v>
                </c:pt>
                <c:pt idx="165">
                  <c:v>-0.59354156363636401</c:v>
                </c:pt>
                <c:pt idx="166">
                  <c:v>-0.77618909090909105</c:v>
                </c:pt>
                <c:pt idx="167">
                  <c:v>-0.70683636363636404</c:v>
                </c:pt>
                <c:pt idx="168">
                  <c:v>-0.60036654545454504</c:v>
                </c:pt>
                <c:pt idx="169">
                  <c:v>-0.41484036363636401</c:v>
                </c:pt>
                <c:pt idx="170">
                  <c:v>-0.58093754545454501</c:v>
                </c:pt>
                <c:pt idx="171">
                  <c:v>-0.62854818181818195</c:v>
                </c:pt>
                <c:pt idx="172">
                  <c:v>-0.55566090909090904</c:v>
                </c:pt>
                <c:pt idx="173">
                  <c:v>-0.830390609090909</c:v>
                </c:pt>
                <c:pt idx="174">
                  <c:v>-0.58552590909090896</c:v>
                </c:pt>
                <c:pt idx="175">
                  <c:v>-0.48265872727272702</c:v>
                </c:pt>
                <c:pt idx="176">
                  <c:v>-0.61562909090909101</c:v>
                </c:pt>
                <c:pt idx="177">
                  <c:v>-0.74517090909090899</c:v>
                </c:pt>
                <c:pt idx="178">
                  <c:v>-0.158128727272727</c:v>
                </c:pt>
                <c:pt idx="179">
                  <c:v>-0.11512918181818201</c:v>
                </c:pt>
                <c:pt idx="180">
                  <c:v>-0.317521454545455</c:v>
                </c:pt>
                <c:pt idx="181">
                  <c:v>-0.30454363636363602</c:v>
                </c:pt>
                <c:pt idx="182">
                  <c:v>-0.18920318181818199</c:v>
                </c:pt>
                <c:pt idx="183">
                  <c:v>-0.34348172727272702</c:v>
                </c:pt>
                <c:pt idx="184">
                  <c:v>-2.64136363636364E-2</c:v>
                </c:pt>
                <c:pt idx="185">
                  <c:v>-0.32946090909090903</c:v>
                </c:pt>
                <c:pt idx="186">
                  <c:v>-0.33177800000000002</c:v>
                </c:pt>
                <c:pt idx="187">
                  <c:v>-0.56679463636363603</c:v>
                </c:pt>
                <c:pt idx="188">
                  <c:v>-0.44927636363636397</c:v>
                </c:pt>
                <c:pt idx="189">
                  <c:v>-0.169327818181818</c:v>
                </c:pt>
                <c:pt idx="190">
                  <c:v>-0.22412681818181801</c:v>
                </c:pt>
                <c:pt idx="191">
                  <c:v>-0.43331651818181799</c:v>
                </c:pt>
                <c:pt idx="192">
                  <c:v>-0.27721736363636401</c:v>
                </c:pt>
                <c:pt idx="193">
                  <c:v>-0.18362609090909099</c:v>
                </c:pt>
                <c:pt idx="194">
                  <c:v>-0.200965454545454</c:v>
                </c:pt>
                <c:pt idx="195">
                  <c:v>-0.101480181818182</c:v>
                </c:pt>
                <c:pt idx="196">
                  <c:v>-0.26180071818181799</c:v>
                </c:pt>
                <c:pt idx="197">
                  <c:v>-0.25308799999999998</c:v>
                </c:pt>
                <c:pt idx="198">
                  <c:v>-8.5859454545454503E-2</c:v>
                </c:pt>
                <c:pt idx="199">
                  <c:v>0.112365454545455</c:v>
                </c:pt>
                <c:pt idx="200">
                  <c:v>0.115523454545455</c:v>
                </c:pt>
                <c:pt idx="201">
                  <c:v>-4.8483909090909098E-2</c:v>
                </c:pt>
                <c:pt idx="202">
                  <c:v>-0.103904545454545</c:v>
                </c:pt>
                <c:pt idx="203">
                  <c:v>0.10095</c:v>
                </c:pt>
                <c:pt idx="204">
                  <c:v>6.9373090909090898E-2</c:v>
                </c:pt>
                <c:pt idx="205">
                  <c:v>-0.107278818181818</c:v>
                </c:pt>
                <c:pt idx="206">
                  <c:v>6.1552818181818202E-2</c:v>
                </c:pt>
                <c:pt idx="207">
                  <c:v>0.26177755454545498</c:v>
                </c:pt>
                <c:pt idx="208">
                  <c:v>3.4100000000000098E-3</c:v>
                </c:pt>
                <c:pt idx="209">
                  <c:v>-0.14601272727272699</c:v>
                </c:pt>
                <c:pt idx="210">
                  <c:v>-0.123464909090909</c:v>
                </c:pt>
                <c:pt idx="211">
                  <c:v>2.8965454545454499E-2</c:v>
                </c:pt>
                <c:pt idx="212">
                  <c:v>0.12582190909090901</c:v>
                </c:pt>
                <c:pt idx="213">
                  <c:v>0.17808636363636399</c:v>
                </c:pt>
                <c:pt idx="214">
                  <c:v>-6.0103090909090898E-2</c:v>
                </c:pt>
                <c:pt idx="215">
                  <c:v>-2.4591999999999999E-2</c:v>
                </c:pt>
                <c:pt idx="216">
                  <c:v>-0.14018209090909101</c:v>
                </c:pt>
                <c:pt idx="217">
                  <c:v>0.215498</c:v>
                </c:pt>
                <c:pt idx="218">
                  <c:v>0.11805181818181799</c:v>
                </c:pt>
                <c:pt idx="219">
                  <c:v>0.149626272727273</c:v>
                </c:pt>
                <c:pt idx="220">
                  <c:v>0.35159281818181798</c:v>
                </c:pt>
                <c:pt idx="221">
                  <c:v>9.3636181818181799E-2</c:v>
                </c:pt>
                <c:pt idx="222">
                  <c:v>0.214734918181818</c:v>
                </c:pt>
                <c:pt idx="223">
                  <c:v>0.167981727272727</c:v>
                </c:pt>
                <c:pt idx="224">
                  <c:v>0.121347218181818</c:v>
                </c:pt>
                <c:pt idx="225">
                  <c:v>-2.8451654545454501E-2</c:v>
                </c:pt>
                <c:pt idx="226">
                  <c:v>-0.25679972727272699</c:v>
                </c:pt>
                <c:pt idx="227">
                  <c:v>0.21415636363636401</c:v>
                </c:pt>
                <c:pt idx="228">
                  <c:v>-7.2294181818181799E-2</c:v>
                </c:pt>
                <c:pt idx="229">
                  <c:v>0.26682299999999998</c:v>
                </c:pt>
                <c:pt idx="230">
                  <c:v>0.113227363636364</c:v>
                </c:pt>
                <c:pt idx="231">
                  <c:v>0.13894318181818199</c:v>
                </c:pt>
                <c:pt idx="232">
                  <c:v>-2.9393200000000001E-2</c:v>
                </c:pt>
                <c:pt idx="233">
                  <c:v>0.28970527272727298</c:v>
                </c:pt>
                <c:pt idx="234">
                  <c:v>6.3028909090909094E-2</c:v>
                </c:pt>
                <c:pt idx="235">
                  <c:v>0.20129327272727299</c:v>
                </c:pt>
                <c:pt idx="236">
                  <c:v>0.18041481818181801</c:v>
                </c:pt>
                <c:pt idx="237">
                  <c:v>-0.12308190909090901</c:v>
                </c:pt>
                <c:pt idx="238">
                  <c:v>0.29531372727272698</c:v>
                </c:pt>
                <c:pt idx="239">
                  <c:v>-5.17082727272727E-2</c:v>
                </c:pt>
                <c:pt idx="240">
                  <c:v>0.181393109090909</c:v>
                </c:pt>
                <c:pt idx="241">
                  <c:v>0.23749172727272699</c:v>
                </c:pt>
                <c:pt idx="242">
                  <c:v>0.36442481818181799</c:v>
                </c:pt>
                <c:pt idx="243">
                  <c:v>0.32391536363636397</c:v>
                </c:pt>
                <c:pt idx="244">
                  <c:v>0.14053336363636401</c:v>
                </c:pt>
                <c:pt idx="245">
                  <c:v>0.28219872727272699</c:v>
                </c:pt>
                <c:pt idx="246">
                  <c:v>0.23510818181818199</c:v>
                </c:pt>
                <c:pt idx="247">
                  <c:v>0.367049272727273</c:v>
                </c:pt>
                <c:pt idx="248">
                  <c:v>1.50600909090909E-2</c:v>
                </c:pt>
                <c:pt idx="249">
                  <c:v>0.168712909090909</c:v>
                </c:pt>
                <c:pt idx="250">
                  <c:v>0.16107272727272701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0B3C-0540-8E97-60847D154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87305248"/>
        <c:axId val="-1287303472"/>
      </c:scatterChart>
      <c:valAx>
        <c:axId val="-1287305248"/>
        <c:scaling>
          <c:orientation val="minMax"/>
          <c:max val="25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1287303472"/>
        <c:crossesAt val="-80"/>
        <c:crossBetween val="midCat"/>
        <c:majorUnit val="100"/>
      </c:valAx>
      <c:valAx>
        <c:axId val="-1287303472"/>
        <c:scaling>
          <c:orientation val="minMax"/>
          <c:min val="-5"/>
        </c:scaling>
        <c:delete val="1"/>
        <c:axPos val="l"/>
        <c:numFmt formatCode="General" sourceLinked="1"/>
        <c:majorTickMark val="out"/>
        <c:minorTickMark val="none"/>
        <c:tickLblPos val="nextTo"/>
        <c:crossAx val="-1287305248"/>
        <c:crosses val="autoZero"/>
        <c:crossBetween val="midCat"/>
        <c:majorUnit val="5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980192780458"/>
          <c:y val="4.5694200351493797E-2"/>
          <c:w val="0.76353256784200496"/>
          <c:h val="0.67731112519534398"/>
        </c:manualLayout>
      </c:layout>
      <c:scatterChart>
        <c:scatterStyle val="lineMarker"/>
        <c:varyColors val="0"/>
        <c:ser>
          <c:idx val="0"/>
          <c:order val="0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Gg_R153Q_cell9_V!$A$2:$IQ$2</c:f>
              <c:numCache>
                <c:formatCode>General</c:formatCode>
                <c:ptCount val="251"/>
                <c:pt idx="0">
                  <c:v>-56.555999999999997</c:v>
                </c:pt>
                <c:pt idx="1">
                  <c:v>-56.433999999999997</c:v>
                </c:pt>
                <c:pt idx="2">
                  <c:v>-56.280999999999999</c:v>
                </c:pt>
                <c:pt idx="3">
                  <c:v>-56.280999999999999</c:v>
                </c:pt>
                <c:pt idx="4">
                  <c:v>-56.097999999999999</c:v>
                </c:pt>
                <c:pt idx="5">
                  <c:v>-56.158999999999999</c:v>
                </c:pt>
                <c:pt idx="6">
                  <c:v>-56.341999999999999</c:v>
                </c:pt>
                <c:pt idx="7">
                  <c:v>-56.463999999999999</c:v>
                </c:pt>
                <c:pt idx="8">
                  <c:v>-56.646999999999998</c:v>
                </c:pt>
                <c:pt idx="9">
                  <c:v>-56.738999999999997</c:v>
                </c:pt>
                <c:pt idx="10">
                  <c:v>-56.738999999999997</c:v>
                </c:pt>
                <c:pt idx="11">
                  <c:v>-56.768999999999998</c:v>
                </c:pt>
                <c:pt idx="12">
                  <c:v>-56.402999999999999</c:v>
                </c:pt>
                <c:pt idx="13">
                  <c:v>-55.853999999999999</c:v>
                </c:pt>
                <c:pt idx="14">
                  <c:v>-55.579000000000001</c:v>
                </c:pt>
                <c:pt idx="15">
                  <c:v>-55.365000000000002</c:v>
                </c:pt>
                <c:pt idx="16">
                  <c:v>-55.182000000000002</c:v>
                </c:pt>
                <c:pt idx="17">
                  <c:v>-55.121000000000002</c:v>
                </c:pt>
                <c:pt idx="18">
                  <c:v>-55.06</c:v>
                </c:pt>
                <c:pt idx="19">
                  <c:v>-55.091000000000001</c:v>
                </c:pt>
                <c:pt idx="20">
                  <c:v>-55.274000000000001</c:v>
                </c:pt>
                <c:pt idx="21">
                  <c:v>-55.427</c:v>
                </c:pt>
                <c:pt idx="22">
                  <c:v>-55.518000000000001</c:v>
                </c:pt>
                <c:pt idx="23">
                  <c:v>-55.548999999999999</c:v>
                </c:pt>
                <c:pt idx="24">
                  <c:v>-55.335000000000001</c:v>
                </c:pt>
                <c:pt idx="25">
                  <c:v>-55.304000000000002</c:v>
                </c:pt>
                <c:pt idx="26">
                  <c:v>-55.03</c:v>
                </c:pt>
                <c:pt idx="27">
                  <c:v>-55.03</c:v>
                </c:pt>
                <c:pt idx="28">
                  <c:v>-54.969000000000001</c:v>
                </c:pt>
                <c:pt idx="29">
                  <c:v>-54.938000000000002</c:v>
                </c:pt>
                <c:pt idx="30">
                  <c:v>-54.999000000000002</c:v>
                </c:pt>
                <c:pt idx="31">
                  <c:v>-54.999000000000002</c:v>
                </c:pt>
                <c:pt idx="32">
                  <c:v>-55.06</c:v>
                </c:pt>
                <c:pt idx="33">
                  <c:v>-55.335000000000001</c:v>
                </c:pt>
                <c:pt idx="34">
                  <c:v>-55.457000000000001</c:v>
                </c:pt>
                <c:pt idx="35">
                  <c:v>-55.548999999999999</c:v>
                </c:pt>
                <c:pt idx="36">
                  <c:v>-55.518000000000001</c:v>
                </c:pt>
                <c:pt idx="37">
                  <c:v>-55.365000000000002</c:v>
                </c:pt>
                <c:pt idx="38">
                  <c:v>-55.457000000000001</c:v>
                </c:pt>
                <c:pt idx="39">
                  <c:v>-55.335000000000001</c:v>
                </c:pt>
                <c:pt idx="40">
                  <c:v>-55.182000000000002</c:v>
                </c:pt>
                <c:pt idx="41">
                  <c:v>-55.274000000000001</c:v>
                </c:pt>
                <c:pt idx="42">
                  <c:v>-55.274000000000001</c:v>
                </c:pt>
                <c:pt idx="43">
                  <c:v>-55.274000000000001</c:v>
                </c:pt>
                <c:pt idx="44">
                  <c:v>-55.152000000000001</c:v>
                </c:pt>
                <c:pt idx="45">
                  <c:v>-55.396000000000001</c:v>
                </c:pt>
                <c:pt idx="46">
                  <c:v>-40.991999999999997</c:v>
                </c:pt>
                <c:pt idx="47">
                  <c:v>-41.174999999999997</c:v>
                </c:pt>
                <c:pt idx="48">
                  <c:v>-32.203000000000003</c:v>
                </c:pt>
                <c:pt idx="49">
                  <c:v>-16.271999999999998</c:v>
                </c:pt>
                <c:pt idx="50">
                  <c:v>9.2707999999999995</c:v>
                </c:pt>
                <c:pt idx="51">
                  <c:v>0.93945000000000001</c:v>
                </c:pt>
                <c:pt idx="52">
                  <c:v>-12.61</c:v>
                </c:pt>
                <c:pt idx="53">
                  <c:v>-24.725999999999999</c:v>
                </c:pt>
                <c:pt idx="54">
                  <c:v>-34.003</c:v>
                </c:pt>
                <c:pt idx="55">
                  <c:v>-40.564</c:v>
                </c:pt>
                <c:pt idx="56">
                  <c:v>-45.173000000000002</c:v>
                </c:pt>
                <c:pt idx="57">
                  <c:v>-48.162999999999997</c:v>
                </c:pt>
                <c:pt idx="58">
                  <c:v>-50.360999999999997</c:v>
                </c:pt>
                <c:pt idx="59">
                  <c:v>-51.856000000000002</c:v>
                </c:pt>
                <c:pt idx="60">
                  <c:v>-53.045999999999999</c:v>
                </c:pt>
                <c:pt idx="61">
                  <c:v>-54.084000000000003</c:v>
                </c:pt>
                <c:pt idx="62">
                  <c:v>-54.816000000000003</c:v>
                </c:pt>
                <c:pt idx="63">
                  <c:v>-55.488</c:v>
                </c:pt>
                <c:pt idx="64">
                  <c:v>-55.853999999999999</c:v>
                </c:pt>
                <c:pt idx="65">
                  <c:v>-55.914999999999999</c:v>
                </c:pt>
                <c:pt idx="66">
                  <c:v>-56.036999999999999</c:v>
                </c:pt>
                <c:pt idx="67">
                  <c:v>-56.158999999999999</c:v>
                </c:pt>
                <c:pt idx="68">
                  <c:v>-56.097999999999999</c:v>
                </c:pt>
                <c:pt idx="69">
                  <c:v>-55.518000000000001</c:v>
                </c:pt>
                <c:pt idx="70">
                  <c:v>-55.182000000000002</c:v>
                </c:pt>
                <c:pt idx="71">
                  <c:v>-55.213000000000001</c:v>
                </c:pt>
                <c:pt idx="72">
                  <c:v>-55.152000000000001</c:v>
                </c:pt>
                <c:pt idx="73">
                  <c:v>-55.243000000000002</c:v>
                </c:pt>
                <c:pt idx="74">
                  <c:v>-55.518000000000001</c:v>
                </c:pt>
                <c:pt idx="75">
                  <c:v>-55.579000000000001</c:v>
                </c:pt>
                <c:pt idx="76">
                  <c:v>-55.823</c:v>
                </c:pt>
                <c:pt idx="77">
                  <c:v>-56.006</c:v>
                </c:pt>
                <c:pt idx="78">
                  <c:v>-56.067</c:v>
                </c:pt>
                <c:pt idx="79">
                  <c:v>-56.097999999999999</c:v>
                </c:pt>
                <c:pt idx="80">
                  <c:v>-55.884</c:v>
                </c:pt>
                <c:pt idx="81">
                  <c:v>-55.884</c:v>
                </c:pt>
                <c:pt idx="82">
                  <c:v>-56.128</c:v>
                </c:pt>
                <c:pt idx="83">
                  <c:v>-56.555999999999997</c:v>
                </c:pt>
                <c:pt idx="84">
                  <c:v>-56.921999999999997</c:v>
                </c:pt>
                <c:pt idx="85">
                  <c:v>-57.502000000000002</c:v>
                </c:pt>
                <c:pt idx="86">
                  <c:v>-57.531999999999996</c:v>
                </c:pt>
                <c:pt idx="87">
                  <c:v>-57.593000000000004</c:v>
                </c:pt>
                <c:pt idx="88">
                  <c:v>-57.41</c:v>
                </c:pt>
                <c:pt idx="89">
                  <c:v>-57.441000000000003</c:v>
                </c:pt>
                <c:pt idx="90">
                  <c:v>-57.685000000000002</c:v>
                </c:pt>
                <c:pt idx="91">
                  <c:v>-57.746000000000002</c:v>
                </c:pt>
                <c:pt idx="92">
                  <c:v>-57.837000000000003</c:v>
                </c:pt>
                <c:pt idx="93">
                  <c:v>-58.051000000000002</c:v>
                </c:pt>
                <c:pt idx="94">
                  <c:v>-58.143000000000001</c:v>
                </c:pt>
                <c:pt idx="95">
                  <c:v>-58.295000000000002</c:v>
                </c:pt>
                <c:pt idx="96">
                  <c:v>-58.509</c:v>
                </c:pt>
                <c:pt idx="97">
                  <c:v>-58.844000000000001</c:v>
                </c:pt>
                <c:pt idx="98">
                  <c:v>-59.241</c:v>
                </c:pt>
                <c:pt idx="99">
                  <c:v>-59.667999999999999</c:v>
                </c:pt>
                <c:pt idx="100">
                  <c:v>-59.851999999999997</c:v>
                </c:pt>
                <c:pt idx="101">
                  <c:v>-59.728999999999999</c:v>
                </c:pt>
                <c:pt idx="102">
                  <c:v>-59.637999999999998</c:v>
                </c:pt>
                <c:pt idx="103">
                  <c:v>-59.728999999999999</c:v>
                </c:pt>
                <c:pt idx="104">
                  <c:v>-59.545999999999999</c:v>
                </c:pt>
                <c:pt idx="105">
                  <c:v>-59.545999999999999</c:v>
                </c:pt>
                <c:pt idx="106">
                  <c:v>-59.790999999999997</c:v>
                </c:pt>
                <c:pt idx="107">
                  <c:v>-59.942999999999998</c:v>
                </c:pt>
                <c:pt idx="108">
                  <c:v>-59.973999999999997</c:v>
                </c:pt>
                <c:pt idx="109">
                  <c:v>-59.973999999999997</c:v>
                </c:pt>
                <c:pt idx="110">
                  <c:v>-60.125999999999998</c:v>
                </c:pt>
                <c:pt idx="111">
                  <c:v>-60.125999999999998</c:v>
                </c:pt>
                <c:pt idx="112">
                  <c:v>-60.218000000000004</c:v>
                </c:pt>
                <c:pt idx="113">
                  <c:v>-60.279000000000003</c:v>
                </c:pt>
                <c:pt idx="114">
                  <c:v>-60.247999999999998</c:v>
                </c:pt>
                <c:pt idx="115">
                  <c:v>-60.279000000000003</c:v>
                </c:pt>
                <c:pt idx="116">
                  <c:v>-60.34</c:v>
                </c:pt>
                <c:pt idx="117">
                  <c:v>-60.37</c:v>
                </c:pt>
                <c:pt idx="118">
                  <c:v>-60.491999999999997</c:v>
                </c:pt>
                <c:pt idx="119">
                  <c:v>-60.645000000000003</c:v>
                </c:pt>
                <c:pt idx="120">
                  <c:v>-60.615000000000002</c:v>
                </c:pt>
                <c:pt idx="121">
                  <c:v>-60.859000000000002</c:v>
                </c:pt>
                <c:pt idx="122">
                  <c:v>-61.042000000000002</c:v>
                </c:pt>
                <c:pt idx="123">
                  <c:v>-61.347000000000001</c:v>
                </c:pt>
                <c:pt idx="124">
                  <c:v>-61.652000000000001</c:v>
                </c:pt>
                <c:pt idx="125">
                  <c:v>-62.048999999999999</c:v>
                </c:pt>
                <c:pt idx="126">
                  <c:v>-62.231999999999999</c:v>
                </c:pt>
                <c:pt idx="127">
                  <c:v>-62.201000000000001</c:v>
                </c:pt>
                <c:pt idx="128">
                  <c:v>-62.018000000000001</c:v>
                </c:pt>
                <c:pt idx="129">
                  <c:v>-61.835000000000001</c:v>
                </c:pt>
                <c:pt idx="130">
                  <c:v>-61.561</c:v>
                </c:pt>
                <c:pt idx="131">
                  <c:v>-61.5</c:v>
                </c:pt>
                <c:pt idx="132">
                  <c:v>-61.377000000000002</c:v>
                </c:pt>
                <c:pt idx="133">
                  <c:v>-61.377000000000002</c:v>
                </c:pt>
                <c:pt idx="134">
                  <c:v>-61.347000000000001</c:v>
                </c:pt>
                <c:pt idx="135">
                  <c:v>-61.377000000000002</c:v>
                </c:pt>
                <c:pt idx="136">
                  <c:v>-61.438000000000002</c:v>
                </c:pt>
                <c:pt idx="137">
                  <c:v>-61.591000000000001</c:v>
                </c:pt>
                <c:pt idx="138">
                  <c:v>-61.744</c:v>
                </c:pt>
                <c:pt idx="139">
                  <c:v>-61.774000000000001</c:v>
                </c:pt>
                <c:pt idx="140">
                  <c:v>-61.5</c:v>
                </c:pt>
                <c:pt idx="141">
                  <c:v>-61.561</c:v>
                </c:pt>
                <c:pt idx="142">
                  <c:v>-61.5</c:v>
                </c:pt>
                <c:pt idx="143">
                  <c:v>-61.316000000000003</c:v>
                </c:pt>
                <c:pt idx="144">
                  <c:v>-61.194000000000003</c:v>
                </c:pt>
                <c:pt idx="145">
                  <c:v>-61.225000000000001</c:v>
                </c:pt>
                <c:pt idx="146">
                  <c:v>-61.133000000000003</c:v>
                </c:pt>
                <c:pt idx="147">
                  <c:v>-61.011000000000003</c:v>
                </c:pt>
                <c:pt idx="148">
                  <c:v>-60.95</c:v>
                </c:pt>
                <c:pt idx="149">
                  <c:v>-61.072000000000003</c:v>
                </c:pt>
                <c:pt idx="150">
                  <c:v>-61.164000000000001</c:v>
                </c:pt>
                <c:pt idx="151">
                  <c:v>-61.194000000000003</c:v>
                </c:pt>
                <c:pt idx="152">
                  <c:v>-61.164000000000001</c:v>
                </c:pt>
                <c:pt idx="153">
                  <c:v>-60.889000000000003</c:v>
                </c:pt>
                <c:pt idx="154">
                  <c:v>-60.737000000000002</c:v>
                </c:pt>
                <c:pt idx="155">
                  <c:v>-60.462000000000003</c:v>
                </c:pt>
                <c:pt idx="156">
                  <c:v>-60.156999999999996</c:v>
                </c:pt>
                <c:pt idx="157">
                  <c:v>-60.125999999999998</c:v>
                </c:pt>
                <c:pt idx="158">
                  <c:v>-60.186999999999998</c:v>
                </c:pt>
                <c:pt idx="159">
                  <c:v>-60.003999999999998</c:v>
                </c:pt>
                <c:pt idx="160">
                  <c:v>-59.851999999999997</c:v>
                </c:pt>
                <c:pt idx="161">
                  <c:v>-59.728999999999999</c:v>
                </c:pt>
                <c:pt idx="162">
                  <c:v>-59.76</c:v>
                </c:pt>
                <c:pt idx="163">
                  <c:v>-59.790999999999997</c:v>
                </c:pt>
                <c:pt idx="164">
                  <c:v>-59.728999999999999</c:v>
                </c:pt>
                <c:pt idx="165">
                  <c:v>-59.606999999999999</c:v>
                </c:pt>
                <c:pt idx="166">
                  <c:v>-59.728999999999999</c:v>
                </c:pt>
                <c:pt idx="167">
                  <c:v>-59.454999999999998</c:v>
                </c:pt>
                <c:pt idx="168">
                  <c:v>-59.302</c:v>
                </c:pt>
                <c:pt idx="169">
                  <c:v>-59.088999999999999</c:v>
                </c:pt>
                <c:pt idx="170">
                  <c:v>-58.936</c:v>
                </c:pt>
                <c:pt idx="171">
                  <c:v>-58.997</c:v>
                </c:pt>
                <c:pt idx="172">
                  <c:v>-58.692</c:v>
                </c:pt>
                <c:pt idx="173">
                  <c:v>-58.722000000000001</c:v>
                </c:pt>
                <c:pt idx="174">
                  <c:v>-59.027999999999999</c:v>
                </c:pt>
                <c:pt idx="175">
                  <c:v>-59.210999999999999</c:v>
                </c:pt>
                <c:pt idx="176">
                  <c:v>-59.15</c:v>
                </c:pt>
                <c:pt idx="177">
                  <c:v>-59.15</c:v>
                </c:pt>
                <c:pt idx="178">
                  <c:v>-59.302</c:v>
                </c:pt>
                <c:pt idx="179">
                  <c:v>-59.210999999999999</c:v>
                </c:pt>
                <c:pt idx="180">
                  <c:v>-58.966999999999999</c:v>
                </c:pt>
                <c:pt idx="181">
                  <c:v>-58.844000000000001</c:v>
                </c:pt>
                <c:pt idx="182">
                  <c:v>-58.753</c:v>
                </c:pt>
                <c:pt idx="183">
                  <c:v>-58.692</c:v>
                </c:pt>
                <c:pt idx="184">
                  <c:v>-58.661000000000001</c:v>
                </c:pt>
                <c:pt idx="185">
                  <c:v>-58.539000000000001</c:v>
                </c:pt>
                <c:pt idx="186">
                  <c:v>-58.539000000000001</c:v>
                </c:pt>
                <c:pt idx="187">
                  <c:v>-58.57</c:v>
                </c:pt>
                <c:pt idx="188">
                  <c:v>-58.57</c:v>
                </c:pt>
                <c:pt idx="189">
                  <c:v>-58.57</c:v>
                </c:pt>
                <c:pt idx="190">
                  <c:v>-58.783000000000001</c:v>
                </c:pt>
                <c:pt idx="191">
                  <c:v>-58.844000000000001</c:v>
                </c:pt>
                <c:pt idx="192">
                  <c:v>-58.722000000000001</c:v>
                </c:pt>
                <c:pt idx="193">
                  <c:v>-58.509</c:v>
                </c:pt>
                <c:pt idx="194">
                  <c:v>-58.417000000000002</c:v>
                </c:pt>
                <c:pt idx="195">
                  <c:v>-58.265000000000001</c:v>
                </c:pt>
                <c:pt idx="196">
                  <c:v>-58.112000000000002</c:v>
                </c:pt>
                <c:pt idx="197">
                  <c:v>-57.929000000000002</c:v>
                </c:pt>
                <c:pt idx="198">
                  <c:v>-57.929000000000002</c:v>
                </c:pt>
                <c:pt idx="199">
                  <c:v>-57.807000000000002</c:v>
                </c:pt>
                <c:pt idx="200">
                  <c:v>-57.685000000000002</c:v>
                </c:pt>
                <c:pt idx="201">
                  <c:v>-57.746000000000002</c:v>
                </c:pt>
                <c:pt idx="202">
                  <c:v>-57.776000000000003</c:v>
                </c:pt>
                <c:pt idx="203">
                  <c:v>-57.868000000000002</c:v>
                </c:pt>
                <c:pt idx="204">
                  <c:v>-57.837000000000003</c:v>
                </c:pt>
                <c:pt idx="205">
                  <c:v>-57.685000000000002</c:v>
                </c:pt>
                <c:pt idx="206">
                  <c:v>-57.41</c:v>
                </c:pt>
                <c:pt idx="207">
                  <c:v>-57.197000000000003</c:v>
                </c:pt>
                <c:pt idx="208">
                  <c:v>-56.982999999999997</c:v>
                </c:pt>
                <c:pt idx="209">
                  <c:v>-56.951999999999998</c:v>
                </c:pt>
                <c:pt idx="210">
                  <c:v>-56.951999999999998</c:v>
                </c:pt>
                <c:pt idx="211">
                  <c:v>-56.890999999999998</c:v>
                </c:pt>
                <c:pt idx="212">
                  <c:v>-56.860999999999997</c:v>
                </c:pt>
                <c:pt idx="213">
                  <c:v>-57.012999999999998</c:v>
                </c:pt>
                <c:pt idx="214">
                  <c:v>-57.165999999999997</c:v>
                </c:pt>
                <c:pt idx="215">
                  <c:v>-57.319000000000003</c:v>
                </c:pt>
                <c:pt idx="216">
                  <c:v>-57.502000000000002</c:v>
                </c:pt>
                <c:pt idx="217">
                  <c:v>-57.531999999999996</c:v>
                </c:pt>
                <c:pt idx="218">
                  <c:v>-57.470999999999997</c:v>
                </c:pt>
                <c:pt idx="219">
                  <c:v>-57.287999999999997</c:v>
                </c:pt>
                <c:pt idx="220">
                  <c:v>-57.165999999999997</c:v>
                </c:pt>
                <c:pt idx="221">
                  <c:v>-57.043999999999997</c:v>
                </c:pt>
                <c:pt idx="222">
                  <c:v>-56.951999999999998</c:v>
                </c:pt>
                <c:pt idx="223">
                  <c:v>-56.860999999999997</c:v>
                </c:pt>
                <c:pt idx="224">
                  <c:v>-56.646999999999998</c:v>
                </c:pt>
                <c:pt idx="225">
                  <c:v>-56.524999999999999</c:v>
                </c:pt>
                <c:pt idx="226">
                  <c:v>-56.494999999999997</c:v>
                </c:pt>
                <c:pt idx="227">
                  <c:v>-56.463999999999999</c:v>
                </c:pt>
                <c:pt idx="228">
                  <c:v>-56.494999999999997</c:v>
                </c:pt>
                <c:pt idx="229">
                  <c:v>-56.555999999999997</c:v>
                </c:pt>
                <c:pt idx="230">
                  <c:v>-56.494999999999997</c:v>
                </c:pt>
                <c:pt idx="231">
                  <c:v>-56.25</c:v>
                </c:pt>
                <c:pt idx="232">
                  <c:v>-56.006</c:v>
                </c:pt>
                <c:pt idx="233">
                  <c:v>-55.975999999999999</c:v>
                </c:pt>
                <c:pt idx="234">
                  <c:v>-55.762</c:v>
                </c:pt>
                <c:pt idx="235">
                  <c:v>-55.792999999999999</c:v>
                </c:pt>
                <c:pt idx="236">
                  <c:v>-55.762</c:v>
                </c:pt>
                <c:pt idx="237">
                  <c:v>-55.792999999999999</c:v>
                </c:pt>
                <c:pt idx="238">
                  <c:v>-55.792999999999999</c:v>
                </c:pt>
                <c:pt idx="239">
                  <c:v>-55.853999999999999</c:v>
                </c:pt>
                <c:pt idx="240">
                  <c:v>-55.853999999999999</c:v>
                </c:pt>
                <c:pt idx="241">
                  <c:v>-56.158999999999999</c:v>
                </c:pt>
                <c:pt idx="242">
                  <c:v>-56.311999999999998</c:v>
                </c:pt>
                <c:pt idx="243">
                  <c:v>-56.372999999999998</c:v>
                </c:pt>
                <c:pt idx="244">
                  <c:v>-56.25</c:v>
                </c:pt>
                <c:pt idx="245">
                  <c:v>-56.22</c:v>
                </c:pt>
                <c:pt idx="246">
                  <c:v>-56.067</c:v>
                </c:pt>
                <c:pt idx="247">
                  <c:v>-55.731999999999999</c:v>
                </c:pt>
                <c:pt idx="248">
                  <c:v>-55.61</c:v>
                </c:pt>
                <c:pt idx="249">
                  <c:v>-55.701000000000001</c:v>
                </c:pt>
                <c:pt idx="250">
                  <c:v>-55.548999999999999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A0-1349-AAFD-89A789D4E5F1}"/>
            </c:ext>
          </c:extLst>
        </c:ser>
        <c:ser>
          <c:idx val="1"/>
          <c:order val="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Gg_R153Q_cell9_V!$A$3:$IQ$3</c:f>
              <c:numCache>
                <c:formatCode>General</c:formatCode>
                <c:ptCount val="251"/>
                <c:pt idx="0">
                  <c:v>-57.470999999999997</c:v>
                </c:pt>
                <c:pt idx="1">
                  <c:v>-57.654000000000003</c:v>
                </c:pt>
                <c:pt idx="2">
                  <c:v>-57.807000000000002</c:v>
                </c:pt>
                <c:pt idx="3">
                  <c:v>-57.502000000000002</c:v>
                </c:pt>
                <c:pt idx="4">
                  <c:v>-57.287999999999997</c:v>
                </c:pt>
                <c:pt idx="5">
                  <c:v>-57.104999999999997</c:v>
                </c:pt>
                <c:pt idx="6">
                  <c:v>-57.012999999999998</c:v>
                </c:pt>
                <c:pt idx="7">
                  <c:v>-56.677999999999997</c:v>
                </c:pt>
                <c:pt idx="8">
                  <c:v>-56.555999999999997</c:v>
                </c:pt>
                <c:pt idx="9">
                  <c:v>-56.524999999999999</c:v>
                </c:pt>
                <c:pt idx="10">
                  <c:v>-56.860999999999997</c:v>
                </c:pt>
                <c:pt idx="11">
                  <c:v>-56.890999999999998</c:v>
                </c:pt>
                <c:pt idx="12">
                  <c:v>-56.890999999999998</c:v>
                </c:pt>
                <c:pt idx="13">
                  <c:v>-57.165999999999997</c:v>
                </c:pt>
                <c:pt idx="14">
                  <c:v>-57.258000000000003</c:v>
                </c:pt>
                <c:pt idx="15">
                  <c:v>-56.921999999999997</c:v>
                </c:pt>
                <c:pt idx="16">
                  <c:v>-56.83</c:v>
                </c:pt>
                <c:pt idx="17">
                  <c:v>-56.585999999999999</c:v>
                </c:pt>
                <c:pt idx="18">
                  <c:v>-56.585999999999999</c:v>
                </c:pt>
                <c:pt idx="19">
                  <c:v>-56.433999999999997</c:v>
                </c:pt>
                <c:pt idx="20">
                  <c:v>-56.22</c:v>
                </c:pt>
                <c:pt idx="21">
                  <c:v>-56.067</c:v>
                </c:pt>
                <c:pt idx="22">
                  <c:v>-56.067</c:v>
                </c:pt>
                <c:pt idx="23">
                  <c:v>-56.22</c:v>
                </c:pt>
                <c:pt idx="24">
                  <c:v>-56.341999999999999</c:v>
                </c:pt>
                <c:pt idx="25">
                  <c:v>-56.646999999999998</c:v>
                </c:pt>
                <c:pt idx="26">
                  <c:v>-57.226999999999997</c:v>
                </c:pt>
                <c:pt idx="27">
                  <c:v>-57.531999999999996</c:v>
                </c:pt>
                <c:pt idx="28">
                  <c:v>-57.837000000000003</c:v>
                </c:pt>
                <c:pt idx="29">
                  <c:v>-57.593000000000004</c:v>
                </c:pt>
                <c:pt idx="30">
                  <c:v>-57.197000000000003</c:v>
                </c:pt>
                <c:pt idx="31">
                  <c:v>-56.890999999999998</c:v>
                </c:pt>
                <c:pt idx="32">
                  <c:v>-56.494999999999997</c:v>
                </c:pt>
                <c:pt idx="33">
                  <c:v>-56.585999999999999</c:v>
                </c:pt>
                <c:pt idx="34">
                  <c:v>-56.494999999999997</c:v>
                </c:pt>
                <c:pt idx="35">
                  <c:v>-56.463999999999999</c:v>
                </c:pt>
                <c:pt idx="36">
                  <c:v>-56.585999999999999</c:v>
                </c:pt>
                <c:pt idx="37">
                  <c:v>-56.921999999999997</c:v>
                </c:pt>
                <c:pt idx="38">
                  <c:v>-57.319000000000003</c:v>
                </c:pt>
                <c:pt idx="39">
                  <c:v>-57.593000000000004</c:v>
                </c:pt>
                <c:pt idx="40">
                  <c:v>-57.563000000000002</c:v>
                </c:pt>
                <c:pt idx="41">
                  <c:v>-57.531999999999996</c:v>
                </c:pt>
                <c:pt idx="42">
                  <c:v>-57.41</c:v>
                </c:pt>
                <c:pt idx="43">
                  <c:v>-57.258000000000003</c:v>
                </c:pt>
                <c:pt idx="44">
                  <c:v>-57.104999999999997</c:v>
                </c:pt>
                <c:pt idx="45">
                  <c:v>-56.951999999999998</c:v>
                </c:pt>
                <c:pt idx="46">
                  <c:v>-54.511000000000003</c:v>
                </c:pt>
                <c:pt idx="47">
                  <c:v>-39.618000000000002</c:v>
                </c:pt>
                <c:pt idx="48">
                  <c:v>-33.728999999999999</c:v>
                </c:pt>
                <c:pt idx="49">
                  <c:v>-17.187999999999999</c:v>
                </c:pt>
                <c:pt idx="50">
                  <c:v>9.6675000000000004</c:v>
                </c:pt>
                <c:pt idx="51">
                  <c:v>2.4653</c:v>
                </c:pt>
                <c:pt idx="52">
                  <c:v>-9.8637999999999995</c:v>
                </c:pt>
                <c:pt idx="53">
                  <c:v>-22.161999999999999</c:v>
                </c:pt>
                <c:pt idx="54">
                  <c:v>-31.989000000000001</c:v>
                </c:pt>
                <c:pt idx="55">
                  <c:v>-38.947000000000003</c:v>
                </c:pt>
                <c:pt idx="56">
                  <c:v>-43.494</c:v>
                </c:pt>
                <c:pt idx="57">
                  <c:v>-46.667999999999999</c:v>
                </c:pt>
                <c:pt idx="58">
                  <c:v>-49.323</c:v>
                </c:pt>
                <c:pt idx="59">
                  <c:v>-51.000999999999998</c:v>
                </c:pt>
                <c:pt idx="60">
                  <c:v>-52.253</c:v>
                </c:pt>
                <c:pt idx="61">
                  <c:v>-53.381999999999998</c:v>
                </c:pt>
                <c:pt idx="62">
                  <c:v>-54.755000000000003</c:v>
                </c:pt>
                <c:pt idx="63">
                  <c:v>-55.945</c:v>
                </c:pt>
                <c:pt idx="64">
                  <c:v>-57.012999999999998</c:v>
                </c:pt>
                <c:pt idx="65">
                  <c:v>-57.837000000000003</c:v>
                </c:pt>
                <c:pt idx="66">
                  <c:v>-58.814</c:v>
                </c:pt>
                <c:pt idx="67">
                  <c:v>-59.515999999999998</c:v>
                </c:pt>
                <c:pt idx="68">
                  <c:v>-59.667999999999999</c:v>
                </c:pt>
                <c:pt idx="69">
                  <c:v>-59.76</c:v>
                </c:pt>
                <c:pt idx="70">
                  <c:v>-60.003999999999998</c:v>
                </c:pt>
                <c:pt idx="71">
                  <c:v>-60.125999999999998</c:v>
                </c:pt>
                <c:pt idx="72">
                  <c:v>-59.912999999999997</c:v>
                </c:pt>
                <c:pt idx="73">
                  <c:v>-59.728999999999999</c:v>
                </c:pt>
                <c:pt idx="74">
                  <c:v>-59.790999999999997</c:v>
                </c:pt>
                <c:pt idx="75">
                  <c:v>-60.279000000000003</c:v>
                </c:pt>
                <c:pt idx="76">
                  <c:v>-61.042000000000002</c:v>
                </c:pt>
                <c:pt idx="77">
                  <c:v>-61.622</c:v>
                </c:pt>
                <c:pt idx="78">
                  <c:v>-62.170999999999999</c:v>
                </c:pt>
                <c:pt idx="79">
                  <c:v>-62.536999999999999</c:v>
                </c:pt>
                <c:pt idx="80">
                  <c:v>-62.475999999999999</c:v>
                </c:pt>
                <c:pt idx="81">
                  <c:v>-62.170999999999999</c:v>
                </c:pt>
                <c:pt idx="82">
                  <c:v>-62.11</c:v>
                </c:pt>
                <c:pt idx="83">
                  <c:v>-62.323</c:v>
                </c:pt>
                <c:pt idx="84">
                  <c:v>-62.292999999999999</c:v>
                </c:pt>
                <c:pt idx="85">
                  <c:v>-62.292999999999999</c:v>
                </c:pt>
                <c:pt idx="86">
                  <c:v>-62.262</c:v>
                </c:pt>
                <c:pt idx="87">
                  <c:v>-62.353999999999999</c:v>
                </c:pt>
                <c:pt idx="88">
                  <c:v>-62.750999999999998</c:v>
                </c:pt>
                <c:pt idx="89">
                  <c:v>-62.872999999999998</c:v>
                </c:pt>
                <c:pt idx="90">
                  <c:v>-62.994999999999997</c:v>
                </c:pt>
                <c:pt idx="91">
                  <c:v>-63.543999999999997</c:v>
                </c:pt>
                <c:pt idx="92">
                  <c:v>-63.482999999999997</c:v>
                </c:pt>
                <c:pt idx="93">
                  <c:v>-62.567999999999998</c:v>
                </c:pt>
                <c:pt idx="94">
                  <c:v>-61.652000000000001</c:v>
                </c:pt>
                <c:pt idx="95">
                  <c:v>-60.92</c:v>
                </c:pt>
                <c:pt idx="96">
                  <c:v>-60.37</c:v>
                </c:pt>
                <c:pt idx="97">
                  <c:v>-59.851999999999997</c:v>
                </c:pt>
                <c:pt idx="98">
                  <c:v>-59.332999999999998</c:v>
                </c:pt>
                <c:pt idx="99">
                  <c:v>-59.210999999999999</c:v>
                </c:pt>
                <c:pt idx="100">
                  <c:v>-59.423999999999999</c:v>
                </c:pt>
                <c:pt idx="101">
                  <c:v>-59.851999999999997</c:v>
                </c:pt>
                <c:pt idx="102">
                  <c:v>-59.912999999999997</c:v>
                </c:pt>
                <c:pt idx="103">
                  <c:v>-60.308999999999997</c:v>
                </c:pt>
                <c:pt idx="104">
                  <c:v>-60.859000000000002</c:v>
                </c:pt>
                <c:pt idx="105">
                  <c:v>-61.103000000000002</c:v>
                </c:pt>
                <c:pt idx="106">
                  <c:v>-60.828000000000003</c:v>
                </c:pt>
                <c:pt idx="107">
                  <c:v>-60.37</c:v>
                </c:pt>
                <c:pt idx="108">
                  <c:v>-60.247999999999998</c:v>
                </c:pt>
                <c:pt idx="109">
                  <c:v>-59.942999999999998</c:v>
                </c:pt>
                <c:pt idx="110">
                  <c:v>-59.790999999999997</c:v>
                </c:pt>
                <c:pt idx="111">
                  <c:v>-59.637999999999998</c:v>
                </c:pt>
                <c:pt idx="112">
                  <c:v>-59.698999999999998</c:v>
                </c:pt>
                <c:pt idx="113">
                  <c:v>-59.484999999999999</c:v>
                </c:pt>
                <c:pt idx="114">
                  <c:v>-59.210999999999999</c:v>
                </c:pt>
                <c:pt idx="115">
                  <c:v>-59.18</c:v>
                </c:pt>
                <c:pt idx="116">
                  <c:v>-59.363</c:v>
                </c:pt>
                <c:pt idx="117">
                  <c:v>-59.76</c:v>
                </c:pt>
                <c:pt idx="118">
                  <c:v>-59.851999999999997</c:v>
                </c:pt>
                <c:pt idx="119">
                  <c:v>-59.606999999999999</c:v>
                </c:pt>
                <c:pt idx="120">
                  <c:v>-59.302</c:v>
                </c:pt>
                <c:pt idx="121">
                  <c:v>-58.692</c:v>
                </c:pt>
                <c:pt idx="122">
                  <c:v>-58.082000000000001</c:v>
                </c:pt>
                <c:pt idx="123">
                  <c:v>-57.746000000000002</c:v>
                </c:pt>
                <c:pt idx="124">
                  <c:v>-57.441000000000003</c:v>
                </c:pt>
                <c:pt idx="125">
                  <c:v>-57.348999999999997</c:v>
                </c:pt>
                <c:pt idx="126">
                  <c:v>-57.38</c:v>
                </c:pt>
                <c:pt idx="127">
                  <c:v>-57.502000000000002</c:v>
                </c:pt>
                <c:pt idx="128">
                  <c:v>-57.624000000000002</c:v>
                </c:pt>
                <c:pt idx="129">
                  <c:v>-57.563000000000002</c:v>
                </c:pt>
                <c:pt idx="130">
                  <c:v>-57.441000000000003</c:v>
                </c:pt>
                <c:pt idx="131">
                  <c:v>-57.348999999999997</c:v>
                </c:pt>
                <c:pt idx="132">
                  <c:v>-56.890999999999998</c:v>
                </c:pt>
                <c:pt idx="133">
                  <c:v>-56.616999999999997</c:v>
                </c:pt>
                <c:pt idx="134">
                  <c:v>-56.128</c:v>
                </c:pt>
                <c:pt idx="135">
                  <c:v>-55.914999999999999</c:v>
                </c:pt>
                <c:pt idx="136">
                  <c:v>-55.853999999999999</c:v>
                </c:pt>
                <c:pt idx="137">
                  <c:v>-55.548999999999999</c:v>
                </c:pt>
                <c:pt idx="138">
                  <c:v>-55.396000000000001</c:v>
                </c:pt>
                <c:pt idx="139">
                  <c:v>-55.518000000000001</c:v>
                </c:pt>
                <c:pt idx="140">
                  <c:v>-56.036999999999999</c:v>
                </c:pt>
                <c:pt idx="141">
                  <c:v>-56.341999999999999</c:v>
                </c:pt>
                <c:pt idx="142">
                  <c:v>-56.860999999999997</c:v>
                </c:pt>
                <c:pt idx="143">
                  <c:v>-57.41</c:v>
                </c:pt>
                <c:pt idx="144">
                  <c:v>-57.807000000000002</c:v>
                </c:pt>
                <c:pt idx="145">
                  <c:v>-57.624000000000002</c:v>
                </c:pt>
                <c:pt idx="146">
                  <c:v>-57.258000000000003</c:v>
                </c:pt>
                <c:pt idx="147">
                  <c:v>-56.982999999999997</c:v>
                </c:pt>
                <c:pt idx="148">
                  <c:v>-56.768999999999998</c:v>
                </c:pt>
                <c:pt idx="149">
                  <c:v>-56.707999999999998</c:v>
                </c:pt>
                <c:pt idx="150">
                  <c:v>-56.860999999999997</c:v>
                </c:pt>
                <c:pt idx="151">
                  <c:v>-56.921999999999997</c:v>
                </c:pt>
                <c:pt idx="152">
                  <c:v>-57.319000000000003</c:v>
                </c:pt>
                <c:pt idx="153">
                  <c:v>-57.624000000000002</c:v>
                </c:pt>
                <c:pt idx="154">
                  <c:v>-57.929000000000002</c:v>
                </c:pt>
                <c:pt idx="155">
                  <c:v>-58.082000000000001</c:v>
                </c:pt>
                <c:pt idx="156">
                  <c:v>-58.234000000000002</c:v>
                </c:pt>
                <c:pt idx="157">
                  <c:v>-57.715000000000003</c:v>
                </c:pt>
                <c:pt idx="158">
                  <c:v>-57.165999999999997</c:v>
                </c:pt>
                <c:pt idx="159">
                  <c:v>-56.524999999999999</c:v>
                </c:pt>
                <c:pt idx="160">
                  <c:v>-56.22</c:v>
                </c:pt>
                <c:pt idx="161">
                  <c:v>-56.128</c:v>
                </c:pt>
                <c:pt idx="162">
                  <c:v>-56.158999999999999</c:v>
                </c:pt>
                <c:pt idx="163">
                  <c:v>-56.158999999999999</c:v>
                </c:pt>
                <c:pt idx="164">
                  <c:v>-56.189</c:v>
                </c:pt>
                <c:pt idx="165">
                  <c:v>-56.372999999999998</c:v>
                </c:pt>
                <c:pt idx="166">
                  <c:v>-56.677999999999997</c:v>
                </c:pt>
                <c:pt idx="167">
                  <c:v>-57.043999999999997</c:v>
                </c:pt>
                <c:pt idx="168">
                  <c:v>-57.441000000000003</c:v>
                </c:pt>
                <c:pt idx="169">
                  <c:v>-57.807000000000002</c:v>
                </c:pt>
                <c:pt idx="170">
                  <c:v>-58.082000000000001</c:v>
                </c:pt>
                <c:pt idx="171">
                  <c:v>-58.112000000000002</c:v>
                </c:pt>
                <c:pt idx="172">
                  <c:v>-58.021000000000001</c:v>
                </c:pt>
                <c:pt idx="173">
                  <c:v>-57.959000000000003</c:v>
                </c:pt>
                <c:pt idx="174">
                  <c:v>-57.99</c:v>
                </c:pt>
                <c:pt idx="175">
                  <c:v>-58.082000000000001</c:v>
                </c:pt>
                <c:pt idx="176">
                  <c:v>-58.082000000000001</c:v>
                </c:pt>
                <c:pt idx="177">
                  <c:v>-58.265000000000001</c:v>
                </c:pt>
                <c:pt idx="178">
                  <c:v>-58.6</c:v>
                </c:pt>
                <c:pt idx="179">
                  <c:v>-59.088999999999999</c:v>
                </c:pt>
                <c:pt idx="180">
                  <c:v>-59.423999999999999</c:v>
                </c:pt>
                <c:pt idx="181">
                  <c:v>-59.881999999999998</c:v>
                </c:pt>
                <c:pt idx="182">
                  <c:v>-60.279000000000003</c:v>
                </c:pt>
                <c:pt idx="183">
                  <c:v>-60.615000000000002</c:v>
                </c:pt>
                <c:pt idx="184">
                  <c:v>-60.552999999999997</c:v>
                </c:pt>
                <c:pt idx="185">
                  <c:v>-60.462000000000003</c:v>
                </c:pt>
                <c:pt idx="186">
                  <c:v>-60.308999999999997</c:v>
                </c:pt>
                <c:pt idx="187">
                  <c:v>-60.064999999999998</c:v>
                </c:pt>
                <c:pt idx="188">
                  <c:v>-60.064999999999998</c:v>
                </c:pt>
                <c:pt idx="189">
                  <c:v>-59.881999999999998</c:v>
                </c:pt>
                <c:pt idx="190">
                  <c:v>-59.851999999999997</c:v>
                </c:pt>
                <c:pt idx="191">
                  <c:v>-60.156999999999996</c:v>
                </c:pt>
                <c:pt idx="192">
                  <c:v>-60.615000000000002</c:v>
                </c:pt>
                <c:pt idx="193">
                  <c:v>-61.255000000000003</c:v>
                </c:pt>
                <c:pt idx="194">
                  <c:v>-61.805</c:v>
                </c:pt>
                <c:pt idx="195">
                  <c:v>-62.11</c:v>
                </c:pt>
                <c:pt idx="196">
                  <c:v>-62.079000000000001</c:v>
                </c:pt>
                <c:pt idx="197">
                  <c:v>-61.835000000000001</c:v>
                </c:pt>
                <c:pt idx="198">
                  <c:v>-61.377000000000002</c:v>
                </c:pt>
                <c:pt idx="199">
                  <c:v>-61.255000000000003</c:v>
                </c:pt>
                <c:pt idx="200">
                  <c:v>-61.225000000000001</c:v>
                </c:pt>
                <c:pt idx="201">
                  <c:v>-61.164000000000001</c:v>
                </c:pt>
                <c:pt idx="202">
                  <c:v>-61.042000000000002</c:v>
                </c:pt>
                <c:pt idx="203">
                  <c:v>-60.889000000000003</c:v>
                </c:pt>
                <c:pt idx="204">
                  <c:v>-61.011000000000003</c:v>
                </c:pt>
                <c:pt idx="205">
                  <c:v>-61.225000000000001</c:v>
                </c:pt>
                <c:pt idx="206">
                  <c:v>-61.347000000000001</c:v>
                </c:pt>
                <c:pt idx="207">
                  <c:v>-61.774000000000001</c:v>
                </c:pt>
                <c:pt idx="208">
                  <c:v>-62.11</c:v>
                </c:pt>
                <c:pt idx="209">
                  <c:v>-62.231999999999999</c:v>
                </c:pt>
                <c:pt idx="210">
                  <c:v>-61.835000000000001</c:v>
                </c:pt>
                <c:pt idx="211">
                  <c:v>-61.622</c:v>
                </c:pt>
                <c:pt idx="212">
                  <c:v>-61.225000000000001</c:v>
                </c:pt>
                <c:pt idx="213">
                  <c:v>-60.92</c:v>
                </c:pt>
                <c:pt idx="214">
                  <c:v>-60.584000000000003</c:v>
                </c:pt>
                <c:pt idx="215">
                  <c:v>-60.430999999999997</c:v>
                </c:pt>
                <c:pt idx="216">
                  <c:v>-60.401000000000003</c:v>
                </c:pt>
                <c:pt idx="217">
                  <c:v>-60.491999999999997</c:v>
                </c:pt>
                <c:pt idx="218">
                  <c:v>-60.523000000000003</c:v>
                </c:pt>
                <c:pt idx="219">
                  <c:v>-60.523000000000003</c:v>
                </c:pt>
                <c:pt idx="220">
                  <c:v>-60.859000000000002</c:v>
                </c:pt>
                <c:pt idx="221">
                  <c:v>-61.103000000000002</c:v>
                </c:pt>
                <c:pt idx="222">
                  <c:v>-61.072000000000003</c:v>
                </c:pt>
                <c:pt idx="223">
                  <c:v>-60.889000000000003</c:v>
                </c:pt>
                <c:pt idx="224">
                  <c:v>-60.615000000000002</c:v>
                </c:pt>
                <c:pt idx="225">
                  <c:v>-60.401000000000003</c:v>
                </c:pt>
                <c:pt idx="226">
                  <c:v>-60.186999999999998</c:v>
                </c:pt>
                <c:pt idx="227">
                  <c:v>-60.003999999999998</c:v>
                </c:pt>
                <c:pt idx="228">
                  <c:v>-59.790999999999997</c:v>
                </c:pt>
                <c:pt idx="229">
                  <c:v>-59.76</c:v>
                </c:pt>
                <c:pt idx="230">
                  <c:v>-59.851999999999997</c:v>
                </c:pt>
                <c:pt idx="231">
                  <c:v>-59.942999999999998</c:v>
                </c:pt>
                <c:pt idx="232">
                  <c:v>-59.912999999999997</c:v>
                </c:pt>
                <c:pt idx="233">
                  <c:v>-60.095999999999997</c:v>
                </c:pt>
                <c:pt idx="234">
                  <c:v>-60.279000000000003</c:v>
                </c:pt>
                <c:pt idx="235">
                  <c:v>-60.218000000000004</c:v>
                </c:pt>
                <c:pt idx="236">
                  <c:v>-59.881999999999998</c:v>
                </c:pt>
                <c:pt idx="237">
                  <c:v>-59.484999999999999</c:v>
                </c:pt>
                <c:pt idx="238">
                  <c:v>-59.088999999999999</c:v>
                </c:pt>
                <c:pt idx="239">
                  <c:v>-58.814</c:v>
                </c:pt>
                <c:pt idx="240">
                  <c:v>-58.539000000000001</c:v>
                </c:pt>
                <c:pt idx="241">
                  <c:v>-58.234000000000002</c:v>
                </c:pt>
                <c:pt idx="242">
                  <c:v>-58.143000000000001</c:v>
                </c:pt>
                <c:pt idx="243">
                  <c:v>-58.143000000000001</c:v>
                </c:pt>
                <c:pt idx="244">
                  <c:v>-58.265000000000001</c:v>
                </c:pt>
                <c:pt idx="245">
                  <c:v>-58.6</c:v>
                </c:pt>
                <c:pt idx="246">
                  <c:v>-58.966999999999999</c:v>
                </c:pt>
                <c:pt idx="247">
                  <c:v>-59.15</c:v>
                </c:pt>
                <c:pt idx="248">
                  <c:v>-59.302</c:v>
                </c:pt>
                <c:pt idx="249">
                  <c:v>-58.997</c:v>
                </c:pt>
                <c:pt idx="250">
                  <c:v>-58.722000000000001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2A0-1349-AAFD-89A789D4E5F1}"/>
            </c:ext>
          </c:extLst>
        </c:ser>
        <c:ser>
          <c:idx val="2"/>
          <c:order val="2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Gg_R153Q_cell9_V!$A$4:$IQ$4</c:f>
              <c:numCache>
                <c:formatCode>General</c:formatCode>
                <c:ptCount val="251"/>
                <c:pt idx="0">
                  <c:v>-57.287999999999997</c:v>
                </c:pt>
                <c:pt idx="1">
                  <c:v>-57.197000000000003</c:v>
                </c:pt>
                <c:pt idx="2">
                  <c:v>-57.197000000000003</c:v>
                </c:pt>
                <c:pt idx="3">
                  <c:v>-57.593000000000004</c:v>
                </c:pt>
                <c:pt idx="4">
                  <c:v>-57.746000000000002</c:v>
                </c:pt>
                <c:pt idx="5">
                  <c:v>-57.685000000000002</c:v>
                </c:pt>
                <c:pt idx="6">
                  <c:v>-57.776000000000003</c:v>
                </c:pt>
                <c:pt idx="7">
                  <c:v>-57.837000000000003</c:v>
                </c:pt>
                <c:pt idx="8">
                  <c:v>-57.929000000000002</c:v>
                </c:pt>
                <c:pt idx="9">
                  <c:v>-57.99</c:v>
                </c:pt>
                <c:pt idx="10">
                  <c:v>-57.746000000000002</c:v>
                </c:pt>
                <c:pt idx="11">
                  <c:v>-57.654000000000003</c:v>
                </c:pt>
                <c:pt idx="12">
                  <c:v>-57.624000000000002</c:v>
                </c:pt>
                <c:pt idx="13">
                  <c:v>-57.593000000000004</c:v>
                </c:pt>
                <c:pt idx="14">
                  <c:v>-57.654000000000003</c:v>
                </c:pt>
                <c:pt idx="15">
                  <c:v>-57.807000000000002</c:v>
                </c:pt>
                <c:pt idx="16">
                  <c:v>-58.234000000000002</c:v>
                </c:pt>
                <c:pt idx="17">
                  <c:v>-58.265000000000001</c:v>
                </c:pt>
                <c:pt idx="18">
                  <c:v>-58.356000000000002</c:v>
                </c:pt>
                <c:pt idx="19">
                  <c:v>-58.417000000000002</c:v>
                </c:pt>
                <c:pt idx="20">
                  <c:v>-58.722000000000001</c:v>
                </c:pt>
                <c:pt idx="21">
                  <c:v>-58.844000000000001</c:v>
                </c:pt>
                <c:pt idx="22">
                  <c:v>-58.539000000000001</c:v>
                </c:pt>
                <c:pt idx="23">
                  <c:v>-58.295000000000002</c:v>
                </c:pt>
                <c:pt idx="24">
                  <c:v>-58.112000000000002</c:v>
                </c:pt>
                <c:pt idx="25">
                  <c:v>-57.837000000000003</c:v>
                </c:pt>
                <c:pt idx="26">
                  <c:v>-57.807000000000002</c:v>
                </c:pt>
                <c:pt idx="27">
                  <c:v>-57.776000000000003</c:v>
                </c:pt>
                <c:pt idx="28">
                  <c:v>-57.837000000000003</c:v>
                </c:pt>
                <c:pt idx="29">
                  <c:v>-58.082000000000001</c:v>
                </c:pt>
                <c:pt idx="30">
                  <c:v>-58.204000000000001</c:v>
                </c:pt>
                <c:pt idx="31">
                  <c:v>-58.387</c:v>
                </c:pt>
                <c:pt idx="32">
                  <c:v>-58.539000000000001</c:v>
                </c:pt>
                <c:pt idx="33">
                  <c:v>-58.539000000000001</c:v>
                </c:pt>
                <c:pt idx="34">
                  <c:v>-58.539000000000001</c:v>
                </c:pt>
                <c:pt idx="35">
                  <c:v>-58.448</c:v>
                </c:pt>
                <c:pt idx="36">
                  <c:v>-58.326000000000001</c:v>
                </c:pt>
                <c:pt idx="37">
                  <c:v>-58.082000000000001</c:v>
                </c:pt>
                <c:pt idx="38">
                  <c:v>-57.99</c:v>
                </c:pt>
                <c:pt idx="39">
                  <c:v>-57.807000000000002</c:v>
                </c:pt>
                <c:pt idx="40">
                  <c:v>-57.715000000000003</c:v>
                </c:pt>
                <c:pt idx="41">
                  <c:v>-57.654000000000003</c:v>
                </c:pt>
                <c:pt idx="42">
                  <c:v>-57.715000000000003</c:v>
                </c:pt>
                <c:pt idx="43">
                  <c:v>-58.082000000000001</c:v>
                </c:pt>
                <c:pt idx="44">
                  <c:v>-58.448</c:v>
                </c:pt>
                <c:pt idx="45">
                  <c:v>-58.57</c:v>
                </c:pt>
                <c:pt idx="46">
                  <c:v>-50.085999999999999</c:v>
                </c:pt>
                <c:pt idx="47">
                  <c:v>-40.472999999999999</c:v>
                </c:pt>
                <c:pt idx="48">
                  <c:v>-32.659999999999997</c:v>
                </c:pt>
                <c:pt idx="49">
                  <c:v>-18.103999999999999</c:v>
                </c:pt>
                <c:pt idx="50">
                  <c:v>8.5993999999999993</c:v>
                </c:pt>
                <c:pt idx="51">
                  <c:v>2.2212000000000001</c:v>
                </c:pt>
                <c:pt idx="52">
                  <c:v>-9.9247999999999994</c:v>
                </c:pt>
                <c:pt idx="53">
                  <c:v>-21.308</c:v>
                </c:pt>
                <c:pt idx="54">
                  <c:v>-31.103999999999999</c:v>
                </c:pt>
                <c:pt idx="55">
                  <c:v>-38.459000000000003</c:v>
                </c:pt>
                <c:pt idx="56">
                  <c:v>-43.616</c:v>
                </c:pt>
                <c:pt idx="57">
                  <c:v>-46.911999999999999</c:v>
                </c:pt>
                <c:pt idx="58">
                  <c:v>-49.536999999999999</c:v>
                </c:pt>
                <c:pt idx="59">
                  <c:v>-51.612000000000002</c:v>
                </c:pt>
                <c:pt idx="60">
                  <c:v>-53.015999999999998</c:v>
                </c:pt>
                <c:pt idx="61">
                  <c:v>-54.174999999999997</c:v>
                </c:pt>
                <c:pt idx="62">
                  <c:v>-55.06</c:v>
                </c:pt>
                <c:pt idx="63">
                  <c:v>-55.853999999999999</c:v>
                </c:pt>
                <c:pt idx="64">
                  <c:v>-56.555999999999997</c:v>
                </c:pt>
                <c:pt idx="65">
                  <c:v>-57.043999999999997</c:v>
                </c:pt>
                <c:pt idx="66">
                  <c:v>-57.563000000000002</c:v>
                </c:pt>
                <c:pt idx="67">
                  <c:v>-58.448</c:v>
                </c:pt>
                <c:pt idx="68">
                  <c:v>-59.363</c:v>
                </c:pt>
                <c:pt idx="69">
                  <c:v>-60.064999999999998</c:v>
                </c:pt>
                <c:pt idx="70">
                  <c:v>-60.645000000000003</c:v>
                </c:pt>
                <c:pt idx="71">
                  <c:v>-61.255000000000003</c:v>
                </c:pt>
                <c:pt idx="72">
                  <c:v>-61.652000000000001</c:v>
                </c:pt>
                <c:pt idx="73">
                  <c:v>-61.835000000000001</c:v>
                </c:pt>
                <c:pt idx="74">
                  <c:v>-62.201000000000001</c:v>
                </c:pt>
                <c:pt idx="75">
                  <c:v>-62.506999999999998</c:v>
                </c:pt>
                <c:pt idx="76">
                  <c:v>-62.780999999999999</c:v>
                </c:pt>
                <c:pt idx="77">
                  <c:v>-63.146999999999998</c:v>
                </c:pt>
                <c:pt idx="78">
                  <c:v>-63.238999999999997</c:v>
                </c:pt>
                <c:pt idx="79">
                  <c:v>-63.360999999999997</c:v>
                </c:pt>
                <c:pt idx="80">
                  <c:v>-63.636000000000003</c:v>
                </c:pt>
                <c:pt idx="81">
                  <c:v>-63.941000000000003</c:v>
                </c:pt>
                <c:pt idx="82">
                  <c:v>-64.123999999999995</c:v>
                </c:pt>
                <c:pt idx="83">
                  <c:v>-64.367999999999995</c:v>
                </c:pt>
                <c:pt idx="84">
                  <c:v>-64.765000000000001</c:v>
                </c:pt>
                <c:pt idx="85">
                  <c:v>-64.703999999999994</c:v>
                </c:pt>
                <c:pt idx="86">
                  <c:v>-64.703999999999994</c:v>
                </c:pt>
                <c:pt idx="87">
                  <c:v>-64.672999999999845</c:v>
                </c:pt>
                <c:pt idx="88">
                  <c:v>-64.611999999999995</c:v>
                </c:pt>
                <c:pt idx="89">
                  <c:v>-64.521000000000001</c:v>
                </c:pt>
                <c:pt idx="90">
                  <c:v>-64.277000000000001</c:v>
                </c:pt>
                <c:pt idx="91">
                  <c:v>-64.154999999999987</c:v>
                </c:pt>
                <c:pt idx="92">
                  <c:v>-64.154999999999987</c:v>
                </c:pt>
                <c:pt idx="93">
                  <c:v>-64.367999999999995</c:v>
                </c:pt>
                <c:pt idx="94">
                  <c:v>-64.611999999999995</c:v>
                </c:pt>
                <c:pt idx="95">
                  <c:v>-64.703999999999994</c:v>
                </c:pt>
                <c:pt idx="96">
                  <c:v>-64.825999999999979</c:v>
                </c:pt>
                <c:pt idx="97">
                  <c:v>-64.978999999999999</c:v>
                </c:pt>
                <c:pt idx="98">
                  <c:v>-64.947999999999993</c:v>
                </c:pt>
                <c:pt idx="99">
                  <c:v>-64.917000000000002</c:v>
                </c:pt>
                <c:pt idx="100">
                  <c:v>-64.581999999999994</c:v>
                </c:pt>
                <c:pt idx="101">
                  <c:v>-64.367999999999995</c:v>
                </c:pt>
                <c:pt idx="102">
                  <c:v>-64.154999999999987</c:v>
                </c:pt>
                <c:pt idx="103">
                  <c:v>-63.91</c:v>
                </c:pt>
                <c:pt idx="104">
                  <c:v>-63.543999999999997</c:v>
                </c:pt>
                <c:pt idx="105">
                  <c:v>-63.421999999999997</c:v>
                </c:pt>
                <c:pt idx="106">
                  <c:v>-63.482999999999997</c:v>
                </c:pt>
                <c:pt idx="107">
                  <c:v>-63.482999999999997</c:v>
                </c:pt>
                <c:pt idx="108">
                  <c:v>-63.360999999999997</c:v>
                </c:pt>
                <c:pt idx="109">
                  <c:v>-63.453000000000003</c:v>
                </c:pt>
                <c:pt idx="110">
                  <c:v>-63.543999999999997</c:v>
                </c:pt>
                <c:pt idx="111">
                  <c:v>-63.392000000000003</c:v>
                </c:pt>
                <c:pt idx="112">
                  <c:v>-63.116999999999997</c:v>
                </c:pt>
                <c:pt idx="113">
                  <c:v>-62.963999999999999</c:v>
                </c:pt>
                <c:pt idx="114">
                  <c:v>-62.69</c:v>
                </c:pt>
                <c:pt idx="115">
                  <c:v>-62.353999999999999</c:v>
                </c:pt>
                <c:pt idx="116">
                  <c:v>-62.018000000000001</c:v>
                </c:pt>
                <c:pt idx="117">
                  <c:v>-61.713000000000001</c:v>
                </c:pt>
                <c:pt idx="118">
                  <c:v>-61.5</c:v>
                </c:pt>
                <c:pt idx="119">
                  <c:v>-61.835000000000001</c:v>
                </c:pt>
                <c:pt idx="120">
                  <c:v>-61.896000000000001</c:v>
                </c:pt>
                <c:pt idx="121">
                  <c:v>-61.866</c:v>
                </c:pt>
                <c:pt idx="122">
                  <c:v>-61.774000000000001</c:v>
                </c:pt>
                <c:pt idx="123">
                  <c:v>-61.774000000000001</c:v>
                </c:pt>
                <c:pt idx="124">
                  <c:v>-61.622</c:v>
                </c:pt>
                <c:pt idx="125">
                  <c:v>-61.377000000000002</c:v>
                </c:pt>
                <c:pt idx="126">
                  <c:v>-61.347000000000001</c:v>
                </c:pt>
                <c:pt idx="127">
                  <c:v>-61.164000000000001</c:v>
                </c:pt>
                <c:pt idx="128">
                  <c:v>-60.859000000000002</c:v>
                </c:pt>
                <c:pt idx="129">
                  <c:v>-60.737000000000002</c:v>
                </c:pt>
                <c:pt idx="130">
                  <c:v>-60.615000000000002</c:v>
                </c:pt>
                <c:pt idx="131">
                  <c:v>-60.523000000000003</c:v>
                </c:pt>
                <c:pt idx="132">
                  <c:v>-60.615000000000002</c:v>
                </c:pt>
                <c:pt idx="133">
                  <c:v>-60.645000000000003</c:v>
                </c:pt>
                <c:pt idx="134">
                  <c:v>-60.798000000000002</c:v>
                </c:pt>
                <c:pt idx="135">
                  <c:v>-60.889000000000003</c:v>
                </c:pt>
                <c:pt idx="136">
                  <c:v>-60.889000000000003</c:v>
                </c:pt>
                <c:pt idx="137">
                  <c:v>-60.889000000000003</c:v>
                </c:pt>
                <c:pt idx="138">
                  <c:v>-60.552999999999997</c:v>
                </c:pt>
                <c:pt idx="139">
                  <c:v>-60.430999999999997</c:v>
                </c:pt>
                <c:pt idx="140">
                  <c:v>-60.064999999999998</c:v>
                </c:pt>
                <c:pt idx="141">
                  <c:v>-59.76</c:v>
                </c:pt>
                <c:pt idx="142">
                  <c:v>-59.637999999999998</c:v>
                </c:pt>
                <c:pt idx="143">
                  <c:v>-59.545999999999999</c:v>
                </c:pt>
                <c:pt idx="144">
                  <c:v>-59.363</c:v>
                </c:pt>
                <c:pt idx="145">
                  <c:v>-59.515999999999998</c:v>
                </c:pt>
                <c:pt idx="146">
                  <c:v>-59.606999999999999</c:v>
                </c:pt>
                <c:pt idx="147">
                  <c:v>-59.637999999999998</c:v>
                </c:pt>
                <c:pt idx="148">
                  <c:v>-59.667999999999999</c:v>
                </c:pt>
                <c:pt idx="149">
                  <c:v>-59.728999999999999</c:v>
                </c:pt>
                <c:pt idx="150">
                  <c:v>-59.912999999999997</c:v>
                </c:pt>
                <c:pt idx="151">
                  <c:v>-59.881999999999998</c:v>
                </c:pt>
                <c:pt idx="152">
                  <c:v>-59.637999999999998</c:v>
                </c:pt>
                <c:pt idx="153">
                  <c:v>-59.363</c:v>
                </c:pt>
                <c:pt idx="154">
                  <c:v>-58.936</c:v>
                </c:pt>
                <c:pt idx="155">
                  <c:v>-58.783000000000001</c:v>
                </c:pt>
                <c:pt idx="156">
                  <c:v>-58.448</c:v>
                </c:pt>
                <c:pt idx="157">
                  <c:v>-58.173000000000002</c:v>
                </c:pt>
                <c:pt idx="158">
                  <c:v>-58.417000000000002</c:v>
                </c:pt>
                <c:pt idx="159">
                  <c:v>-58.661000000000001</c:v>
                </c:pt>
                <c:pt idx="160">
                  <c:v>-58.6</c:v>
                </c:pt>
                <c:pt idx="161">
                  <c:v>-58.692</c:v>
                </c:pt>
                <c:pt idx="162">
                  <c:v>-58.661000000000001</c:v>
                </c:pt>
                <c:pt idx="163">
                  <c:v>-58.6</c:v>
                </c:pt>
                <c:pt idx="164">
                  <c:v>-58.417000000000002</c:v>
                </c:pt>
                <c:pt idx="165">
                  <c:v>-58.143000000000001</c:v>
                </c:pt>
                <c:pt idx="166">
                  <c:v>-57.959000000000003</c:v>
                </c:pt>
                <c:pt idx="167">
                  <c:v>-57.776000000000003</c:v>
                </c:pt>
                <c:pt idx="168">
                  <c:v>-57.654000000000003</c:v>
                </c:pt>
                <c:pt idx="169">
                  <c:v>-57.470999999999997</c:v>
                </c:pt>
                <c:pt idx="170">
                  <c:v>-57.348999999999997</c:v>
                </c:pt>
                <c:pt idx="171">
                  <c:v>-57.441000000000003</c:v>
                </c:pt>
                <c:pt idx="172">
                  <c:v>-57.441000000000003</c:v>
                </c:pt>
                <c:pt idx="173">
                  <c:v>-57.470999999999997</c:v>
                </c:pt>
                <c:pt idx="174">
                  <c:v>-57.685000000000002</c:v>
                </c:pt>
                <c:pt idx="175">
                  <c:v>-57.593000000000004</c:v>
                </c:pt>
                <c:pt idx="176">
                  <c:v>-57.502000000000002</c:v>
                </c:pt>
                <c:pt idx="177">
                  <c:v>-57.258000000000003</c:v>
                </c:pt>
                <c:pt idx="178">
                  <c:v>-57.104999999999997</c:v>
                </c:pt>
                <c:pt idx="179">
                  <c:v>-56.982999999999997</c:v>
                </c:pt>
                <c:pt idx="180">
                  <c:v>-56.707999999999998</c:v>
                </c:pt>
                <c:pt idx="181">
                  <c:v>-56.494999999999997</c:v>
                </c:pt>
                <c:pt idx="182">
                  <c:v>-56.372999999999998</c:v>
                </c:pt>
                <c:pt idx="183">
                  <c:v>-56.128</c:v>
                </c:pt>
                <c:pt idx="184">
                  <c:v>-56.22</c:v>
                </c:pt>
                <c:pt idx="185">
                  <c:v>-56.22</c:v>
                </c:pt>
                <c:pt idx="186">
                  <c:v>-56.311999999999998</c:v>
                </c:pt>
                <c:pt idx="187">
                  <c:v>-56.585999999999999</c:v>
                </c:pt>
                <c:pt idx="188">
                  <c:v>-56.860999999999997</c:v>
                </c:pt>
                <c:pt idx="189">
                  <c:v>-57.073999999999998</c:v>
                </c:pt>
                <c:pt idx="190">
                  <c:v>-56.83</c:v>
                </c:pt>
                <c:pt idx="191">
                  <c:v>-56.646999999999998</c:v>
                </c:pt>
                <c:pt idx="192">
                  <c:v>-56.463999999999999</c:v>
                </c:pt>
                <c:pt idx="193">
                  <c:v>-56.341999999999999</c:v>
                </c:pt>
                <c:pt idx="194">
                  <c:v>-56.189</c:v>
                </c:pt>
                <c:pt idx="195">
                  <c:v>-56.006</c:v>
                </c:pt>
                <c:pt idx="196">
                  <c:v>-56.006</c:v>
                </c:pt>
                <c:pt idx="197">
                  <c:v>-56.311999999999998</c:v>
                </c:pt>
                <c:pt idx="198">
                  <c:v>-56.646999999999998</c:v>
                </c:pt>
                <c:pt idx="199">
                  <c:v>-56.8</c:v>
                </c:pt>
                <c:pt idx="200">
                  <c:v>-56.951999999999998</c:v>
                </c:pt>
                <c:pt idx="201">
                  <c:v>-56.982999999999997</c:v>
                </c:pt>
                <c:pt idx="202">
                  <c:v>-56.951999999999998</c:v>
                </c:pt>
                <c:pt idx="203">
                  <c:v>-56.8</c:v>
                </c:pt>
                <c:pt idx="204">
                  <c:v>-56.555999999999997</c:v>
                </c:pt>
                <c:pt idx="205">
                  <c:v>-56.372999999999998</c:v>
                </c:pt>
                <c:pt idx="206">
                  <c:v>-56.22</c:v>
                </c:pt>
                <c:pt idx="207">
                  <c:v>-56.067</c:v>
                </c:pt>
                <c:pt idx="208">
                  <c:v>-55.853999999999999</c:v>
                </c:pt>
                <c:pt idx="209">
                  <c:v>-56.097999999999999</c:v>
                </c:pt>
                <c:pt idx="210">
                  <c:v>-56.524999999999999</c:v>
                </c:pt>
                <c:pt idx="211">
                  <c:v>-56.494999999999997</c:v>
                </c:pt>
                <c:pt idx="212">
                  <c:v>-56.555999999999997</c:v>
                </c:pt>
                <c:pt idx="213">
                  <c:v>-56.768999999999998</c:v>
                </c:pt>
                <c:pt idx="214">
                  <c:v>-56.8</c:v>
                </c:pt>
                <c:pt idx="215">
                  <c:v>-56.524999999999999</c:v>
                </c:pt>
                <c:pt idx="216">
                  <c:v>-56.372999999999998</c:v>
                </c:pt>
                <c:pt idx="217">
                  <c:v>-56.341999999999999</c:v>
                </c:pt>
                <c:pt idx="218">
                  <c:v>-56.372999999999998</c:v>
                </c:pt>
                <c:pt idx="219">
                  <c:v>-56.280999999999999</c:v>
                </c:pt>
                <c:pt idx="220">
                  <c:v>-56.22</c:v>
                </c:pt>
                <c:pt idx="221">
                  <c:v>-56.158999999999999</c:v>
                </c:pt>
                <c:pt idx="222">
                  <c:v>-56.097999999999999</c:v>
                </c:pt>
                <c:pt idx="223">
                  <c:v>-56.311999999999998</c:v>
                </c:pt>
                <c:pt idx="224">
                  <c:v>-56.311999999999998</c:v>
                </c:pt>
                <c:pt idx="225">
                  <c:v>-56.463999999999999</c:v>
                </c:pt>
                <c:pt idx="226">
                  <c:v>-56.951999999999998</c:v>
                </c:pt>
                <c:pt idx="227">
                  <c:v>-57.134999999999998</c:v>
                </c:pt>
                <c:pt idx="228">
                  <c:v>-57.197000000000003</c:v>
                </c:pt>
                <c:pt idx="229">
                  <c:v>-57.134999999999998</c:v>
                </c:pt>
                <c:pt idx="230">
                  <c:v>-57.043999999999997</c:v>
                </c:pt>
                <c:pt idx="231">
                  <c:v>-56.982999999999997</c:v>
                </c:pt>
                <c:pt idx="232">
                  <c:v>-56.768999999999998</c:v>
                </c:pt>
                <c:pt idx="233">
                  <c:v>-56.83</c:v>
                </c:pt>
                <c:pt idx="234">
                  <c:v>-56.921999999999997</c:v>
                </c:pt>
                <c:pt idx="235">
                  <c:v>-56.921999999999997</c:v>
                </c:pt>
                <c:pt idx="236">
                  <c:v>-57.165999999999997</c:v>
                </c:pt>
                <c:pt idx="237">
                  <c:v>-57.319000000000003</c:v>
                </c:pt>
                <c:pt idx="238">
                  <c:v>-57.319000000000003</c:v>
                </c:pt>
                <c:pt idx="239">
                  <c:v>-57.38</c:v>
                </c:pt>
                <c:pt idx="240">
                  <c:v>-57.41</c:v>
                </c:pt>
                <c:pt idx="241">
                  <c:v>-57.654000000000003</c:v>
                </c:pt>
                <c:pt idx="242">
                  <c:v>-57.563000000000002</c:v>
                </c:pt>
                <c:pt idx="243">
                  <c:v>-57.41</c:v>
                </c:pt>
                <c:pt idx="244">
                  <c:v>-57.258000000000003</c:v>
                </c:pt>
                <c:pt idx="245">
                  <c:v>-57.165999999999997</c:v>
                </c:pt>
                <c:pt idx="246">
                  <c:v>-57.012999999999998</c:v>
                </c:pt>
                <c:pt idx="247">
                  <c:v>-56.982999999999997</c:v>
                </c:pt>
                <c:pt idx="248">
                  <c:v>-56.951999999999998</c:v>
                </c:pt>
                <c:pt idx="249">
                  <c:v>-57.226999999999997</c:v>
                </c:pt>
                <c:pt idx="250">
                  <c:v>-57.348999999999997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2A0-1349-AAFD-89A789D4E5F1}"/>
            </c:ext>
          </c:extLst>
        </c:ser>
        <c:ser>
          <c:idx val="3"/>
          <c:order val="3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Gg_R153Q_cell9_V!$A$5:$IQ$5</c:f>
              <c:numCache>
                <c:formatCode>General</c:formatCode>
                <c:ptCount val="251"/>
                <c:pt idx="0">
                  <c:v>-58.936</c:v>
                </c:pt>
                <c:pt idx="1">
                  <c:v>-58.814</c:v>
                </c:pt>
                <c:pt idx="2">
                  <c:v>-58.661000000000001</c:v>
                </c:pt>
                <c:pt idx="3">
                  <c:v>-58.509</c:v>
                </c:pt>
                <c:pt idx="4">
                  <c:v>-58.417000000000002</c:v>
                </c:pt>
                <c:pt idx="5">
                  <c:v>-58.356000000000002</c:v>
                </c:pt>
                <c:pt idx="6">
                  <c:v>-58.173000000000002</c:v>
                </c:pt>
                <c:pt idx="7">
                  <c:v>-58.356000000000002</c:v>
                </c:pt>
                <c:pt idx="8">
                  <c:v>-58.509</c:v>
                </c:pt>
                <c:pt idx="9">
                  <c:v>-58.539000000000001</c:v>
                </c:pt>
                <c:pt idx="10">
                  <c:v>-58.509</c:v>
                </c:pt>
                <c:pt idx="11">
                  <c:v>-58.326000000000001</c:v>
                </c:pt>
                <c:pt idx="12">
                  <c:v>-58.265000000000001</c:v>
                </c:pt>
                <c:pt idx="13">
                  <c:v>-58.112000000000002</c:v>
                </c:pt>
                <c:pt idx="14">
                  <c:v>-57.837000000000003</c:v>
                </c:pt>
                <c:pt idx="15">
                  <c:v>-57.715000000000003</c:v>
                </c:pt>
                <c:pt idx="16">
                  <c:v>-57.837000000000003</c:v>
                </c:pt>
                <c:pt idx="17">
                  <c:v>-57.807000000000002</c:v>
                </c:pt>
                <c:pt idx="18">
                  <c:v>-57.563000000000002</c:v>
                </c:pt>
                <c:pt idx="19">
                  <c:v>-57.563000000000002</c:v>
                </c:pt>
                <c:pt idx="20">
                  <c:v>-57.624000000000002</c:v>
                </c:pt>
                <c:pt idx="21">
                  <c:v>-57.563000000000002</c:v>
                </c:pt>
                <c:pt idx="22">
                  <c:v>-57.531999999999996</c:v>
                </c:pt>
                <c:pt idx="23">
                  <c:v>-57.624000000000002</c:v>
                </c:pt>
                <c:pt idx="24">
                  <c:v>-57.624000000000002</c:v>
                </c:pt>
                <c:pt idx="25">
                  <c:v>-57.624000000000002</c:v>
                </c:pt>
                <c:pt idx="26">
                  <c:v>-57.654000000000003</c:v>
                </c:pt>
                <c:pt idx="27">
                  <c:v>-57.593000000000004</c:v>
                </c:pt>
                <c:pt idx="28">
                  <c:v>-57.563000000000002</c:v>
                </c:pt>
                <c:pt idx="29">
                  <c:v>-57.502000000000002</c:v>
                </c:pt>
                <c:pt idx="30">
                  <c:v>-57.348999999999997</c:v>
                </c:pt>
                <c:pt idx="31">
                  <c:v>-57.319000000000003</c:v>
                </c:pt>
                <c:pt idx="32">
                  <c:v>-57.38</c:v>
                </c:pt>
                <c:pt idx="33">
                  <c:v>-57.470999999999997</c:v>
                </c:pt>
                <c:pt idx="34">
                  <c:v>-57.502000000000002</c:v>
                </c:pt>
                <c:pt idx="35">
                  <c:v>-57.441000000000003</c:v>
                </c:pt>
                <c:pt idx="36">
                  <c:v>-57.593000000000004</c:v>
                </c:pt>
                <c:pt idx="37">
                  <c:v>-57.531999999999996</c:v>
                </c:pt>
                <c:pt idx="38">
                  <c:v>-57.41</c:v>
                </c:pt>
                <c:pt idx="39">
                  <c:v>-57.502000000000002</c:v>
                </c:pt>
                <c:pt idx="40">
                  <c:v>-57.531999999999996</c:v>
                </c:pt>
                <c:pt idx="41">
                  <c:v>-57.319000000000003</c:v>
                </c:pt>
                <c:pt idx="42">
                  <c:v>-57.319000000000003</c:v>
                </c:pt>
                <c:pt idx="43">
                  <c:v>-57.287999999999997</c:v>
                </c:pt>
                <c:pt idx="44">
                  <c:v>-57.134999999999998</c:v>
                </c:pt>
                <c:pt idx="45">
                  <c:v>-57.104999999999997</c:v>
                </c:pt>
                <c:pt idx="46">
                  <c:v>-54.603000000000002</c:v>
                </c:pt>
                <c:pt idx="47">
                  <c:v>-38.276000000000003</c:v>
                </c:pt>
                <c:pt idx="48">
                  <c:v>-30.981999999999999</c:v>
                </c:pt>
                <c:pt idx="49">
                  <c:v>-14.38</c:v>
                </c:pt>
                <c:pt idx="50">
                  <c:v>6.3104999999999984</c:v>
                </c:pt>
                <c:pt idx="51">
                  <c:v>-0.70850000000000002</c:v>
                </c:pt>
                <c:pt idx="52">
                  <c:v>-11.512</c:v>
                </c:pt>
                <c:pt idx="53">
                  <c:v>-21.552</c:v>
                </c:pt>
                <c:pt idx="54">
                  <c:v>-29.792000000000002</c:v>
                </c:pt>
                <c:pt idx="55">
                  <c:v>-36.353000000000002</c:v>
                </c:pt>
                <c:pt idx="56">
                  <c:v>-41.326999999999998</c:v>
                </c:pt>
                <c:pt idx="57">
                  <c:v>-44.837000000000003</c:v>
                </c:pt>
                <c:pt idx="58">
                  <c:v>-47.613999999999997</c:v>
                </c:pt>
                <c:pt idx="59">
                  <c:v>-49.841999999999999</c:v>
                </c:pt>
                <c:pt idx="60">
                  <c:v>-51.673000000000002</c:v>
                </c:pt>
                <c:pt idx="61">
                  <c:v>-53.015999999999998</c:v>
                </c:pt>
                <c:pt idx="62">
                  <c:v>-54.235999999999997</c:v>
                </c:pt>
                <c:pt idx="63">
                  <c:v>-55.427</c:v>
                </c:pt>
                <c:pt idx="64">
                  <c:v>-56.341999999999999</c:v>
                </c:pt>
                <c:pt idx="65">
                  <c:v>-57.073999999999998</c:v>
                </c:pt>
                <c:pt idx="66">
                  <c:v>-57.746000000000002</c:v>
                </c:pt>
                <c:pt idx="67">
                  <c:v>-58.448</c:v>
                </c:pt>
                <c:pt idx="68">
                  <c:v>-58.905999999999999</c:v>
                </c:pt>
                <c:pt idx="69">
                  <c:v>-59.363</c:v>
                </c:pt>
                <c:pt idx="70">
                  <c:v>-59.76</c:v>
                </c:pt>
                <c:pt idx="71">
                  <c:v>-60.401000000000003</c:v>
                </c:pt>
                <c:pt idx="72">
                  <c:v>-61.011000000000003</c:v>
                </c:pt>
                <c:pt idx="73">
                  <c:v>-61.408000000000001</c:v>
                </c:pt>
                <c:pt idx="74">
                  <c:v>-61.835000000000001</c:v>
                </c:pt>
                <c:pt idx="75">
                  <c:v>-62.414999999999999</c:v>
                </c:pt>
                <c:pt idx="76">
                  <c:v>-63.085999999999999</c:v>
                </c:pt>
                <c:pt idx="77">
                  <c:v>-63.543999999999997</c:v>
                </c:pt>
                <c:pt idx="78">
                  <c:v>-63.787999999999997</c:v>
                </c:pt>
                <c:pt idx="79">
                  <c:v>-63.970999999999997</c:v>
                </c:pt>
                <c:pt idx="80">
                  <c:v>-64.215999999999994</c:v>
                </c:pt>
                <c:pt idx="81">
                  <c:v>-64.215999999999994</c:v>
                </c:pt>
                <c:pt idx="82">
                  <c:v>-64.367999999999995</c:v>
                </c:pt>
                <c:pt idx="83">
                  <c:v>-64.643000000000001</c:v>
                </c:pt>
                <c:pt idx="84">
                  <c:v>-64.887</c:v>
                </c:pt>
                <c:pt idx="85">
                  <c:v>-65.222999999999999</c:v>
                </c:pt>
                <c:pt idx="86">
                  <c:v>-65.344999999999999</c:v>
                </c:pt>
                <c:pt idx="87">
                  <c:v>-65.497</c:v>
                </c:pt>
                <c:pt idx="88">
                  <c:v>-65.650000000000006</c:v>
                </c:pt>
                <c:pt idx="89">
                  <c:v>-65.772000000000006</c:v>
                </c:pt>
                <c:pt idx="90">
                  <c:v>-65.772000000000006</c:v>
                </c:pt>
                <c:pt idx="91">
                  <c:v>-65.894000000000005</c:v>
                </c:pt>
                <c:pt idx="92">
                  <c:v>-65.924999999999997</c:v>
                </c:pt>
                <c:pt idx="93">
                  <c:v>-65.772000000000006</c:v>
                </c:pt>
                <c:pt idx="94">
                  <c:v>-65.710999999999999</c:v>
                </c:pt>
                <c:pt idx="95">
                  <c:v>-65.528000000000006</c:v>
                </c:pt>
                <c:pt idx="96">
                  <c:v>-65.558000000000007</c:v>
                </c:pt>
                <c:pt idx="97">
                  <c:v>-65.528000000000006</c:v>
                </c:pt>
                <c:pt idx="98">
                  <c:v>-65.466999999999999</c:v>
                </c:pt>
                <c:pt idx="99">
                  <c:v>-65.528000000000006</c:v>
                </c:pt>
                <c:pt idx="100">
                  <c:v>-65.528000000000006</c:v>
                </c:pt>
                <c:pt idx="101">
                  <c:v>-65.436000000000007</c:v>
                </c:pt>
                <c:pt idx="102">
                  <c:v>-65.588999999999999</c:v>
                </c:pt>
                <c:pt idx="103">
                  <c:v>-65.436000000000007</c:v>
                </c:pt>
                <c:pt idx="104">
                  <c:v>-65.222999999999999</c:v>
                </c:pt>
                <c:pt idx="105">
                  <c:v>-64.978999999999999</c:v>
                </c:pt>
                <c:pt idx="106">
                  <c:v>-64.551000000000002</c:v>
                </c:pt>
                <c:pt idx="107">
                  <c:v>-64.429000000000002</c:v>
                </c:pt>
                <c:pt idx="108">
                  <c:v>-64.215999999999994</c:v>
                </c:pt>
                <c:pt idx="109">
                  <c:v>-64.031999999999996</c:v>
                </c:pt>
                <c:pt idx="110">
                  <c:v>-64.063000000000002</c:v>
                </c:pt>
                <c:pt idx="111">
                  <c:v>-64.123999999999995</c:v>
                </c:pt>
                <c:pt idx="112">
                  <c:v>-64.093999999999994</c:v>
                </c:pt>
                <c:pt idx="113">
                  <c:v>-64.123999999999995</c:v>
                </c:pt>
                <c:pt idx="114">
                  <c:v>-63.91</c:v>
                </c:pt>
                <c:pt idx="115">
                  <c:v>-63.970999999999997</c:v>
                </c:pt>
                <c:pt idx="116">
                  <c:v>-63.970999999999997</c:v>
                </c:pt>
                <c:pt idx="117">
                  <c:v>-63.848999999999997</c:v>
                </c:pt>
                <c:pt idx="118">
                  <c:v>-63.421999999999997</c:v>
                </c:pt>
                <c:pt idx="119">
                  <c:v>-63.116999999999997</c:v>
                </c:pt>
                <c:pt idx="120">
                  <c:v>-63.024999999999999</c:v>
                </c:pt>
                <c:pt idx="121">
                  <c:v>-62.628999999999998</c:v>
                </c:pt>
                <c:pt idx="122">
                  <c:v>-62.323</c:v>
                </c:pt>
                <c:pt idx="123">
                  <c:v>-62.201000000000001</c:v>
                </c:pt>
                <c:pt idx="124">
                  <c:v>-62.11</c:v>
                </c:pt>
                <c:pt idx="125">
                  <c:v>-61.988</c:v>
                </c:pt>
                <c:pt idx="126">
                  <c:v>-61.805</c:v>
                </c:pt>
                <c:pt idx="127">
                  <c:v>-61.591000000000001</c:v>
                </c:pt>
                <c:pt idx="128">
                  <c:v>-61.561</c:v>
                </c:pt>
                <c:pt idx="129">
                  <c:v>-61.438000000000002</c:v>
                </c:pt>
                <c:pt idx="130">
                  <c:v>-61.316000000000003</c:v>
                </c:pt>
                <c:pt idx="131">
                  <c:v>-60.981000000000002</c:v>
                </c:pt>
                <c:pt idx="132">
                  <c:v>-60.737000000000002</c:v>
                </c:pt>
                <c:pt idx="133">
                  <c:v>-60.552999999999997</c:v>
                </c:pt>
                <c:pt idx="134">
                  <c:v>-60.401000000000003</c:v>
                </c:pt>
                <c:pt idx="135">
                  <c:v>-60.247999999999998</c:v>
                </c:pt>
                <c:pt idx="136">
                  <c:v>-60.218000000000004</c:v>
                </c:pt>
                <c:pt idx="137">
                  <c:v>-60.523000000000003</c:v>
                </c:pt>
                <c:pt idx="138">
                  <c:v>-60.767000000000003</c:v>
                </c:pt>
                <c:pt idx="139">
                  <c:v>-60.889000000000003</c:v>
                </c:pt>
                <c:pt idx="140">
                  <c:v>-60.981000000000002</c:v>
                </c:pt>
                <c:pt idx="141">
                  <c:v>-60.552999999999997</c:v>
                </c:pt>
                <c:pt idx="142">
                  <c:v>-60.491999999999997</c:v>
                </c:pt>
                <c:pt idx="143">
                  <c:v>-60.308999999999997</c:v>
                </c:pt>
                <c:pt idx="144">
                  <c:v>-59.973999999999997</c:v>
                </c:pt>
                <c:pt idx="145">
                  <c:v>-59.728999999999999</c:v>
                </c:pt>
                <c:pt idx="146">
                  <c:v>-59.606999999999999</c:v>
                </c:pt>
                <c:pt idx="147">
                  <c:v>-59.363</c:v>
                </c:pt>
                <c:pt idx="148">
                  <c:v>-58.997</c:v>
                </c:pt>
                <c:pt idx="149">
                  <c:v>-58.936</c:v>
                </c:pt>
                <c:pt idx="150">
                  <c:v>-59.088999999999999</c:v>
                </c:pt>
                <c:pt idx="151">
                  <c:v>-58.997</c:v>
                </c:pt>
                <c:pt idx="152">
                  <c:v>-58.966999999999999</c:v>
                </c:pt>
                <c:pt idx="153">
                  <c:v>-59.027999999999999</c:v>
                </c:pt>
                <c:pt idx="154">
                  <c:v>-59.332999999999998</c:v>
                </c:pt>
                <c:pt idx="155">
                  <c:v>-59.302</c:v>
                </c:pt>
                <c:pt idx="156">
                  <c:v>-58.875</c:v>
                </c:pt>
                <c:pt idx="157">
                  <c:v>-58.722000000000001</c:v>
                </c:pt>
                <c:pt idx="158">
                  <c:v>-58.661000000000001</c:v>
                </c:pt>
                <c:pt idx="159">
                  <c:v>-58.57</c:v>
                </c:pt>
                <c:pt idx="160">
                  <c:v>-58.356000000000002</c:v>
                </c:pt>
                <c:pt idx="161">
                  <c:v>-58.204000000000001</c:v>
                </c:pt>
                <c:pt idx="162">
                  <c:v>-58.265000000000001</c:v>
                </c:pt>
                <c:pt idx="163">
                  <c:v>-58.417000000000002</c:v>
                </c:pt>
                <c:pt idx="164">
                  <c:v>-58.295000000000002</c:v>
                </c:pt>
                <c:pt idx="165">
                  <c:v>-58.173000000000002</c:v>
                </c:pt>
                <c:pt idx="166">
                  <c:v>-58.326000000000001</c:v>
                </c:pt>
                <c:pt idx="167">
                  <c:v>-58.631</c:v>
                </c:pt>
                <c:pt idx="168">
                  <c:v>-58.509</c:v>
                </c:pt>
                <c:pt idx="169">
                  <c:v>-58.265000000000001</c:v>
                </c:pt>
                <c:pt idx="170">
                  <c:v>-58.082000000000001</c:v>
                </c:pt>
                <c:pt idx="171">
                  <c:v>-57.837000000000003</c:v>
                </c:pt>
                <c:pt idx="172">
                  <c:v>-57.593000000000004</c:v>
                </c:pt>
                <c:pt idx="173">
                  <c:v>-57.38</c:v>
                </c:pt>
                <c:pt idx="174">
                  <c:v>-57.348999999999997</c:v>
                </c:pt>
                <c:pt idx="175">
                  <c:v>-57.624000000000002</c:v>
                </c:pt>
                <c:pt idx="176">
                  <c:v>-57.593000000000004</c:v>
                </c:pt>
                <c:pt idx="177">
                  <c:v>-57.441000000000003</c:v>
                </c:pt>
                <c:pt idx="178">
                  <c:v>-57.470999999999997</c:v>
                </c:pt>
                <c:pt idx="179">
                  <c:v>-57.593000000000004</c:v>
                </c:pt>
                <c:pt idx="180">
                  <c:v>-57.654000000000003</c:v>
                </c:pt>
                <c:pt idx="181">
                  <c:v>-57.41</c:v>
                </c:pt>
                <c:pt idx="182">
                  <c:v>-57.319000000000003</c:v>
                </c:pt>
                <c:pt idx="183">
                  <c:v>-57.258000000000003</c:v>
                </c:pt>
                <c:pt idx="184">
                  <c:v>-57.258000000000003</c:v>
                </c:pt>
                <c:pt idx="185">
                  <c:v>-57.012999999999998</c:v>
                </c:pt>
                <c:pt idx="186">
                  <c:v>-56.768999999999998</c:v>
                </c:pt>
                <c:pt idx="187">
                  <c:v>-56.83</c:v>
                </c:pt>
                <c:pt idx="188">
                  <c:v>-56.921999999999997</c:v>
                </c:pt>
                <c:pt idx="189">
                  <c:v>-56.890999999999998</c:v>
                </c:pt>
                <c:pt idx="190">
                  <c:v>-57.012999999999998</c:v>
                </c:pt>
                <c:pt idx="191">
                  <c:v>-57.104999999999997</c:v>
                </c:pt>
                <c:pt idx="192">
                  <c:v>-57.348999999999997</c:v>
                </c:pt>
                <c:pt idx="193">
                  <c:v>-57.531999999999996</c:v>
                </c:pt>
                <c:pt idx="194">
                  <c:v>-57.441000000000003</c:v>
                </c:pt>
                <c:pt idx="195">
                  <c:v>-57.441000000000003</c:v>
                </c:pt>
                <c:pt idx="196">
                  <c:v>-57.41</c:v>
                </c:pt>
                <c:pt idx="197">
                  <c:v>-57.348999999999997</c:v>
                </c:pt>
                <c:pt idx="198">
                  <c:v>-57.38</c:v>
                </c:pt>
                <c:pt idx="199">
                  <c:v>-57.287999999999997</c:v>
                </c:pt>
                <c:pt idx="200">
                  <c:v>-57.502000000000002</c:v>
                </c:pt>
                <c:pt idx="201">
                  <c:v>-57.654000000000003</c:v>
                </c:pt>
                <c:pt idx="202">
                  <c:v>-57.868000000000002</c:v>
                </c:pt>
                <c:pt idx="203">
                  <c:v>-58.082000000000001</c:v>
                </c:pt>
                <c:pt idx="204">
                  <c:v>-58.417000000000002</c:v>
                </c:pt>
                <c:pt idx="205">
                  <c:v>-58.356000000000002</c:v>
                </c:pt>
                <c:pt idx="206">
                  <c:v>-58.204000000000001</c:v>
                </c:pt>
                <c:pt idx="207">
                  <c:v>-58.143000000000001</c:v>
                </c:pt>
                <c:pt idx="208">
                  <c:v>-57.99</c:v>
                </c:pt>
                <c:pt idx="209">
                  <c:v>-57.929000000000002</c:v>
                </c:pt>
                <c:pt idx="210">
                  <c:v>-57.837000000000003</c:v>
                </c:pt>
                <c:pt idx="211">
                  <c:v>-57.807000000000002</c:v>
                </c:pt>
                <c:pt idx="212">
                  <c:v>-57.715000000000003</c:v>
                </c:pt>
                <c:pt idx="213">
                  <c:v>-57.746000000000002</c:v>
                </c:pt>
                <c:pt idx="214">
                  <c:v>-57.868000000000002</c:v>
                </c:pt>
                <c:pt idx="215">
                  <c:v>-58.021000000000001</c:v>
                </c:pt>
                <c:pt idx="216">
                  <c:v>-57.99</c:v>
                </c:pt>
                <c:pt idx="217">
                  <c:v>-58.204000000000001</c:v>
                </c:pt>
                <c:pt idx="218">
                  <c:v>-58.173000000000002</c:v>
                </c:pt>
                <c:pt idx="219">
                  <c:v>-58.326000000000001</c:v>
                </c:pt>
                <c:pt idx="220">
                  <c:v>-58.173000000000002</c:v>
                </c:pt>
                <c:pt idx="221">
                  <c:v>-58.204000000000001</c:v>
                </c:pt>
                <c:pt idx="222">
                  <c:v>-57.99</c:v>
                </c:pt>
                <c:pt idx="223">
                  <c:v>-57.929000000000002</c:v>
                </c:pt>
                <c:pt idx="224">
                  <c:v>-57.807000000000002</c:v>
                </c:pt>
                <c:pt idx="225">
                  <c:v>-57.715000000000003</c:v>
                </c:pt>
                <c:pt idx="226">
                  <c:v>-57.715000000000003</c:v>
                </c:pt>
                <c:pt idx="227">
                  <c:v>-57.746000000000002</c:v>
                </c:pt>
                <c:pt idx="228">
                  <c:v>-57.929000000000002</c:v>
                </c:pt>
                <c:pt idx="229">
                  <c:v>-58.051000000000002</c:v>
                </c:pt>
                <c:pt idx="230">
                  <c:v>-58.265000000000001</c:v>
                </c:pt>
                <c:pt idx="231">
                  <c:v>-58.112000000000002</c:v>
                </c:pt>
                <c:pt idx="232">
                  <c:v>-57.746000000000002</c:v>
                </c:pt>
                <c:pt idx="233">
                  <c:v>-57.531999999999996</c:v>
                </c:pt>
                <c:pt idx="234">
                  <c:v>-57.41</c:v>
                </c:pt>
                <c:pt idx="235">
                  <c:v>-57.134999999999998</c:v>
                </c:pt>
                <c:pt idx="236">
                  <c:v>-57.012999999999998</c:v>
                </c:pt>
                <c:pt idx="237">
                  <c:v>-56.890999999999998</c:v>
                </c:pt>
                <c:pt idx="238">
                  <c:v>-56.8</c:v>
                </c:pt>
                <c:pt idx="239">
                  <c:v>-56.890999999999998</c:v>
                </c:pt>
                <c:pt idx="240">
                  <c:v>-56.982999999999997</c:v>
                </c:pt>
                <c:pt idx="241">
                  <c:v>-56.951999999999998</c:v>
                </c:pt>
                <c:pt idx="242">
                  <c:v>-57.134999999999998</c:v>
                </c:pt>
                <c:pt idx="243">
                  <c:v>-57.319000000000003</c:v>
                </c:pt>
                <c:pt idx="244">
                  <c:v>-57.531999999999996</c:v>
                </c:pt>
                <c:pt idx="245">
                  <c:v>-57.593000000000004</c:v>
                </c:pt>
                <c:pt idx="246">
                  <c:v>-57.531999999999996</c:v>
                </c:pt>
                <c:pt idx="247">
                  <c:v>-57.502000000000002</c:v>
                </c:pt>
                <c:pt idx="248">
                  <c:v>-57.319000000000003</c:v>
                </c:pt>
                <c:pt idx="249">
                  <c:v>-57.043999999999997</c:v>
                </c:pt>
                <c:pt idx="250">
                  <c:v>-57.073999999999998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2A0-1349-AAFD-89A789D4E5F1}"/>
            </c:ext>
          </c:extLst>
        </c:ser>
        <c:ser>
          <c:idx val="4"/>
          <c:order val="4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Gg_R153Q_cell9_V!$A$6:$IQ$6</c:f>
              <c:numCache>
                <c:formatCode>General</c:formatCode>
                <c:ptCount val="251"/>
                <c:pt idx="0">
                  <c:v>-57.134999999999998</c:v>
                </c:pt>
                <c:pt idx="1">
                  <c:v>-57.197000000000003</c:v>
                </c:pt>
                <c:pt idx="2">
                  <c:v>-57.197000000000003</c:v>
                </c:pt>
                <c:pt idx="3">
                  <c:v>-56.921999999999997</c:v>
                </c:pt>
                <c:pt idx="4">
                  <c:v>-56.83</c:v>
                </c:pt>
                <c:pt idx="5">
                  <c:v>-56.860999999999997</c:v>
                </c:pt>
                <c:pt idx="6">
                  <c:v>-56.83</c:v>
                </c:pt>
                <c:pt idx="7">
                  <c:v>-56.768999999999998</c:v>
                </c:pt>
                <c:pt idx="8">
                  <c:v>-56.616999999999997</c:v>
                </c:pt>
                <c:pt idx="9">
                  <c:v>-56.83</c:v>
                </c:pt>
                <c:pt idx="10">
                  <c:v>-56.8</c:v>
                </c:pt>
                <c:pt idx="11">
                  <c:v>-56.677999999999997</c:v>
                </c:pt>
                <c:pt idx="12">
                  <c:v>-56.677999999999997</c:v>
                </c:pt>
                <c:pt idx="13">
                  <c:v>-56.921999999999997</c:v>
                </c:pt>
                <c:pt idx="14">
                  <c:v>-57.197000000000003</c:v>
                </c:pt>
                <c:pt idx="15">
                  <c:v>-57.319000000000003</c:v>
                </c:pt>
                <c:pt idx="16">
                  <c:v>-57.441000000000003</c:v>
                </c:pt>
                <c:pt idx="17">
                  <c:v>-57.38</c:v>
                </c:pt>
                <c:pt idx="18">
                  <c:v>-57.441000000000003</c:v>
                </c:pt>
                <c:pt idx="19">
                  <c:v>-57.258000000000003</c:v>
                </c:pt>
                <c:pt idx="20">
                  <c:v>-57.073999999999998</c:v>
                </c:pt>
                <c:pt idx="21">
                  <c:v>-57.441000000000003</c:v>
                </c:pt>
                <c:pt idx="22">
                  <c:v>-57.807000000000002</c:v>
                </c:pt>
                <c:pt idx="23">
                  <c:v>-57.807000000000002</c:v>
                </c:pt>
                <c:pt idx="24">
                  <c:v>-57.837000000000003</c:v>
                </c:pt>
                <c:pt idx="25">
                  <c:v>-58.051000000000002</c:v>
                </c:pt>
                <c:pt idx="26">
                  <c:v>-58.143000000000001</c:v>
                </c:pt>
                <c:pt idx="27">
                  <c:v>-58.204000000000001</c:v>
                </c:pt>
                <c:pt idx="28">
                  <c:v>-57.99</c:v>
                </c:pt>
                <c:pt idx="29">
                  <c:v>-57.959000000000003</c:v>
                </c:pt>
                <c:pt idx="30">
                  <c:v>-58.051000000000002</c:v>
                </c:pt>
                <c:pt idx="31">
                  <c:v>-57.898000000000003</c:v>
                </c:pt>
                <c:pt idx="32">
                  <c:v>-57.746000000000002</c:v>
                </c:pt>
                <c:pt idx="33">
                  <c:v>-57.654000000000003</c:v>
                </c:pt>
                <c:pt idx="34">
                  <c:v>-57.531999999999996</c:v>
                </c:pt>
                <c:pt idx="35">
                  <c:v>-57.563000000000002</c:v>
                </c:pt>
                <c:pt idx="36">
                  <c:v>-57.531999999999996</c:v>
                </c:pt>
                <c:pt idx="37">
                  <c:v>-57.593000000000004</c:v>
                </c:pt>
                <c:pt idx="38">
                  <c:v>-57.654000000000003</c:v>
                </c:pt>
                <c:pt idx="39">
                  <c:v>-57.837000000000003</c:v>
                </c:pt>
                <c:pt idx="40">
                  <c:v>-57.746000000000002</c:v>
                </c:pt>
                <c:pt idx="41">
                  <c:v>-57.807000000000002</c:v>
                </c:pt>
                <c:pt idx="42">
                  <c:v>-57.807000000000002</c:v>
                </c:pt>
                <c:pt idx="43">
                  <c:v>-57.776000000000003</c:v>
                </c:pt>
                <c:pt idx="44">
                  <c:v>-58.234000000000002</c:v>
                </c:pt>
                <c:pt idx="45">
                  <c:v>-40.045999999999999</c:v>
                </c:pt>
                <c:pt idx="46">
                  <c:v>-40.9</c:v>
                </c:pt>
                <c:pt idx="47">
                  <c:v>-36.323</c:v>
                </c:pt>
                <c:pt idx="48">
                  <c:v>-29.364999999999998</c:v>
                </c:pt>
                <c:pt idx="49">
                  <c:v>-13.19</c:v>
                </c:pt>
                <c:pt idx="50">
                  <c:v>4.51</c:v>
                </c:pt>
                <c:pt idx="51">
                  <c:v>-1.2273000000000001</c:v>
                </c:pt>
                <c:pt idx="52">
                  <c:v>-11.146000000000001</c:v>
                </c:pt>
                <c:pt idx="53">
                  <c:v>-20.789000000000001</c:v>
                </c:pt>
                <c:pt idx="54">
                  <c:v>-29.059000000000001</c:v>
                </c:pt>
                <c:pt idx="55">
                  <c:v>-35.651000000000003</c:v>
                </c:pt>
                <c:pt idx="56">
                  <c:v>-40.777999999999999</c:v>
                </c:pt>
                <c:pt idx="57">
                  <c:v>-44.593000000000004</c:v>
                </c:pt>
                <c:pt idx="58">
                  <c:v>-47.247999999999998</c:v>
                </c:pt>
                <c:pt idx="59">
                  <c:v>-49.262</c:v>
                </c:pt>
                <c:pt idx="60">
                  <c:v>-51.031999999999996</c:v>
                </c:pt>
                <c:pt idx="61">
                  <c:v>-52.375</c:v>
                </c:pt>
                <c:pt idx="62">
                  <c:v>-53.655999999999999</c:v>
                </c:pt>
                <c:pt idx="63">
                  <c:v>-54.725000000000001</c:v>
                </c:pt>
                <c:pt idx="64">
                  <c:v>-56.036999999999999</c:v>
                </c:pt>
                <c:pt idx="65">
                  <c:v>-56.982999999999997</c:v>
                </c:pt>
                <c:pt idx="66">
                  <c:v>-57.807000000000002</c:v>
                </c:pt>
                <c:pt idx="67">
                  <c:v>-58.57</c:v>
                </c:pt>
                <c:pt idx="68">
                  <c:v>-59.15</c:v>
                </c:pt>
                <c:pt idx="69">
                  <c:v>-59.728999999999999</c:v>
                </c:pt>
                <c:pt idx="70">
                  <c:v>-60.125999999999998</c:v>
                </c:pt>
                <c:pt idx="71">
                  <c:v>-60.462000000000003</c:v>
                </c:pt>
                <c:pt idx="72">
                  <c:v>-60.981000000000002</c:v>
                </c:pt>
                <c:pt idx="73">
                  <c:v>-61.622</c:v>
                </c:pt>
                <c:pt idx="74">
                  <c:v>-62.323</c:v>
                </c:pt>
                <c:pt idx="75">
                  <c:v>-62.750999999999998</c:v>
                </c:pt>
                <c:pt idx="76">
                  <c:v>-63.207999999999998</c:v>
                </c:pt>
                <c:pt idx="77">
                  <c:v>-63.604999999999997</c:v>
                </c:pt>
                <c:pt idx="78">
                  <c:v>-64.093999999999994</c:v>
                </c:pt>
                <c:pt idx="79">
                  <c:v>-64.367999999999995</c:v>
                </c:pt>
                <c:pt idx="80">
                  <c:v>-64.703999999999994</c:v>
                </c:pt>
                <c:pt idx="81">
                  <c:v>-64.887</c:v>
                </c:pt>
                <c:pt idx="82">
                  <c:v>-64.765000000000001</c:v>
                </c:pt>
                <c:pt idx="83">
                  <c:v>-64.795000000000002</c:v>
                </c:pt>
                <c:pt idx="84">
                  <c:v>-64.795000000000002</c:v>
                </c:pt>
                <c:pt idx="85">
                  <c:v>-64.825999999999979</c:v>
                </c:pt>
                <c:pt idx="86">
                  <c:v>-64.917000000000002</c:v>
                </c:pt>
                <c:pt idx="87">
                  <c:v>-65.009</c:v>
                </c:pt>
                <c:pt idx="88">
                  <c:v>-65.069999999999993</c:v>
                </c:pt>
                <c:pt idx="89">
                  <c:v>-65.313999999999993</c:v>
                </c:pt>
                <c:pt idx="90">
                  <c:v>-65.436000000000007</c:v>
                </c:pt>
                <c:pt idx="91">
                  <c:v>-65.528000000000006</c:v>
                </c:pt>
                <c:pt idx="92">
                  <c:v>-65.619</c:v>
                </c:pt>
                <c:pt idx="93">
                  <c:v>-65.650000000000006</c:v>
                </c:pt>
                <c:pt idx="94">
                  <c:v>-65.558000000000007</c:v>
                </c:pt>
                <c:pt idx="95">
                  <c:v>-65.344999999999999</c:v>
                </c:pt>
                <c:pt idx="96">
                  <c:v>-65.222999999999999</c:v>
                </c:pt>
                <c:pt idx="97">
                  <c:v>-65.253</c:v>
                </c:pt>
                <c:pt idx="98">
                  <c:v>-65.253</c:v>
                </c:pt>
                <c:pt idx="99">
                  <c:v>-65.191999999999993</c:v>
                </c:pt>
                <c:pt idx="100">
                  <c:v>-65.253</c:v>
                </c:pt>
                <c:pt idx="101">
                  <c:v>-65.284000000000006</c:v>
                </c:pt>
                <c:pt idx="102">
                  <c:v>-65.253</c:v>
                </c:pt>
                <c:pt idx="103">
                  <c:v>-65.009</c:v>
                </c:pt>
                <c:pt idx="104">
                  <c:v>-64.917000000000002</c:v>
                </c:pt>
                <c:pt idx="105">
                  <c:v>-64.917000000000002</c:v>
                </c:pt>
                <c:pt idx="106">
                  <c:v>-64.765000000000001</c:v>
                </c:pt>
                <c:pt idx="107">
                  <c:v>-64.611999999999995</c:v>
                </c:pt>
                <c:pt idx="108">
                  <c:v>-64.551000000000002</c:v>
                </c:pt>
                <c:pt idx="109">
                  <c:v>-64.429000000000002</c:v>
                </c:pt>
                <c:pt idx="110">
                  <c:v>-64.337999999999994</c:v>
                </c:pt>
                <c:pt idx="111">
                  <c:v>-64.123999999999995</c:v>
                </c:pt>
                <c:pt idx="112">
                  <c:v>-64.215999999999994</c:v>
                </c:pt>
                <c:pt idx="113">
                  <c:v>-64.245999999999995</c:v>
                </c:pt>
                <c:pt idx="114">
                  <c:v>-64.367999999999995</c:v>
                </c:pt>
                <c:pt idx="115">
                  <c:v>-64.184999999999974</c:v>
                </c:pt>
                <c:pt idx="116">
                  <c:v>-64.093999999999994</c:v>
                </c:pt>
                <c:pt idx="117">
                  <c:v>-63.970999999999997</c:v>
                </c:pt>
                <c:pt idx="118">
                  <c:v>-63.758000000000003</c:v>
                </c:pt>
                <c:pt idx="119">
                  <c:v>-63.453000000000003</c:v>
                </c:pt>
                <c:pt idx="120">
                  <c:v>-63.3</c:v>
                </c:pt>
                <c:pt idx="121">
                  <c:v>-63.055999999999997</c:v>
                </c:pt>
                <c:pt idx="122">
                  <c:v>-62.780999999999999</c:v>
                </c:pt>
                <c:pt idx="123">
                  <c:v>-62.445999999999998</c:v>
                </c:pt>
                <c:pt idx="124">
                  <c:v>-62.262</c:v>
                </c:pt>
                <c:pt idx="125">
                  <c:v>-62.231999999999999</c:v>
                </c:pt>
                <c:pt idx="126">
                  <c:v>-62.048999999999999</c:v>
                </c:pt>
                <c:pt idx="127">
                  <c:v>-61.927</c:v>
                </c:pt>
                <c:pt idx="128">
                  <c:v>-61.713000000000001</c:v>
                </c:pt>
                <c:pt idx="129">
                  <c:v>-61.591000000000001</c:v>
                </c:pt>
                <c:pt idx="130">
                  <c:v>-61.408000000000001</c:v>
                </c:pt>
                <c:pt idx="131">
                  <c:v>-61.164000000000001</c:v>
                </c:pt>
                <c:pt idx="132">
                  <c:v>-60.95</c:v>
                </c:pt>
                <c:pt idx="133">
                  <c:v>-60.828000000000003</c:v>
                </c:pt>
                <c:pt idx="134">
                  <c:v>-60.584000000000003</c:v>
                </c:pt>
                <c:pt idx="135">
                  <c:v>-60.308999999999997</c:v>
                </c:pt>
                <c:pt idx="136">
                  <c:v>-60.034999999999997</c:v>
                </c:pt>
                <c:pt idx="137">
                  <c:v>-59.881999999999998</c:v>
                </c:pt>
                <c:pt idx="138">
                  <c:v>-59.820999999999998</c:v>
                </c:pt>
                <c:pt idx="139">
                  <c:v>-59.728999999999999</c:v>
                </c:pt>
                <c:pt idx="140">
                  <c:v>-59.606999999999999</c:v>
                </c:pt>
                <c:pt idx="141">
                  <c:v>-59.515999999999998</c:v>
                </c:pt>
                <c:pt idx="142">
                  <c:v>-59.393999999999998</c:v>
                </c:pt>
                <c:pt idx="143">
                  <c:v>-59.271999999999998</c:v>
                </c:pt>
                <c:pt idx="144">
                  <c:v>-59.15</c:v>
                </c:pt>
                <c:pt idx="145">
                  <c:v>-58.936</c:v>
                </c:pt>
                <c:pt idx="146">
                  <c:v>-58.6</c:v>
                </c:pt>
                <c:pt idx="147">
                  <c:v>-58.509</c:v>
                </c:pt>
                <c:pt idx="148">
                  <c:v>-58.539000000000001</c:v>
                </c:pt>
                <c:pt idx="149">
                  <c:v>-58.326000000000001</c:v>
                </c:pt>
                <c:pt idx="150">
                  <c:v>-58.204000000000001</c:v>
                </c:pt>
                <c:pt idx="151">
                  <c:v>-58.356000000000002</c:v>
                </c:pt>
                <c:pt idx="152">
                  <c:v>-58.539000000000001</c:v>
                </c:pt>
                <c:pt idx="153">
                  <c:v>-58.356000000000002</c:v>
                </c:pt>
                <c:pt idx="154">
                  <c:v>-58.204000000000001</c:v>
                </c:pt>
                <c:pt idx="155">
                  <c:v>-58.417000000000002</c:v>
                </c:pt>
                <c:pt idx="156">
                  <c:v>-58.539000000000001</c:v>
                </c:pt>
                <c:pt idx="157">
                  <c:v>-58.265000000000001</c:v>
                </c:pt>
                <c:pt idx="158">
                  <c:v>-57.99</c:v>
                </c:pt>
                <c:pt idx="159">
                  <c:v>-57.776000000000003</c:v>
                </c:pt>
                <c:pt idx="160">
                  <c:v>-57.531999999999996</c:v>
                </c:pt>
                <c:pt idx="161">
                  <c:v>-57.258000000000003</c:v>
                </c:pt>
                <c:pt idx="162">
                  <c:v>-57.012999999999998</c:v>
                </c:pt>
                <c:pt idx="163">
                  <c:v>-56.860999999999997</c:v>
                </c:pt>
                <c:pt idx="164">
                  <c:v>-57.165999999999997</c:v>
                </c:pt>
                <c:pt idx="165">
                  <c:v>-57.226999999999997</c:v>
                </c:pt>
                <c:pt idx="166">
                  <c:v>-57.165999999999997</c:v>
                </c:pt>
                <c:pt idx="167">
                  <c:v>-57.348999999999997</c:v>
                </c:pt>
                <c:pt idx="168">
                  <c:v>-57.258000000000003</c:v>
                </c:pt>
                <c:pt idx="169">
                  <c:v>-57.226999999999997</c:v>
                </c:pt>
                <c:pt idx="170">
                  <c:v>-57.012999999999998</c:v>
                </c:pt>
                <c:pt idx="171">
                  <c:v>-56.83</c:v>
                </c:pt>
                <c:pt idx="172">
                  <c:v>-56.677999999999997</c:v>
                </c:pt>
                <c:pt idx="173">
                  <c:v>-56.433999999999997</c:v>
                </c:pt>
                <c:pt idx="174">
                  <c:v>-56.25</c:v>
                </c:pt>
                <c:pt idx="175">
                  <c:v>-56.097999999999999</c:v>
                </c:pt>
                <c:pt idx="176">
                  <c:v>-56.128</c:v>
                </c:pt>
                <c:pt idx="177">
                  <c:v>-56.189</c:v>
                </c:pt>
                <c:pt idx="178">
                  <c:v>-56.097999999999999</c:v>
                </c:pt>
                <c:pt idx="179">
                  <c:v>-56.25</c:v>
                </c:pt>
                <c:pt idx="180">
                  <c:v>-56.524999999999999</c:v>
                </c:pt>
                <c:pt idx="181">
                  <c:v>-56.738999999999997</c:v>
                </c:pt>
                <c:pt idx="182">
                  <c:v>-56.951999999999998</c:v>
                </c:pt>
                <c:pt idx="183">
                  <c:v>-56.585999999999999</c:v>
                </c:pt>
                <c:pt idx="184">
                  <c:v>-56.494999999999997</c:v>
                </c:pt>
                <c:pt idx="185">
                  <c:v>-56.280999999999999</c:v>
                </c:pt>
                <c:pt idx="186">
                  <c:v>-56.006</c:v>
                </c:pt>
                <c:pt idx="187">
                  <c:v>-55.945</c:v>
                </c:pt>
                <c:pt idx="188">
                  <c:v>-55.975999999999999</c:v>
                </c:pt>
                <c:pt idx="189">
                  <c:v>-56.189</c:v>
                </c:pt>
                <c:pt idx="190">
                  <c:v>-56.372999999999998</c:v>
                </c:pt>
                <c:pt idx="191">
                  <c:v>-56.585999999999999</c:v>
                </c:pt>
                <c:pt idx="192">
                  <c:v>-56.707999999999998</c:v>
                </c:pt>
                <c:pt idx="193">
                  <c:v>-56.83</c:v>
                </c:pt>
                <c:pt idx="194">
                  <c:v>-56.83</c:v>
                </c:pt>
                <c:pt idx="195">
                  <c:v>-56.707999999999998</c:v>
                </c:pt>
                <c:pt idx="196">
                  <c:v>-56.707999999999998</c:v>
                </c:pt>
                <c:pt idx="197">
                  <c:v>-56.616999999999997</c:v>
                </c:pt>
                <c:pt idx="198">
                  <c:v>-56.311999999999998</c:v>
                </c:pt>
                <c:pt idx="199">
                  <c:v>-56.128</c:v>
                </c:pt>
                <c:pt idx="200">
                  <c:v>-56.097999999999999</c:v>
                </c:pt>
                <c:pt idx="201">
                  <c:v>-56.036999999999999</c:v>
                </c:pt>
                <c:pt idx="202">
                  <c:v>-56.067</c:v>
                </c:pt>
                <c:pt idx="203">
                  <c:v>-56.128</c:v>
                </c:pt>
                <c:pt idx="204">
                  <c:v>-56.372999999999998</c:v>
                </c:pt>
                <c:pt idx="205">
                  <c:v>-56.585999999999999</c:v>
                </c:pt>
                <c:pt idx="206">
                  <c:v>-56.707999999999998</c:v>
                </c:pt>
                <c:pt idx="207">
                  <c:v>-56.707999999999998</c:v>
                </c:pt>
                <c:pt idx="208">
                  <c:v>-56.890999999999998</c:v>
                </c:pt>
                <c:pt idx="209">
                  <c:v>-56.890999999999998</c:v>
                </c:pt>
                <c:pt idx="210">
                  <c:v>-56.83</c:v>
                </c:pt>
                <c:pt idx="211">
                  <c:v>-56.677999999999997</c:v>
                </c:pt>
                <c:pt idx="212">
                  <c:v>-56.585999999999999</c:v>
                </c:pt>
                <c:pt idx="213">
                  <c:v>-56.402999999999999</c:v>
                </c:pt>
                <c:pt idx="214">
                  <c:v>-56.341999999999999</c:v>
                </c:pt>
                <c:pt idx="215">
                  <c:v>-56.372999999999998</c:v>
                </c:pt>
                <c:pt idx="216">
                  <c:v>-56.524999999999999</c:v>
                </c:pt>
                <c:pt idx="217">
                  <c:v>-56.555999999999997</c:v>
                </c:pt>
                <c:pt idx="218">
                  <c:v>-56.524999999999999</c:v>
                </c:pt>
                <c:pt idx="219">
                  <c:v>-56.494999999999997</c:v>
                </c:pt>
                <c:pt idx="220">
                  <c:v>-56.524999999999999</c:v>
                </c:pt>
                <c:pt idx="221">
                  <c:v>-56.402999999999999</c:v>
                </c:pt>
                <c:pt idx="222">
                  <c:v>-56.494999999999997</c:v>
                </c:pt>
                <c:pt idx="223">
                  <c:v>-56.341999999999999</c:v>
                </c:pt>
                <c:pt idx="224">
                  <c:v>-56.311999999999998</c:v>
                </c:pt>
                <c:pt idx="225">
                  <c:v>-56.22</c:v>
                </c:pt>
                <c:pt idx="226">
                  <c:v>-56.097999999999999</c:v>
                </c:pt>
                <c:pt idx="227">
                  <c:v>-56.097999999999999</c:v>
                </c:pt>
                <c:pt idx="228">
                  <c:v>-56.128</c:v>
                </c:pt>
                <c:pt idx="229">
                  <c:v>-56.25</c:v>
                </c:pt>
                <c:pt idx="230">
                  <c:v>-56.494999999999997</c:v>
                </c:pt>
                <c:pt idx="231">
                  <c:v>-56.677999999999997</c:v>
                </c:pt>
                <c:pt idx="232">
                  <c:v>-56.8</c:v>
                </c:pt>
                <c:pt idx="233">
                  <c:v>-56.768999999999998</c:v>
                </c:pt>
                <c:pt idx="234">
                  <c:v>-56.83</c:v>
                </c:pt>
                <c:pt idx="235">
                  <c:v>-56.860999999999997</c:v>
                </c:pt>
                <c:pt idx="236">
                  <c:v>-56.707999999999998</c:v>
                </c:pt>
                <c:pt idx="237">
                  <c:v>-56.585999999999999</c:v>
                </c:pt>
                <c:pt idx="238">
                  <c:v>-56.402999999999999</c:v>
                </c:pt>
                <c:pt idx="239">
                  <c:v>-56.494999999999997</c:v>
                </c:pt>
                <c:pt idx="240">
                  <c:v>-56.463999999999999</c:v>
                </c:pt>
                <c:pt idx="241">
                  <c:v>-56.524999999999999</c:v>
                </c:pt>
                <c:pt idx="242">
                  <c:v>-56.646999999999998</c:v>
                </c:pt>
                <c:pt idx="243">
                  <c:v>-56.83</c:v>
                </c:pt>
                <c:pt idx="244">
                  <c:v>-56.951999999999998</c:v>
                </c:pt>
                <c:pt idx="245">
                  <c:v>-56.951999999999998</c:v>
                </c:pt>
                <c:pt idx="246">
                  <c:v>-57.134999999999998</c:v>
                </c:pt>
                <c:pt idx="247">
                  <c:v>-57.287999999999997</c:v>
                </c:pt>
                <c:pt idx="248">
                  <c:v>-57.319000000000003</c:v>
                </c:pt>
                <c:pt idx="249">
                  <c:v>-57.319000000000003</c:v>
                </c:pt>
                <c:pt idx="250">
                  <c:v>-57.226999999999997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2A0-1349-AAFD-89A789D4E5F1}"/>
            </c:ext>
          </c:extLst>
        </c:ser>
        <c:ser>
          <c:idx val="5"/>
          <c:order val="5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Gg_R153Q_cell9_V!$A$7:$IQ$7</c:f>
              <c:numCache>
                <c:formatCode>General</c:formatCode>
                <c:ptCount val="251"/>
                <c:pt idx="0">
                  <c:v>-58.417000000000002</c:v>
                </c:pt>
                <c:pt idx="1">
                  <c:v>-58.295000000000002</c:v>
                </c:pt>
                <c:pt idx="2">
                  <c:v>-58.051000000000002</c:v>
                </c:pt>
                <c:pt idx="3">
                  <c:v>-58.173000000000002</c:v>
                </c:pt>
                <c:pt idx="4">
                  <c:v>-58.387</c:v>
                </c:pt>
                <c:pt idx="5">
                  <c:v>-58.417000000000002</c:v>
                </c:pt>
                <c:pt idx="6">
                  <c:v>-58.387</c:v>
                </c:pt>
                <c:pt idx="7">
                  <c:v>-58.478000000000002</c:v>
                </c:pt>
                <c:pt idx="8">
                  <c:v>-58.387</c:v>
                </c:pt>
                <c:pt idx="9">
                  <c:v>-58.417000000000002</c:v>
                </c:pt>
                <c:pt idx="10">
                  <c:v>-58.387</c:v>
                </c:pt>
                <c:pt idx="11">
                  <c:v>-58.356000000000002</c:v>
                </c:pt>
                <c:pt idx="12">
                  <c:v>-58.326000000000001</c:v>
                </c:pt>
                <c:pt idx="13">
                  <c:v>-58.265000000000001</c:v>
                </c:pt>
                <c:pt idx="14">
                  <c:v>-58.143000000000001</c:v>
                </c:pt>
                <c:pt idx="15">
                  <c:v>-58.112000000000002</c:v>
                </c:pt>
                <c:pt idx="16">
                  <c:v>-58.143000000000001</c:v>
                </c:pt>
                <c:pt idx="17">
                  <c:v>-58.143000000000001</c:v>
                </c:pt>
                <c:pt idx="18">
                  <c:v>-58.051000000000002</c:v>
                </c:pt>
                <c:pt idx="19">
                  <c:v>-58.082000000000001</c:v>
                </c:pt>
                <c:pt idx="20">
                  <c:v>-58.112000000000002</c:v>
                </c:pt>
                <c:pt idx="21">
                  <c:v>-58.234000000000002</c:v>
                </c:pt>
                <c:pt idx="22">
                  <c:v>-58.112000000000002</c:v>
                </c:pt>
                <c:pt idx="23">
                  <c:v>-58.204000000000001</c:v>
                </c:pt>
                <c:pt idx="24">
                  <c:v>-58.173000000000002</c:v>
                </c:pt>
                <c:pt idx="25">
                  <c:v>-57.929000000000002</c:v>
                </c:pt>
                <c:pt idx="26">
                  <c:v>-57.807000000000002</c:v>
                </c:pt>
                <c:pt idx="27">
                  <c:v>-57.746000000000002</c:v>
                </c:pt>
                <c:pt idx="28">
                  <c:v>-57.746000000000002</c:v>
                </c:pt>
                <c:pt idx="29">
                  <c:v>-57.868000000000002</c:v>
                </c:pt>
                <c:pt idx="30">
                  <c:v>-57.898000000000003</c:v>
                </c:pt>
                <c:pt idx="31">
                  <c:v>-58.051000000000002</c:v>
                </c:pt>
                <c:pt idx="32">
                  <c:v>-58.112000000000002</c:v>
                </c:pt>
                <c:pt idx="33">
                  <c:v>-58.204000000000001</c:v>
                </c:pt>
                <c:pt idx="34">
                  <c:v>-58.051000000000002</c:v>
                </c:pt>
                <c:pt idx="35">
                  <c:v>-57.99</c:v>
                </c:pt>
                <c:pt idx="36">
                  <c:v>-57.99</c:v>
                </c:pt>
                <c:pt idx="37">
                  <c:v>-57.746000000000002</c:v>
                </c:pt>
                <c:pt idx="38">
                  <c:v>-57.868000000000002</c:v>
                </c:pt>
                <c:pt idx="39">
                  <c:v>-57.807000000000002</c:v>
                </c:pt>
                <c:pt idx="40">
                  <c:v>-57.746000000000002</c:v>
                </c:pt>
                <c:pt idx="41">
                  <c:v>-57.715000000000003</c:v>
                </c:pt>
                <c:pt idx="42">
                  <c:v>-57.746000000000002</c:v>
                </c:pt>
                <c:pt idx="43">
                  <c:v>-57.929000000000002</c:v>
                </c:pt>
                <c:pt idx="44">
                  <c:v>-57.868000000000002</c:v>
                </c:pt>
                <c:pt idx="45">
                  <c:v>-57.685000000000002</c:v>
                </c:pt>
                <c:pt idx="46">
                  <c:v>-44.042999999999999</c:v>
                </c:pt>
                <c:pt idx="47">
                  <c:v>-39.161000000000001</c:v>
                </c:pt>
                <c:pt idx="48">
                  <c:v>-30.89</c:v>
                </c:pt>
                <c:pt idx="49">
                  <c:v>-15.54</c:v>
                </c:pt>
                <c:pt idx="50">
                  <c:v>5.4866000000000001</c:v>
                </c:pt>
                <c:pt idx="51">
                  <c:v>-0.76953000000000005</c:v>
                </c:pt>
                <c:pt idx="52">
                  <c:v>-11.176</c:v>
                </c:pt>
                <c:pt idx="53">
                  <c:v>-21.125</c:v>
                </c:pt>
                <c:pt idx="54">
                  <c:v>-30.036000000000001</c:v>
                </c:pt>
                <c:pt idx="55">
                  <c:v>-36.933</c:v>
                </c:pt>
                <c:pt idx="56">
                  <c:v>-41.968000000000004</c:v>
                </c:pt>
                <c:pt idx="57">
                  <c:v>-45.569000000000003</c:v>
                </c:pt>
                <c:pt idx="58">
                  <c:v>-48.223999999999997</c:v>
                </c:pt>
                <c:pt idx="59">
                  <c:v>-50.451999999999998</c:v>
                </c:pt>
                <c:pt idx="60">
                  <c:v>-51.978000000000002</c:v>
                </c:pt>
                <c:pt idx="61">
                  <c:v>-53.137999999999998</c:v>
                </c:pt>
                <c:pt idx="62">
                  <c:v>-54.328000000000003</c:v>
                </c:pt>
                <c:pt idx="63">
                  <c:v>-55.335000000000001</c:v>
                </c:pt>
                <c:pt idx="64">
                  <c:v>-56.128</c:v>
                </c:pt>
                <c:pt idx="65">
                  <c:v>-56.83</c:v>
                </c:pt>
                <c:pt idx="66">
                  <c:v>-57.470999999999997</c:v>
                </c:pt>
                <c:pt idx="67">
                  <c:v>-58.143000000000001</c:v>
                </c:pt>
                <c:pt idx="68">
                  <c:v>-58.844000000000001</c:v>
                </c:pt>
                <c:pt idx="69">
                  <c:v>-59.423999999999999</c:v>
                </c:pt>
                <c:pt idx="70">
                  <c:v>-60.156999999999996</c:v>
                </c:pt>
                <c:pt idx="71">
                  <c:v>-60.798000000000002</c:v>
                </c:pt>
                <c:pt idx="72">
                  <c:v>-61.377000000000002</c:v>
                </c:pt>
                <c:pt idx="73">
                  <c:v>-61.835000000000001</c:v>
                </c:pt>
                <c:pt idx="74">
                  <c:v>-62.262</c:v>
                </c:pt>
                <c:pt idx="75">
                  <c:v>-62.628999999999998</c:v>
                </c:pt>
                <c:pt idx="76">
                  <c:v>-62.963999999999999</c:v>
                </c:pt>
                <c:pt idx="77">
                  <c:v>-62.933999999999997</c:v>
                </c:pt>
                <c:pt idx="78">
                  <c:v>-63.27</c:v>
                </c:pt>
                <c:pt idx="79">
                  <c:v>-63.453000000000003</c:v>
                </c:pt>
                <c:pt idx="80">
                  <c:v>-63.848999999999997</c:v>
                </c:pt>
                <c:pt idx="81">
                  <c:v>-64.123999999999995</c:v>
                </c:pt>
                <c:pt idx="82">
                  <c:v>-64.367999999999995</c:v>
                </c:pt>
                <c:pt idx="83">
                  <c:v>-64.672999999999845</c:v>
                </c:pt>
                <c:pt idx="84">
                  <c:v>-64.887</c:v>
                </c:pt>
                <c:pt idx="85">
                  <c:v>-64.947999999999993</c:v>
                </c:pt>
                <c:pt idx="86">
                  <c:v>-65.131</c:v>
                </c:pt>
                <c:pt idx="87">
                  <c:v>-65.253</c:v>
                </c:pt>
                <c:pt idx="88">
                  <c:v>-65.406000000000006</c:v>
                </c:pt>
                <c:pt idx="89">
                  <c:v>-65.191999999999993</c:v>
                </c:pt>
                <c:pt idx="90">
                  <c:v>-65.191999999999993</c:v>
                </c:pt>
                <c:pt idx="91">
                  <c:v>-65.191999999999993</c:v>
                </c:pt>
                <c:pt idx="92">
                  <c:v>-65.131</c:v>
                </c:pt>
                <c:pt idx="93">
                  <c:v>-65.009</c:v>
                </c:pt>
                <c:pt idx="94">
                  <c:v>-65.069999999999993</c:v>
                </c:pt>
                <c:pt idx="95">
                  <c:v>-65.253</c:v>
                </c:pt>
                <c:pt idx="96">
                  <c:v>-65.313999999999993</c:v>
                </c:pt>
                <c:pt idx="97">
                  <c:v>-65.344999999999999</c:v>
                </c:pt>
                <c:pt idx="98">
                  <c:v>-65.374999999999986</c:v>
                </c:pt>
                <c:pt idx="99">
                  <c:v>-65.344999999999999</c:v>
                </c:pt>
                <c:pt idx="100">
                  <c:v>-65.374999999999986</c:v>
                </c:pt>
                <c:pt idx="101">
                  <c:v>-65.284000000000006</c:v>
                </c:pt>
                <c:pt idx="102">
                  <c:v>-65.162000000000006</c:v>
                </c:pt>
                <c:pt idx="103">
                  <c:v>-65.191999999999993</c:v>
                </c:pt>
                <c:pt idx="104">
                  <c:v>-65.131</c:v>
                </c:pt>
                <c:pt idx="105">
                  <c:v>-65.069999999999993</c:v>
                </c:pt>
                <c:pt idx="106">
                  <c:v>-65.069999999999993</c:v>
                </c:pt>
                <c:pt idx="107">
                  <c:v>-65.162000000000006</c:v>
                </c:pt>
                <c:pt idx="108">
                  <c:v>-65.131</c:v>
                </c:pt>
                <c:pt idx="109">
                  <c:v>-65.100999999999999</c:v>
                </c:pt>
                <c:pt idx="110">
                  <c:v>-64.917000000000002</c:v>
                </c:pt>
                <c:pt idx="111">
                  <c:v>-64.765000000000001</c:v>
                </c:pt>
                <c:pt idx="112">
                  <c:v>-64.581999999999994</c:v>
                </c:pt>
                <c:pt idx="113">
                  <c:v>-64.489999999999995</c:v>
                </c:pt>
                <c:pt idx="114">
                  <c:v>-64.399000000000001</c:v>
                </c:pt>
                <c:pt idx="115">
                  <c:v>-64.184999999999974</c:v>
                </c:pt>
                <c:pt idx="116">
                  <c:v>-63.941000000000003</c:v>
                </c:pt>
                <c:pt idx="117">
                  <c:v>-63.758000000000003</c:v>
                </c:pt>
                <c:pt idx="118">
                  <c:v>-63.421999999999997</c:v>
                </c:pt>
                <c:pt idx="119">
                  <c:v>-63.3</c:v>
                </c:pt>
                <c:pt idx="120">
                  <c:v>-63.27</c:v>
                </c:pt>
                <c:pt idx="121">
                  <c:v>-63.27</c:v>
                </c:pt>
                <c:pt idx="122">
                  <c:v>-63.238999999999997</c:v>
                </c:pt>
                <c:pt idx="123">
                  <c:v>-63.207999999999998</c:v>
                </c:pt>
                <c:pt idx="124">
                  <c:v>-63.238999999999997</c:v>
                </c:pt>
                <c:pt idx="125">
                  <c:v>-63.238999999999997</c:v>
                </c:pt>
                <c:pt idx="126">
                  <c:v>-63.116999999999997</c:v>
                </c:pt>
                <c:pt idx="127">
                  <c:v>-62.933999999999997</c:v>
                </c:pt>
                <c:pt idx="128">
                  <c:v>-62.72</c:v>
                </c:pt>
                <c:pt idx="129">
                  <c:v>-62.506999999999998</c:v>
                </c:pt>
                <c:pt idx="130">
                  <c:v>-62.384999999999998</c:v>
                </c:pt>
                <c:pt idx="131">
                  <c:v>-62.231999999999999</c:v>
                </c:pt>
                <c:pt idx="132">
                  <c:v>-62.079000000000001</c:v>
                </c:pt>
                <c:pt idx="133">
                  <c:v>-62.018000000000001</c:v>
                </c:pt>
                <c:pt idx="134">
                  <c:v>-61.927</c:v>
                </c:pt>
                <c:pt idx="135">
                  <c:v>-61.774000000000001</c:v>
                </c:pt>
                <c:pt idx="136">
                  <c:v>-61.713000000000001</c:v>
                </c:pt>
                <c:pt idx="137">
                  <c:v>-61.5</c:v>
                </c:pt>
                <c:pt idx="138">
                  <c:v>-61.561</c:v>
                </c:pt>
                <c:pt idx="139">
                  <c:v>-61.438000000000002</c:v>
                </c:pt>
                <c:pt idx="140">
                  <c:v>-61.347000000000001</c:v>
                </c:pt>
                <c:pt idx="141">
                  <c:v>-61.164000000000001</c:v>
                </c:pt>
                <c:pt idx="142">
                  <c:v>-60.95</c:v>
                </c:pt>
                <c:pt idx="143">
                  <c:v>-60.859000000000002</c:v>
                </c:pt>
                <c:pt idx="144">
                  <c:v>-60.676000000000002</c:v>
                </c:pt>
                <c:pt idx="145">
                  <c:v>-60.523000000000003</c:v>
                </c:pt>
                <c:pt idx="146">
                  <c:v>-60.676000000000002</c:v>
                </c:pt>
                <c:pt idx="147">
                  <c:v>-60.523000000000003</c:v>
                </c:pt>
                <c:pt idx="148">
                  <c:v>-60.491999999999997</c:v>
                </c:pt>
                <c:pt idx="149">
                  <c:v>-60.34</c:v>
                </c:pt>
                <c:pt idx="150">
                  <c:v>-60.034999999999997</c:v>
                </c:pt>
                <c:pt idx="151">
                  <c:v>-59.881999999999998</c:v>
                </c:pt>
                <c:pt idx="152">
                  <c:v>-59.728999999999999</c:v>
                </c:pt>
                <c:pt idx="153">
                  <c:v>-59.454999999999998</c:v>
                </c:pt>
                <c:pt idx="154">
                  <c:v>-59.332999999999998</c:v>
                </c:pt>
                <c:pt idx="155">
                  <c:v>-59.210999999999999</c:v>
                </c:pt>
                <c:pt idx="156">
                  <c:v>-58.936</c:v>
                </c:pt>
                <c:pt idx="157">
                  <c:v>-58.692</c:v>
                </c:pt>
                <c:pt idx="158">
                  <c:v>-58.661000000000001</c:v>
                </c:pt>
                <c:pt idx="159">
                  <c:v>-58.783000000000001</c:v>
                </c:pt>
                <c:pt idx="160">
                  <c:v>-58.539000000000001</c:v>
                </c:pt>
                <c:pt idx="161">
                  <c:v>-58.326000000000001</c:v>
                </c:pt>
                <c:pt idx="162">
                  <c:v>-58.478000000000002</c:v>
                </c:pt>
                <c:pt idx="163">
                  <c:v>-58.478000000000002</c:v>
                </c:pt>
                <c:pt idx="164">
                  <c:v>-58.448</c:v>
                </c:pt>
                <c:pt idx="165">
                  <c:v>-58.265000000000001</c:v>
                </c:pt>
                <c:pt idx="166">
                  <c:v>-58.173000000000002</c:v>
                </c:pt>
                <c:pt idx="167">
                  <c:v>-57.99</c:v>
                </c:pt>
                <c:pt idx="168">
                  <c:v>-57.807000000000002</c:v>
                </c:pt>
                <c:pt idx="169">
                  <c:v>-57.654000000000003</c:v>
                </c:pt>
                <c:pt idx="170">
                  <c:v>-57.654000000000003</c:v>
                </c:pt>
                <c:pt idx="171">
                  <c:v>-57.685000000000002</c:v>
                </c:pt>
                <c:pt idx="172">
                  <c:v>-57.746000000000002</c:v>
                </c:pt>
                <c:pt idx="173">
                  <c:v>-57.685000000000002</c:v>
                </c:pt>
                <c:pt idx="174">
                  <c:v>-57.715000000000003</c:v>
                </c:pt>
                <c:pt idx="175">
                  <c:v>-57.776000000000003</c:v>
                </c:pt>
                <c:pt idx="176">
                  <c:v>-57.715000000000003</c:v>
                </c:pt>
                <c:pt idx="177">
                  <c:v>-57.531999999999996</c:v>
                </c:pt>
                <c:pt idx="178">
                  <c:v>-57.563000000000002</c:v>
                </c:pt>
                <c:pt idx="179">
                  <c:v>-57.531999999999996</c:v>
                </c:pt>
                <c:pt idx="180">
                  <c:v>-57.502000000000002</c:v>
                </c:pt>
                <c:pt idx="181">
                  <c:v>-57.348999999999997</c:v>
                </c:pt>
                <c:pt idx="182">
                  <c:v>-57.287999999999997</c:v>
                </c:pt>
                <c:pt idx="183">
                  <c:v>-57.226999999999997</c:v>
                </c:pt>
                <c:pt idx="184">
                  <c:v>-57.226999999999997</c:v>
                </c:pt>
                <c:pt idx="185">
                  <c:v>-57.197000000000003</c:v>
                </c:pt>
                <c:pt idx="186">
                  <c:v>-57.319000000000003</c:v>
                </c:pt>
                <c:pt idx="187">
                  <c:v>-57.502000000000002</c:v>
                </c:pt>
                <c:pt idx="188">
                  <c:v>-57.654000000000003</c:v>
                </c:pt>
                <c:pt idx="189">
                  <c:v>-57.563000000000002</c:v>
                </c:pt>
                <c:pt idx="190">
                  <c:v>-57.593000000000004</c:v>
                </c:pt>
                <c:pt idx="191">
                  <c:v>-57.593000000000004</c:v>
                </c:pt>
                <c:pt idx="192">
                  <c:v>-57.593000000000004</c:v>
                </c:pt>
                <c:pt idx="193">
                  <c:v>-57.563000000000002</c:v>
                </c:pt>
                <c:pt idx="194">
                  <c:v>-57.593000000000004</c:v>
                </c:pt>
                <c:pt idx="195">
                  <c:v>-57.624000000000002</c:v>
                </c:pt>
                <c:pt idx="196">
                  <c:v>-57.654000000000003</c:v>
                </c:pt>
                <c:pt idx="197">
                  <c:v>-57.715000000000003</c:v>
                </c:pt>
                <c:pt idx="198">
                  <c:v>-57.776000000000003</c:v>
                </c:pt>
                <c:pt idx="199">
                  <c:v>-57.868000000000002</c:v>
                </c:pt>
                <c:pt idx="200">
                  <c:v>-57.837000000000003</c:v>
                </c:pt>
                <c:pt idx="201">
                  <c:v>-57.898000000000003</c:v>
                </c:pt>
                <c:pt idx="202">
                  <c:v>-57.654000000000003</c:v>
                </c:pt>
                <c:pt idx="203">
                  <c:v>-57.685000000000002</c:v>
                </c:pt>
                <c:pt idx="204">
                  <c:v>-57.746000000000002</c:v>
                </c:pt>
                <c:pt idx="205">
                  <c:v>-57.654000000000003</c:v>
                </c:pt>
                <c:pt idx="206">
                  <c:v>-57.593000000000004</c:v>
                </c:pt>
                <c:pt idx="207">
                  <c:v>-57.531999999999996</c:v>
                </c:pt>
                <c:pt idx="208">
                  <c:v>-57.348999999999997</c:v>
                </c:pt>
                <c:pt idx="209">
                  <c:v>-57.38</c:v>
                </c:pt>
                <c:pt idx="210">
                  <c:v>-57.319000000000003</c:v>
                </c:pt>
                <c:pt idx="211">
                  <c:v>-57.531999999999996</c:v>
                </c:pt>
                <c:pt idx="212">
                  <c:v>-57.531999999999996</c:v>
                </c:pt>
                <c:pt idx="213">
                  <c:v>-57.624000000000002</c:v>
                </c:pt>
                <c:pt idx="214">
                  <c:v>-57.685000000000002</c:v>
                </c:pt>
                <c:pt idx="215">
                  <c:v>-57.715000000000003</c:v>
                </c:pt>
                <c:pt idx="216">
                  <c:v>-57.776000000000003</c:v>
                </c:pt>
                <c:pt idx="217">
                  <c:v>-57.868000000000002</c:v>
                </c:pt>
                <c:pt idx="218">
                  <c:v>-57.746000000000002</c:v>
                </c:pt>
                <c:pt idx="219">
                  <c:v>-57.776000000000003</c:v>
                </c:pt>
                <c:pt idx="220">
                  <c:v>-57.624000000000002</c:v>
                </c:pt>
                <c:pt idx="221">
                  <c:v>-57.654000000000003</c:v>
                </c:pt>
                <c:pt idx="222">
                  <c:v>-57.624000000000002</c:v>
                </c:pt>
                <c:pt idx="223">
                  <c:v>-57.685000000000002</c:v>
                </c:pt>
                <c:pt idx="224">
                  <c:v>-57.807000000000002</c:v>
                </c:pt>
                <c:pt idx="225">
                  <c:v>-57.837000000000003</c:v>
                </c:pt>
                <c:pt idx="226">
                  <c:v>-57.837000000000003</c:v>
                </c:pt>
                <c:pt idx="227">
                  <c:v>-57.99</c:v>
                </c:pt>
                <c:pt idx="228">
                  <c:v>-57.868000000000002</c:v>
                </c:pt>
                <c:pt idx="229">
                  <c:v>-57.807000000000002</c:v>
                </c:pt>
                <c:pt idx="230">
                  <c:v>-57.807000000000002</c:v>
                </c:pt>
                <c:pt idx="231">
                  <c:v>-57.685000000000002</c:v>
                </c:pt>
                <c:pt idx="232">
                  <c:v>-57.593000000000004</c:v>
                </c:pt>
                <c:pt idx="233">
                  <c:v>-57.441000000000003</c:v>
                </c:pt>
                <c:pt idx="234">
                  <c:v>-57.319000000000003</c:v>
                </c:pt>
                <c:pt idx="235">
                  <c:v>-57.258000000000003</c:v>
                </c:pt>
                <c:pt idx="236">
                  <c:v>-57.197000000000003</c:v>
                </c:pt>
                <c:pt idx="237">
                  <c:v>-57.134999999999998</c:v>
                </c:pt>
                <c:pt idx="238">
                  <c:v>-57.258000000000003</c:v>
                </c:pt>
                <c:pt idx="239">
                  <c:v>-57.226999999999997</c:v>
                </c:pt>
                <c:pt idx="240">
                  <c:v>-57.226999999999997</c:v>
                </c:pt>
                <c:pt idx="241">
                  <c:v>-57.287999999999997</c:v>
                </c:pt>
                <c:pt idx="242">
                  <c:v>-57.197000000000003</c:v>
                </c:pt>
                <c:pt idx="243">
                  <c:v>-57.319000000000003</c:v>
                </c:pt>
                <c:pt idx="244">
                  <c:v>-57.165999999999997</c:v>
                </c:pt>
                <c:pt idx="245">
                  <c:v>-56.921999999999997</c:v>
                </c:pt>
                <c:pt idx="246">
                  <c:v>-57.104999999999997</c:v>
                </c:pt>
                <c:pt idx="247">
                  <c:v>-56.921999999999997</c:v>
                </c:pt>
                <c:pt idx="248">
                  <c:v>-56.921999999999997</c:v>
                </c:pt>
                <c:pt idx="249">
                  <c:v>-56.890999999999998</c:v>
                </c:pt>
                <c:pt idx="250">
                  <c:v>-56.951999999999998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2A0-1349-AAFD-89A789D4E5F1}"/>
            </c:ext>
          </c:extLst>
        </c:ser>
        <c:ser>
          <c:idx val="6"/>
          <c:order val="6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Gg_R153Q_cell9_V!$A$8:$IQ$8</c:f>
              <c:numCache>
                <c:formatCode>General</c:formatCode>
                <c:ptCount val="251"/>
                <c:pt idx="0">
                  <c:v>-57.868000000000002</c:v>
                </c:pt>
                <c:pt idx="1">
                  <c:v>-57.959000000000003</c:v>
                </c:pt>
                <c:pt idx="2">
                  <c:v>-57.807000000000002</c:v>
                </c:pt>
                <c:pt idx="3">
                  <c:v>-57.776000000000003</c:v>
                </c:pt>
                <c:pt idx="4">
                  <c:v>-57.837000000000003</c:v>
                </c:pt>
                <c:pt idx="5">
                  <c:v>-57.898000000000003</c:v>
                </c:pt>
                <c:pt idx="6">
                  <c:v>-57.776000000000003</c:v>
                </c:pt>
                <c:pt idx="7">
                  <c:v>-57.898000000000003</c:v>
                </c:pt>
                <c:pt idx="8">
                  <c:v>-57.929000000000002</c:v>
                </c:pt>
                <c:pt idx="9">
                  <c:v>-57.99</c:v>
                </c:pt>
                <c:pt idx="10">
                  <c:v>-57.837000000000003</c:v>
                </c:pt>
                <c:pt idx="11">
                  <c:v>-57.776000000000003</c:v>
                </c:pt>
                <c:pt idx="12">
                  <c:v>-57.746000000000002</c:v>
                </c:pt>
                <c:pt idx="13">
                  <c:v>-57.715000000000003</c:v>
                </c:pt>
                <c:pt idx="14">
                  <c:v>-57.654000000000003</c:v>
                </c:pt>
                <c:pt idx="15">
                  <c:v>-57.38</c:v>
                </c:pt>
                <c:pt idx="16">
                  <c:v>-57.593000000000004</c:v>
                </c:pt>
                <c:pt idx="17">
                  <c:v>-57.807000000000002</c:v>
                </c:pt>
                <c:pt idx="18">
                  <c:v>-57.837000000000003</c:v>
                </c:pt>
                <c:pt idx="19">
                  <c:v>-57.99</c:v>
                </c:pt>
                <c:pt idx="20">
                  <c:v>-58.051000000000002</c:v>
                </c:pt>
                <c:pt idx="21">
                  <c:v>-57.959000000000003</c:v>
                </c:pt>
                <c:pt idx="22">
                  <c:v>-57.898000000000003</c:v>
                </c:pt>
                <c:pt idx="23">
                  <c:v>-57.807000000000002</c:v>
                </c:pt>
                <c:pt idx="24">
                  <c:v>-57.868000000000002</c:v>
                </c:pt>
                <c:pt idx="25">
                  <c:v>-57.898000000000003</c:v>
                </c:pt>
                <c:pt idx="26">
                  <c:v>-57.959000000000003</c:v>
                </c:pt>
                <c:pt idx="27">
                  <c:v>-57.868000000000002</c:v>
                </c:pt>
                <c:pt idx="28">
                  <c:v>-57.929000000000002</c:v>
                </c:pt>
                <c:pt idx="29">
                  <c:v>-57.929000000000002</c:v>
                </c:pt>
                <c:pt idx="30">
                  <c:v>-58.051000000000002</c:v>
                </c:pt>
                <c:pt idx="31">
                  <c:v>-57.959000000000003</c:v>
                </c:pt>
                <c:pt idx="32">
                  <c:v>-58.082000000000001</c:v>
                </c:pt>
                <c:pt idx="33">
                  <c:v>-58.204000000000001</c:v>
                </c:pt>
                <c:pt idx="34">
                  <c:v>-58.112000000000002</c:v>
                </c:pt>
                <c:pt idx="35">
                  <c:v>-58.173000000000002</c:v>
                </c:pt>
                <c:pt idx="36">
                  <c:v>-58.143000000000001</c:v>
                </c:pt>
                <c:pt idx="37">
                  <c:v>-58.143000000000001</c:v>
                </c:pt>
                <c:pt idx="38">
                  <c:v>-58.082000000000001</c:v>
                </c:pt>
                <c:pt idx="39">
                  <c:v>-58.051000000000002</c:v>
                </c:pt>
                <c:pt idx="40">
                  <c:v>-57.959000000000003</c:v>
                </c:pt>
                <c:pt idx="41">
                  <c:v>-57.929000000000002</c:v>
                </c:pt>
                <c:pt idx="42">
                  <c:v>-58.051000000000002</c:v>
                </c:pt>
                <c:pt idx="43">
                  <c:v>-58.173000000000002</c:v>
                </c:pt>
                <c:pt idx="44">
                  <c:v>-58.326000000000001</c:v>
                </c:pt>
                <c:pt idx="45">
                  <c:v>-58.356000000000002</c:v>
                </c:pt>
                <c:pt idx="46">
                  <c:v>-57.898000000000003</c:v>
                </c:pt>
                <c:pt idx="47">
                  <c:v>-37.207999999999998</c:v>
                </c:pt>
                <c:pt idx="48">
                  <c:v>-29.821999999999999</c:v>
                </c:pt>
                <c:pt idx="49">
                  <c:v>-10.901</c:v>
                </c:pt>
                <c:pt idx="50">
                  <c:v>5.6696999999999997</c:v>
                </c:pt>
                <c:pt idx="51">
                  <c:v>-1.3188</c:v>
                </c:pt>
                <c:pt idx="52">
                  <c:v>-12.031000000000001</c:v>
                </c:pt>
                <c:pt idx="53">
                  <c:v>-21.734999999999999</c:v>
                </c:pt>
                <c:pt idx="54">
                  <c:v>-30.219000000000001</c:v>
                </c:pt>
                <c:pt idx="55">
                  <c:v>-36.963000000000001</c:v>
                </c:pt>
                <c:pt idx="56">
                  <c:v>-41.601999999999997</c:v>
                </c:pt>
                <c:pt idx="57">
                  <c:v>-44.898000000000003</c:v>
                </c:pt>
                <c:pt idx="58">
                  <c:v>-47.247999999999998</c:v>
                </c:pt>
                <c:pt idx="59">
                  <c:v>-49.445</c:v>
                </c:pt>
                <c:pt idx="60">
                  <c:v>-51.000999999999998</c:v>
                </c:pt>
                <c:pt idx="61">
                  <c:v>-52.314</c:v>
                </c:pt>
                <c:pt idx="62">
                  <c:v>-53.625999999999998</c:v>
                </c:pt>
                <c:pt idx="63">
                  <c:v>-54.603000000000002</c:v>
                </c:pt>
                <c:pt idx="64">
                  <c:v>-55.579000000000001</c:v>
                </c:pt>
                <c:pt idx="65">
                  <c:v>-56.189</c:v>
                </c:pt>
                <c:pt idx="66">
                  <c:v>-56.921999999999997</c:v>
                </c:pt>
                <c:pt idx="67">
                  <c:v>-57.807000000000002</c:v>
                </c:pt>
                <c:pt idx="68">
                  <c:v>-58.661000000000001</c:v>
                </c:pt>
                <c:pt idx="69">
                  <c:v>-59.393999999999998</c:v>
                </c:pt>
                <c:pt idx="70">
                  <c:v>-60.034999999999997</c:v>
                </c:pt>
                <c:pt idx="71">
                  <c:v>-60.737000000000002</c:v>
                </c:pt>
                <c:pt idx="72">
                  <c:v>-61.347000000000001</c:v>
                </c:pt>
                <c:pt idx="73">
                  <c:v>-61.622</c:v>
                </c:pt>
                <c:pt idx="74">
                  <c:v>-62.018000000000001</c:v>
                </c:pt>
                <c:pt idx="75">
                  <c:v>-62.567999999999998</c:v>
                </c:pt>
                <c:pt idx="76">
                  <c:v>-62.994999999999997</c:v>
                </c:pt>
                <c:pt idx="77">
                  <c:v>-63.238999999999997</c:v>
                </c:pt>
                <c:pt idx="78">
                  <c:v>-63.392000000000003</c:v>
                </c:pt>
                <c:pt idx="79">
                  <c:v>-63.697000000000003</c:v>
                </c:pt>
                <c:pt idx="80">
                  <c:v>-63.941000000000003</c:v>
                </c:pt>
                <c:pt idx="81">
                  <c:v>-64.123999999999995</c:v>
                </c:pt>
                <c:pt idx="82">
                  <c:v>-64.367999999999995</c:v>
                </c:pt>
                <c:pt idx="83">
                  <c:v>-64.703999999999994</c:v>
                </c:pt>
                <c:pt idx="84">
                  <c:v>-65.009</c:v>
                </c:pt>
                <c:pt idx="85">
                  <c:v>-65.131</c:v>
                </c:pt>
                <c:pt idx="86">
                  <c:v>-65.191999999999993</c:v>
                </c:pt>
                <c:pt idx="87">
                  <c:v>-65.253</c:v>
                </c:pt>
                <c:pt idx="88">
                  <c:v>-65.374999999999986</c:v>
                </c:pt>
                <c:pt idx="89">
                  <c:v>-65.162000000000006</c:v>
                </c:pt>
                <c:pt idx="90">
                  <c:v>-65.069999999999993</c:v>
                </c:pt>
                <c:pt idx="91">
                  <c:v>-65.009</c:v>
                </c:pt>
                <c:pt idx="92">
                  <c:v>-65.009</c:v>
                </c:pt>
                <c:pt idx="93">
                  <c:v>-64.85599999999998</c:v>
                </c:pt>
                <c:pt idx="94">
                  <c:v>-65.009</c:v>
                </c:pt>
                <c:pt idx="95">
                  <c:v>-65.040000000000006</c:v>
                </c:pt>
                <c:pt idx="96">
                  <c:v>-64.947999999999993</c:v>
                </c:pt>
                <c:pt idx="97">
                  <c:v>-64.887</c:v>
                </c:pt>
                <c:pt idx="98">
                  <c:v>-64.672999999999845</c:v>
                </c:pt>
                <c:pt idx="99">
                  <c:v>-64.643000000000001</c:v>
                </c:pt>
                <c:pt idx="100">
                  <c:v>-64.551000000000002</c:v>
                </c:pt>
                <c:pt idx="101">
                  <c:v>-64.611999999999995</c:v>
                </c:pt>
                <c:pt idx="102">
                  <c:v>-64.337999999999994</c:v>
                </c:pt>
                <c:pt idx="103">
                  <c:v>-64.245999999999995</c:v>
                </c:pt>
                <c:pt idx="104">
                  <c:v>-64.063000000000002</c:v>
                </c:pt>
                <c:pt idx="105">
                  <c:v>-63.941000000000003</c:v>
                </c:pt>
                <c:pt idx="106">
                  <c:v>-63.787999999999997</c:v>
                </c:pt>
                <c:pt idx="107">
                  <c:v>-63.726999999999997</c:v>
                </c:pt>
                <c:pt idx="108">
                  <c:v>-63.848999999999997</c:v>
                </c:pt>
                <c:pt idx="109">
                  <c:v>-63.787999999999997</c:v>
                </c:pt>
                <c:pt idx="110">
                  <c:v>-63.726999999999997</c:v>
                </c:pt>
                <c:pt idx="111">
                  <c:v>-63.665999999999997</c:v>
                </c:pt>
                <c:pt idx="112">
                  <c:v>-63.575000000000003</c:v>
                </c:pt>
                <c:pt idx="113">
                  <c:v>-63.453000000000003</c:v>
                </c:pt>
                <c:pt idx="114">
                  <c:v>-63.392000000000003</c:v>
                </c:pt>
                <c:pt idx="115">
                  <c:v>-63.27</c:v>
                </c:pt>
                <c:pt idx="116">
                  <c:v>-62.994999999999997</c:v>
                </c:pt>
                <c:pt idx="117">
                  <c:v>-62.902999999999999</c:v>
                </c:pt>
                <c:pt idx="118">
                  <c:v>-62.841999999999999</c:v>
                </c:pt>
                <c:pt idx="119">
                  <c:v>-62.780999999999999</c:v>
                </c:pt>
                <c:pt idx="120">
                  <c:v>-62.658999999999999</c:v>
                </c:pt>
                <c:pt idx="121">
                  <c:v>-62.69</c:v>
                </c:pt>
                <c:pt idx="122">
                  <c:v>-62.69</c:v>
                </c:pt>
                <c:pt idx="123">
                  <c:v>-62.658999999999999</c:v>
                </c:pt>
                <c:pt idx="124">
                  <c:v>-62.597999999999999</c:v>
                </c:pt>
                <c:pt idx="125">
                  <c:v>-62.445999999999998</c:v>
                </c:pt>
                <c:pt idx="126">
                  <c:v>-62.353999999999999</c:v>
                </c:pt>
                <c:pt idx="127">
                  <c:v>-62.323</c:v>
                </c:pt>
                <c:pt idx="128">
                  <c:v>-62.14</c:v>
                </c:pt>
                <c:pt idx="129">
                  <c:v>-62.048999999999999</c:v>
                </c:pt>
                <c:pt idx="130">
                  <c:v>-61.896000000000001</c:v>
                </c:pt>
                <c:pt idx="131">
                  <c:v>-61.744</c:v>
                </c:pt>
                <c:pt idx="132">
                  <c:v>-61.347000000000001</c:v>
                </c:pt>
                <c:pt idx="133">
                  <c:v>-61.133000000000003</c:v>
                </c:pt>
                <c:pt idx="134">
                  <c:v>-61.164000000000001</c:v>
                </c:pt>
                <c:pt idx="135">
                  <c:v>-61.011000000000003</c:v>
                </c:pt>
                <c:pt idx="136">
                  <c:v>-60.95</c:v>
                </c:pt>
                <c:pt idx="137">
                  <c:v>-60.859000000000002</c:v>
                </c:pt>
                <c:pt idx="138">
                  <c:v>-60.615000000000002</c:v>
                </c:pt>
                <c:pt idx="139">
                  <c:v>-60.401000000000003</c:v>
                </c:pt>
                <c:pt idx="140">
                  <c:v>-60.247999999999998</c:v>
                </c:pt>
                <c:pt idx="141">
                  <c:v>-59.881999999999998</c:v>
                </c:pt>
                <c:pt idx="142">
                  <c:v>-59.912999999999997</c:v>
                </c:pt>
                <c:pt idx="143">
                  <c:v>-59.820999999999998</c:v>
                </c:pt>
                <c:pt idx="144">
                  <c:v>-59.606999999999999</c:v>
                </c:pt>
                <c:pt idx="145">
                  <c:v>-59.423999999999999</c:v>
                </c:pt>
                <c:pt idx="146">
                  <c:v>-59.363</c:v>
                </c:pt>
                <c:pt idx="147">
                  <c:v>-59.332999999999998</c:v>
                </c:pt>
                <c:pt idx="148">
                  <c:v>-59.18</c:v>
                </c:pt>
                <c:pt idx="149">
                  <c:v>-58.966999999999999</c:v>
                </c:pt>
                <c:pt idx="150">
                  <c:v>-59.058</c:v>
                </c:pt>
                <c:pt idx="151">
                  <c:v>-59.027999999999999</c:v>
                </c:pt>
                <c:pt idx="152">
                  <c:v>-58.966999999999999</c:v>
                </c:pt>
                <c:pt idx="153">
                  <c:v>-58.875</c:v>
                </c:pt>
                <c:pt idx="154">
                  <c:v>-58.661000000000001</c:v>
                </c:pt>
                <c:pt idx="155">
                  <c:v>-58.478000000000002</c:v>
                </c:pt>
                <c:pt idx="156">
                  <c:v>-58.234000000000002</c:v>
                </c:pt>
                <c:pt idx="157">
                  <c:v>-57.868000000000002</c:v>
                </c:pt>
                <c:pt idx="158">
                  <c:v>-57.837000000000003</c:v>
                </c:pt>
                <c:pt idx="159">
                  <c:v>-58.051000000000002</c:v>
                </c:pt>
                <c:pt idx="160">
                  <c:v>-58.021000000000001</c:v>
                </c:pt>
                <c:pt idx="161">
                  <c:v>-57.959000000000003</c:v>
                </c:pt>
                <c:pt idx="162">
                  <c:v>-57.868000000000002</c:v>
                </c:pt>
                <c:pt idx="163">
                  <c:v>-57.868000000000002</c:v>
                </c:pt>
                <c:pt idx="164">
                  <c:v>-57.837000000000003</c:v>
                </c:pt>
                <c:pt idx="165">
                  <c:v>-57.563000000000002</c:v>
                </c:pt>
                <c:pt idx="166">
                  <c:v>-57.685000000000002</c:v>
                </c:pt>
                <c:pt idx="167">
                  <c:v>-57.654000000000003</c:v>
                </c:pt>
                <c:pt idx="168">
                  <c:v>-57.624000000000002</c:v>
                </c:pt>
                <c:pt idx="169">
                  <c:v>-57.593000000000004</c:v>
                </c:pt>
                <c:pt idx="170">
                  <c:v>-57.197000000000003</c:v>
                </c:pt>
                <c:pt idx="171">
                  <c:v>-57.197000000000003</c:v>
                </c:pt>
                <c:pt idx="172">
                  <c:v>-57.134999999999998</c:v>
                </c:pt>
                <c:pt idx="173">
                  <c:v>-56.982999999999997</c:v>
                </c:pt>
                <c:pt idx="174">
                  <c:v>-57.043999999999997</c:v>
                </c:pt>
                <c:pt idx="175">
                  <c:v>-57.226999999999997</c:v>
                </c:pt>
                <c:pt idx="176">
                  <c:v>-57.319000000000003</c:v>
                </c:pt>
                <c:pt idx="177">
                  <c:v>-57.258000000000003</c:v>
                </c:pt>
                <c:pt idx="178">
                  <c:v>-57.165999999999997</c:v>
                </c:pt>
                <c:pt idx="179">
                  <c:v>-57.197000000000003</c:v>
                </c:pt>
                <c:pt idx="180">
                  <c:v>-57.012999999999998</c:v>
                </c:pt>
                <c:pt idx="181">
                  <c:v>-56.83</c:v>
                </c:pt>
                <c:pt idx="182">
                  <c:v>-56.738999999999997</c:v>
                </c:pt>
                <c:pt idx="183">
                  <c:v>-56.768999999999998</c:v>
                </c:pt>
                <c:pt idx="184">
                  <c:v>-56.8</c:v>
                </c:pt>
                <c:pt idx="185">
                  <c:v>-56.8</c:v>
                </c:pt>
                <c:pt idx="186">
                  <c:v>-56.921999999999997</c:v>
                </c:pt>
                <c:pt idx="187">
                  <c:v>-57.012999999999998</c:v>
                </c:pt>
                <c:pt idx="188">
                  <c:v>-56.982999999999997</c:v>
                </c:pt>
                <c:pt idx="189">
                  <c:v>-57.012999999999998</c:v>
                </c:pt>
                <c:pt idx="190">
                  <c:v>-56.951999999999998</c:v>
                </c:pt>
                <c:pt idx="191">
                  <c:v>-56.982999999999997</c:v>
                </c:pt>
                <c:pt idx="192">
                  <c:v>-57.043999999999997</c:v>
                </c:pt>
                <c:pt idx="193">
                  <c:v>-56.982999999999997</c:v>
                </c:pt>
                <c:pt idx="194">
                  <c:v>-56.982999999999997</c:v>
                </c:pt>
                <c:pt idx="195">
                  <c:v>-57.134999999999998</c:v>
                </c:pt>
                <c:pt idx="196">
                  <c:v>-57.043999999999997</c:v>
                </c:pt>
                <c:pt idx="197">
                  <c:v>-57.043999999999997</c:v>
                </c:pt>
                <c:pt idx="198">
                  <c:v>-57.104999999999997</c:v>
                </c:pt>
                <c:pt idx="199">
                  <c:v>-57.319000000000003</c:v>
                </c:pt>
                <c:pt idx="200">
                  <c:v>-57.348999999999997</c:v>
                </c:pt>
                <c:pt idx="201">
                  <c:v>-57.531999999999996</c:v>
                </c:pt>
                <c:pt idx="202">
                  <c:v>-57.531999999999996</c:v>
                </c:pt>
                <c:pt idx="203">
                  <c:v>-57.531999999999996</c:v>
                </c:pt>
                <c:pt idx="204">
                  <c:v>-57.470999999999997</c:v>
                </c:pt>
                <c:pt idx="205">
                  <c:v>-57.441000000000003</c:v>
                </c:pt>
                <c:pt idx="206">
                  <c:v>-57.41</c:v>
                </c:pt>
                <c:pt idx="207">
                  <c:v>-57.38</c:v>
                </c:pt>
                <c:pt idx="208">
                  <c:v>-57.348999999999997</c:v>
                </c:pt>
                <c:pt idx="209">
                  <c:v>-57.38</c:v>
                </c:pt>
                <c:pt idx="210">
                  <c:v>-57.319000000000003</c:v>
                </c:pt>
                <c:pt idx="211">
                  <c:v>-57.470999999999997</c:v>
                </c:pt>
                <c:pt idx="212">
                  <c:v>-57.654000000000003</c:v>
                </c:pt>
                <c:pt idx="213">
                  <c:v>-57.654000000000003</c:v>
                </c:pt>
                <c:pt idx="214">
                  <c:v>-57.715000000000003</c:v>
                </c:pt>
                <c:pt idx="215">
                  <c:v>-57.685000000000002</c:v>
                </c:pt>
                <c:pt idx="216">
                  <c:v>-57.624000000000002</c:v>
                </c:pt>
                <c:pt idx="217">
                  <c:v>-57.715000000000003</c:v>
                </c:pt>
                <c:pt idx="218">
                  <c:v>-57.715000000000003</c:v>
                </c:pt>
                <c:pt idx="219">
                  <c:v>-57.654000000000003</c:v>
                </c:pt>
                <c:pt idx="220">
                  <c:v>-57.531999999999996</c:v>
                </c:pt>
                <c:pt idx="221">
                  <c:v>-57.563000000000002</c:v>
                </c:pt>
                <c:pt idx="222">
                  <c:v>-57.441000000000003</c:v>
                </c:pt>
                <c:pt idx="223">
                  <c:v>-57.41</c:v>
                </c:pt>
                <c:pt idx="224">
                  <c:v>-57.38</c:v>
                </c:pt>
                <c:pt idx="225">
                  <c:v>-57.470999999999997</c:v>
                </c:pt>
                <c:pt idx="226">
                  <c:v>-57.624000000000002</c:v>
                </c:pt>
                <c:pt idx="227">
                  <c:v>-57.593000000000004</c:v>
                </c:pt>
                <c:pt idx="228">
                  <c:v>-57.470999999999997</c:v>
                </c:pt>
                <c:pt idx="229">
                  <c:v>-57.258000000000003</c:v>
                </c:pt>
                <c:pt idx="230">
                  <c:v>-57.165999999999997</c:v>
                </c:pt>
                <c:pt idx="231">
                  <c:v>-57.043999999999997</c:v>
                </c:pt>
                <c:pt idx="232">
                  <c:v>-56.738999999999997</c:v>
                </c:pt>
                <c:pt idx="233">
                  <c:v>-56.585999999999999</c:v>
                </c:pt>
                <c:pt idx="234">
                  <c:v>-56.8</c:v>
                </c:pt>
                <c:pt idx="235">
                  <c:v>-56.707999999999998</c:v>
                </c:pt>
                <c:pt idx="236">
                  <c:v>-56.707999999999998</c:v>
                </c:pt>
                <c:pt idx="237">
                  <c:v>-56.890999999999998</c:v>
                </c:pt>
                <c:pt idx="238">
                  <c:v>-57.073999999999998</c:v>
                </c:pt>
                <c:pt idx="239">
                  <c:v>-57.134999999999998</c:v>
                </c:pt>
                <c:pt idx="240">
                  <c:v>-57.104999999999997</c:v>
                </c:pt>
                <c:pt idx="241">
                  <c:v>-57.073999999999998</c:v>
                </c:pt>
                <c:pt idx="242">
                  <c:v>-57.258000000000003</c:v>
                </c:pt>
                <c:pt idx="243">
                  <c:v>-57.348999999999997</c:v>
                </c:pt>
                <c:pt idx="244">
                  <c:v>-57.38</c:v>
                </c:pt>
                <c:pt idx="245">
                  <c:v>-57.319000000000003</c:v>
                </c:pt>
                <c:pt idx="246">
                  <c:v>-57.531999999999996</c:v>
                </c:pt>
                <c:pt idx="247">
                  <c:v>-57.563000000000002</c:v>
                </c:pt>
                <c:pt idx="248">
                  <c:v>-57.502000000000002</c:v>
                </c:pt>
                <c:pt idx="249">
                  <c:v>-57.348999999999997</c:v>
                </c:pt>
                <c:pt idx="250">
                  <c:v>-57.685000000000002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2A0-1349-AAFD-89A789D4E5F1}"/>
            </c:ext>
          </c:extLst>
        </c:ser>
        <c:ser>
          <c:idx val="7"/>
          <c:order val="7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Gg_R153Q_cell9_V!$A$9:$IQ$9</c:f>
              <c:numCache>
                <c:formatCode>General</c:formatCode>
                <c:ptCount val="251"/>
                <c:pt idx="0">
                  <c:v>-59.637999999999998</c:v>
                </c:pt>
                <c:pt idx="1">
                  <c:v>-59.454999999999998</c:v>
                </c:pt>
                <c:pt idx="2">
                  <c:v>-59.332999999999998</c:v>
                </c:pt>
                <c:pt idx="3">
                  <c:v>-59.302</c:v>
                </c:pt>
                <c:pt idx="4">
                  <c:v>-59.18</c:v>
                </c:pt>
                <c:pt idx="5">
                  <c:v>-59.119</c:v>
                </c:pt>
                <c:pt idx="6">
                  <c:v>-58.966999999999999</c:v>
                </c:pt>
                <c:pt idx="7">
                  <c:v>-58.905999999999999</c:v>
                </c:pt>
                <c:pt idx="8">
                  <c:v>-59.058</c:v>
                </c:pt>
                <c:pt idx="9">
                  <c:v>-58.997</c:v>
                </c:pt>
                <c:pt idx="10">
                  <c:v>-58.936</c:v>
                </c:pt>
                <c:pt idx="11">
                  <c:v>-58.844000000000001</c:v>
                </c:pt>
                <c:pt idx="12">
                  <c:v>-58.905999999999999</c:v>
                </c:pt>
                <c:pt idx="13">
                  <c:v>-58.814</c:v>
                </c:pt>
                <c:pt idx="14">
                  <c:v>-58.692</c:v>
                </c:pt>
                <c:pt idx="15">
                  <c:v>-58.661000000000001</c:v>
                </c:pt>
                <c:pt idx="16">
                  <c:v>-58.6</c:v>
                </c:pt>
                <c:pt idx="17">
                  <c:v>-58.631</c:v>
                </c:pt>
                <c:pt idx="18">
                  <c:v>-58.448</c:v>
                </c:pt>
                <c:pt idx="19">
                  <c:v>-58.295000000000002</c:v>
                </c:pt>
                <c:pt idx="20">
                  <c:v>-58.112000000000002</c:v>
                </c:pt>
                <c:pt idx="21">
                  <c:v>-58.051000000000002</c:v>
                </c:pt>
                <c:pt idx="22">
                  <c:v>-57.99</c:v>
                </c:pt>
                <c:pt idx="23">
                  <c:v>-58.021000000000001</c:v>
                </c:pt>
                <c:pt idx="24">
                  <c:v>-58.082000000000001</c:v>
                </c:pt>
                <c:pt idx="25">
                  <c:v>-58.265000000000001</c:v>
                </c:pt>
                <c:pt idx="26">
                  <c:v>-58.265000000000001</c:v>
                </c:pt>
                <c:pt idx="27">
                  <c:v>-58.265000000000001</c:v>
                </c:pt>
                <c:pt idx="28">
                  <c:v>-58.143000000000001</c:v>
                </c:pt>
                <c:pt idx="29">
                  <c:v>-57.959000000000003</c:v>
                </c:pt>
                <c:pt idx="30">
                  <c:v>-57.837000000000003</c:v>
                </c:pt>
                <c:pt idx="31">
                  <c:v>-57.746000000000002</c:v>
                </c:pt>
                <c:pt idx="32">
                  <c:v>-57.685000000000002</c:v>
                </c:pt>
                <c:pt idx="33">
                  <c:v>-57.715000000000003</c:v>
                </c:pt>
                <c:pt idx="34">
                  <c:v>-57.654000000000003</c:v>
                </c:pt>
                <c:pt idx="35">
                  <c:v>-57.685000000000002</c:v>
                </c:pt>
                <c:pt idx="36">
                  <c:v>-57.715000000000003</c:v>
                </c:pt>
                <c:pt idx="37">
                  <c:v>-57.685000000000002</c:v>
                </c:pt>
                <c:pt idx="38">
                  <c:v>-57.776000000000003</c:v>
                </c:pt>
                <c:pt idx="39">
                  <c:v>-57.654000000000003</c:v>
                </c:pt>
                <c:pt idx="40">
                  <c:v>-57.654000000000003</c:v>
                </c:pt>
                <c:pt idx="41">
                  <c:v>-57.624000000000002</c:v>
                </c:pt>
                <c:pt idx="42">
                  <c:v>-57.624000000000002</c:v>
                </c:pt>
                <c:pt idx="43">
                  <c:v>-57.593000000000004</c:v>
                </c:pt>
                <c:pt idx="44">
                  <c:v>-57.470999999999997</c:v>
                </c:pt>
                <c:pt idx="45">
                  <c:v>-57.563000000000002</c:v>
                </c:pt>
                <c:pt idx="46">
                  <c:v>-57.41</c:v>
                </c:pt>
                <c:pt idx="47">
                  <c:v>-44.195999999999998</c:v>
                </c:pt>
                <c:pt idx="48">
                  <c:v>-30.738</c:v>
                </c:pt>
                <c:pt idx="49">
                  <c:v>-13.74</c:v>
                </c:pt>
                <c:pt idx="50">
                  <c:v>5.3034999999999997</c:v>
                </c:pt>
                <c:pt idx="51">
                  <c:v>-0.55591000000000002</c:v>
                </c:pt>
                <c:pt idx="52">
                  <c:v>-10.596</c:v>
                </c:pt>
                <c:pt idx="53">
                  <c:v>-20.452999999999999</c:v>
                </c:pt>
                <c:pt idx="54">
                  <c:v>-28.663</c:v>
                </c:pt>
                <c:pt idx="55">
                  <c:v>-35.375999999999998</c:v>
                </c:pt>
                <c:pt idx="56">
                  <c:v>-40.564</c:v>
                </c:pt>
                <c:pt idx="57">
                  <c:v>-44.103999999999999</c:v>
                </c:pt>
                <c:pt idx="58">
                  <c:v>-47.064999999999998</c:v>
                </c:pt>
                <c:pt idx="59">
                  <c:v>-49.262</c:v>
                </c:pt>
                <c:pt idx="60">
                  <c:v>-51.000999999999998</c:v>
                </c:pt>
                <c:pt idx="61">
                  <c:v>-52.436</c:v>
                </c:pt>
                <c:pt idx="62">
                  <c:v>-53.655999999999999</c:v>
                </c:pt>
                <c:pt idx="63">
                  <c:v>-54.755000000000003</c:v>
                </c:pt>
                <c:pt idx="64">
                  <c:v>-55.731999999999999</c:v>
                </c:pt>
                <c:pt idx="65">
                  <c:v>-56.372999999999998</c:v>
                </c:pt>
                <c:pt idx="66">
                  <c:v>-57.012999999999998</c:v>
                </c:pt>
                <c:pt idx="67">
                  <c:v>-57.868000000000002</c:v>
                </c:pt>
                <c:pt idx="68">
                  <c:v>-58.509</c:v>
                </c:pt>
                <c:pt idx="69">
                  <c:v>-59.18</c:v>
                </c:pt>
                <c:pt idx="70">
                  <c:v>-59.667999999999999</c:v>
                </c:pt>
                <c:pt idx="71">
                  <c:v>-60.125999999999998</c:v>
                </c:pt>
                <c:pt idx="72">
                  <c:v>-60.615000000000002</c:v>
                </c:pt>
                <c:pt idx="73">
                  <c:v>-61.164000000000001</c:v>
                </c:pt>
                <c:pt idx="74">
                  <c:v>-61.469000000000001</c:v>
                </c:pt>
                <c:pt idx="75">
                  <c:v>-62.079000000000001</c:v>
                </c:pt>
                <c:pt idx="76">
                  <c:v>-62.597999999999999</c:v>
                </c:pt>
                <c:pt idx="77">
                  <c:v>-63.024999999999999</c:v>
                </c:pt>
                <c:pt idx="78">
                  <c:v>-63.27</c:v>
                </c:pt>
                <c:pt idx="79">
                  <c:v>-63.543999999999997</c:v>
                </c:pt>
                <c:pt idx="80">
                  <c:v>-63.848999999999997</c:v>
                </c:pt>
                <c:pt idx="81">
                  <c:v>-63.88</c:v>
                </c:pt>
                <c:pt idx="82">
                  <c:v>-63.88</c:v>
                </c:pt>
                <c:pt idx="83">
                  <c:v>-64.184999999999974</c:v>
                </c:pt>
                <c:pt idx="84">
                  <c:v>-64.307000000000002</c:v>
                </c:pt>
                <c:pt idx="85">
                  <c:v>-64.459999999999994</c:v>
                </c:pt>
                <c:pt idx="86">
                  <c:v>-64.611999999999995</c:v>
                </c:pt>
                <c:pt idx="87">
                  <c:v>-64.703999999999994</c:v>
                </c:pt>
                <c:pt idx="88">
                  <c:v>-64.765000000000001</c:v>
                </c:pt>
                <c:pt idx="89">
                  <c:v>-64.611999999999995</c:v>
                </c:pt>
                <c:pt idx="90">
                  <c:v>-64.399000000000001</c:v>
                </c:pt>
                <c:pt idx="91">
                  <c:v>-64.337999999999994</c:v>
                </c:pt>
                <c:pt idx="92">
                  <c:v>-64.367999999999995</c:v>
                </c:pt>
                <c:pt idx="93">
                  <c:v>-64.277000000000001</c:v>
                </c:pt>
                <c:pt idx="94">
                  <c:v>-64.001999999999995</c:v>
                </c:pt>
                <c:pt idx="95">
                  <c:v>-63.88</c:v>
                </c:pt>
                <c:pt idx="96">
                  <c:v>-63.758000000000003</c:v>
                </c:pt>
                <c:pt idx="97">
                  <c:v>-63.726999999999997</c:v>
                </c:pt>
                <c:pt idx="98">
                  <c:v>-63.421999999999997</c:v>
                </c:pt>
                <c:pt idx="99">
                  <c:v>-63.514000000000003</c:v>
                </c:pt>
                <c:pt idx="100">
                  <c:v>-63.787999999999997</c:v>
                </c:pt>
                <c:pt idx="101">
                  <c:v>-63.819000000000003</c:v>
                </c:pt>
                <c:pt idx="102">
                  <c:v>-63.819000000000003</c:v>
                </c:pt>
                <c:pt idx="103">
                  <c:v>-63.758000000000003</c:v>
                </c:pt>
                <c:pt idx="104">
                  <c:v>-63.697000000000003</c:v>
                </c:pt>
                <c:pt idx="105">
                  <c:v>-63.665999999999997</c:v>
                </c:pt>
                <c:pt idx="106">
                  <c:v>-63.543999999999997</c:v>
                </c:pt>
                <c:pt idx="107">
                  <c:v>-63.514000000000003</c:v>
                </c:pt>
                <c:pt idx="108">
                  <c:v>-63.575000000000003</c:v>
                </c:pt>
                <c:pt idx="109">
                  <c:v>-63.392000000000003</c:v>
                </c:pt>
                <c:pt idx="110">
                  <c:v>-63.177999999999997</c:v>
                </c:pt>
                <c:pt idx="111">
                  <c:v>-62.933999999999997</c:v>
                </c:pt>
                <c:pt idx="112">
                  <c:v>-62.963999999999999</c:v>
                </c:pt>
                <c:pt idx="113">
                  <c:v>-62.902999999999999</c:v>
                </c:pt>
                <c:pt idx="114">
                  <c:v>-62.811999999999998</c:v>
                </c:pt>
                <c:pt idx="115">
                  <c:v>-62.780999999999999</c:v>
                </c:pt>
                <c:pt idx="116">
                  <c:v>-62.750999999999998</c:v>
                </c:pt>
                <c:pt idx="117">
                  <c:v>-62.597999999999999</c:v>
                </c:pt>
                <c:pt idx="118">
                  <c:v>-62.475999999999999</c:v>
                </c:pt>
                <c:pt idx="119">
                  <c:v>-62.292999999999999</c:v>
                </c:pt>
                <c:pt idx="120">
                  <c:v>-62.079000000000001</c:v>
                </c:pt>
                <c:pt idx="121">
                  <c:v>-61.866</c:v>
                </c:pt>
                <c:pt idx="122">
                  <c:v>-61.53</c:v>
                </c:pt>
                <c:pt idx="123">
                  <c:v>-61.347000000000001</c:v>
                </c:pt>
                <c:pt idx="124">
                  <c:v>-61.286000000000001</c:v>
                </c:pt>
                <c:pt idx="125">
                  <c:v>-61.225000000000001</c:v>
                </c:pt>
                <c:pt idx="126">
                  <c:v>-61.164000000000001</c:v>
                </c:pt>
                <c:pt idx="127">
                  <c:v>-61.164000000000001</c:v>
                </c:pt>
                <c:pt idx="128">
                  <c:v>-61.225000000000001</c:v>
                </c:pt>
                <c:pt idx="129">
                  <c:v>-61.133000000000003</c:v>
                </c:pt>
                <c:pt idx="130">
                  <c:v>-60.828000000000003</c:v>
                </c:pt>
                <c:pt idx="131">
                  <c:v>-60.523000000000003</c:v>
                </c:pt>
                <c:pt idx="132">
                  <c:v>-60.430999999999997</c:v>
                </c:pt>
                <c:pt idx="133">
                  <c:v>-60.279000000000003</c:v>
                </c:pt>
                <c:pt idx="134">
                  <c:v>-60.064999999999998</c:v>
                </c:pt>
                <c:pt idx="135">
                  <c:v>-59.881999999999998</c:v>
                </c:pt>
                <c:pt idx="136">
                  <c:v>-59.667999999999999</c:v>
                </c:pt>
                <c:pt idx="137">
                  <c:v>-59.484999999999999</c:v>
                </c:pt>
                <c:pt idx="138">
                  <c:v>-59.423999999999999</c:v>
                </c:pt>
                <c:pt idx="139">
                  <c:v>-59.241</c:v>
                </c:pt>
                <c:pt idx="140">
                  <c:v>-59.484999999999999</c:v>
                </c:pt>
                <c:pt idx="141">
                  <c:v>-59.576999999999998</c:v>
                </c:pt>
                <c:pt idx="142">
                  <c:v>-59.637999999999998</c:v>
                </c:pt>
                <c:pt idx="143">
                  <c:v>-59.454999999999998</c:v>
                </c:pt>
                <c:pt idx="144">
                  <c:v>-59.423999999999999</c:v>
                </c:pt>
                <c:pt idx="145">
                  <c:v>-59.423999999999999</c:v>
                </c:pt>
                <c:pt idx="146">
                  <c:v>-59.241</c:v>
                </c:pt>
                <c:pt idx="147">
                  <c:v>-59.027999999999999</c:v>
                </c:pt>
                <c:pt idx="148">
                  <c:v>-59.058</c:v>
                </c:pt>
                <c:pt idx="149">
                  <c:v>-58.905999999999999</c:v>
                </c:pt>
                <c:pt idx="150">
                  <c:v>-58.905999999999999</c:v>
                </c:pt>
                <c:pt idx="151">
                  <c:v>-58.875</c:v>
                </c:pt>
                <c:pt idx="152">
                  <c:v>-58.966999999999999</c:v>
                </c:pt>
                <c:pt idx="153">
                  <c:v>-59.058</c:v>
                </c:pt>
                <c:pt idx="154">
                  <c:v>-59.088999999999999</c:v>
                </c:pt>
                <c:pt idx="155">
                  <c:v>-59.058</c:v>
                </c:pt>
                <c:pt idx="156">
                  <c:v>-59.119</c:v>
                </c:pt>
                <c:pt idx="157">
                  <c:v>-59.18</c:v>
                </c:pt>
                <c:pt idx="158">
                  <c:v>-59.210999999999999</c:v>
                </c:pt>
                <c:pt idx="159">
                  <c:v>-59.058</c:v>
                </c:pt>
                <c:pt idx="160">
                  <c:v>-58.997</c:v>
                </c:pt>
                <c:pt idx="161">
                  <c:v>-59.027999999999999</c:v>
                </c:pt>
                <c:pt idx="162">
                  <c:v>-58.966999999999999</c:v>
                </c:pt>
                <c:pt idx="163">
                  <c:v>-58.936</c:v>
                </c:pt>
                <c:pt idx="164">
                  <c:v>-58.783000000000001</c:v>
                </c:pt>
                <c:pt idx="165">
                  <c:v>-58.722000000000001</c:v>
                </c:pt>
                <c:pt idx="166">
                  <c:v>-58.844000000000001</c:v>
                </c:pt>
                <c:pt idx="167">
                  <c:v>-58.875</c:v>
                </c:pt>
                <c:pt idx="168">
                  <c:v>-58.875</c:v>
                </c:pt>
                <c:pt idx="169">
                  <c:v>-58.783000000000001</c:v>
                </c:pt>
                <c:pt idx="170">
                  <c:v>-58.753</c:v>
                </c:pt>
                <c:pt idx="171">
                  <c:v>-58.783000000000001</c:v>
                </c:pt>
                <c:pt idx="172">
                  <c:v>-58.6</c:v>
                </c:pt>
                <c:pt idx="173">
                  <c:v>-58.478000000000002</c:v>
                </c:pt>
                <c:pt idx="174">
                  <c:v>-58.326000000000001</c:v>
                </c:pt>
                <c:pt idx="175">
                  <c:v>-58.356000000000002</c:v>
                </c:pt>
                <c:pt idx="176">
                  <c:v>-58.234000000000002</c:v>
                </c:pt>
                <c:pt idx="177">
                  <c:v>-58.265000000000001</c:v>
                </c:pt>
                <c:pt idx="178">
                  <c:v>-58.265000000000001</c:v>
                </c:pt>
                <c:pt idx="179">
                  <c:v>-58.356000000000002</c:v>
                </c:pt>
                <c:pt idx="180">
                  <c:v>-58.387</c:v>
                </c:pt>
                <c:pt idx="181">
                  <c:v>-58.173000000000002</c:v>
                </c:pt>
                <c:pt idx="182">
                  <c:v>-58.021000000000001</c:v>
                </c:pt>
                <c:pt idx="183">
                  <c:v>-58.143000000000001</c:v>
                </c:pt>
                <c:pt idx="184">
                  <c:v>-58.295000000000002</c:v>
                </c:pt>
                <c:pt idx="185">
                  <c:v>-58.112000000000002</c:v>
                </c:pt>
                <c:pt idx="186">
                  <c:v>-57.99</c:v>
                </c:pt>
                <c:pt idx="187">
                  <c:v>-57.807000000000002</c:v>
                </c:pt>
                <c:pt idx="188">
                  <c:v>-57.685000000000002</c:v>
                </c:pt>
                <c:pt idx="189">
                  <c:v>-57.38</c:v>
                </c:pt>
                <c:pt idx="190">
                  <c:v>-57.348999999999997</c:v>
                </c:pt>
                <c:pt idx="191">
                  <c:v>-57.470999999999997</c:v>
                </c:pt>
                <c:pt idx="192">
                  <c:v>-57.531999999999996</c:v>
                </c:pt>
                <c:pt idx="193">
                  <c:v>-57.470999999999997</c:v>
                </c:pt>
                <c:pt idx="194">
                  <c:v>-57.470999999999997</c:v>
                </c:pt>
                <c:pt idx="195">
                  <c:v>-57.531999999999996</c:v>
                </c:pt>
                <c:pt idx="196">
                  <c:v>-57.563000000000002</c:v>
                </c:pt>
                <c:pt idx="197">
                  <c:v>-57.502000000000002</c:v>
                </c:pt>
                <c:pt idx="198">
                  <c:v>-57.348999999999997</c:v>
                </c:pt>
                <c:pt idx="199">
                  <c:v>-57.441000000000003</c:v>
                </c:pt>
                <c:pt idx="200">
                  <c:v>-57.41</c:v>
                </c:pt>
                <c:pt idx="201">
                  <c:v>-57.287999999999997</c:v>
                </c:pt>
                <c:pt idx="202">
                  <c:v>-57.287999999999997</c:v>
                </c:pt>
                <c:pt idx="203">
                  <c:v>-57.226999999999997</c:v>
                </c:pt>
                <c:pt idx="204">
                  <c:v>-57.348999999999997</c:v>
                </c:pt>
                <c:pt idx="205">
                  <c:v>-57.226999999999997</c:v>
                </c:pt>
                <c:pt idx="206">
                  <c:v>-57.258000000000003</c:v>
                </c:pt>
                <c:pt idx="207">
                  <c:v>-57.441000000000003</c:v>
                </c:pt>
                <c:pt idx="208">
                  <c:v>-57.531999999999996</c:v>
                </c:pt>
                <c:pt idx="209">
                  <c:v>-57.531999999999996</c:v>
                </c:pt>
                <c:pt idx="210">
                  <c:v>-57.531999999999996</c:v>
                </c:pt>
                <c:pt idx="211">
                  <c:v>-57.593000000000004</c:v>
                </c:pt>
                <c:pt idx="212">
                  <c:v>-57.531999999999996</c:v>
                </c:pt>
                <c:pt idx="213">
                  <c:v>-57.593000000000004</c:v>
                </c:pt>
                <c:pt idx="214">
                  <c:v>-57.348999999999997</c:v>
                </c:pt>
                <c:pt idx="215">
                  <c:v>-57.563000000000002</c:v>
                </c:pt>
                <c:pt idx="216">
                  <c:v>-57.715000000000003</c:v>
                </c:pt>
                <c:pt idx="217">
                  <c:v>-57.776000000000003</c:v>
                </c:pt>
                <c:pt idx="218">
                  <c:v>-57.929000000000002</c:v>
                </c:pt>
                <c:pt idx="219">
                  <c:v>-58.082000000000001</c:v>
                </c:pt>
                <c:pt idx="220">
                  <c:v>-58.112000000000002</c:v>
                </c:pt>
                <c:pt idx="221">
                  <c:v>-58.082000000000001</c:v>
                </c:pt>
                <c:pt idx="222">
                  <c:v>-57.959000000000003</c:v>
                </c:pt>
                <c:pt idx="223">
                  <c:v>-57.868000000000002</c:v>
                </c:pt>
                <c:pt idx="224">
                  <c:v>-57.868000000000002</c:v>
                </c:pt>
                <c:pt idx="225">
                  <c:v>-57.929000000000002</c:v>
                </c:pt>
                <c:pt idx="226">
                  <c:v>-57.929000000000002</c:v>
                </c:pt>
                <c:pt idx="227">
                  <c:v>-57.837000000000003</c:v>
                </c:pt>
                <c:pt idx="228">
                  <c:v>-57.807000000000002</c:v>
                </c:pt>
                <c:pt idx="229">
                  <c:v>-57.807000000000002</c:v>
                </c:pt>
                <c:pt idx="230">
                  <c:v>-57.929000000000002</c:v>
                </c:pt>
                <c:pt idx="231">
                  <c:v>-57.99</c:v>
                </c:pt>
                <c:pt idx="232">
                  <c:v>-57.959000000000003</c:v>
                </c:pt>
                <c:pt idx="233">
                  <c:v>-58.173000000000002</c:v>
                </c:pt>
                <c:pt idx="234">
                  <c:v>-58.204000000000001</c:v>
                </c:pt>
                <c:pt idx="235">
                  <c:v>-58.265000000000001</c:v>
                </c:pt>
                <c:pt idx="236">
                  <c:v>-58.173000000000002</c:v>
                </c:pt>
                <c:pt idx="237">
                  <c:v>-58.021000000000001</c:v>
                </c:pt>
                <c:pt idx="238">
                  <c:v>-57.929000000000002</c:v>
                </c:pt>
                <c:pt idx="239">
                  <c:v>-57.959000000000003</c:v>
                </c:pt>
                <c:pt idx="240">
                  <c:v>-57.898000000000003</c:v>
                </c:pt>
                <c:pt idx="241">
                  <c:v>-57.868000000000002</c:v>
                </c:pt>
                <c:pt idx="242">
                  <c:v>-58.021000000000001</c:v>
                </c:pt>
                <c:pt idx="243">
                  <c:v>-58.112000000000002</c:v>
                </c:pt>
                <c:pt idx="244">
                  <c:v>-58.295000000000002</c:v>
                </c:pt>
                <c:pt idx="245">
                  <c:v>-58.356000000000002</c:v>
                </c:pt>
                <c:pt idx="246">
                  <c:v>-58.326000000000001</c:v>
                </c:pt>
                <c:pt idx="247">
                  <c:v>-58.295000000000002</c:v>
                </c:pt>
                <c:pt idx="248">
                  <c:v>-58.173000000000002</c:v>
                </c:pt>
                <c:pt idx="249">
                  <c:v>-58.082000000000001</c:v>
                </c:pt>
                <c:pt idx="250">
                  <c:v>-58.204000000000001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02A0-1349-AAFD-89A789D4E5F1}"/>
            </c:ext>
          </c:extLst>
        </c:ser>
        <c:ser>
          <c:idx val="8"/>
          <c:order val="8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Gg_R153Q_cell9_V!$A$10:$IQ$10</c:f>
              <c:numCache>
                <c:formatCode>General</c:formatCode>
                <c:ptCount val="251"/>
                <c:pt idx="0">
                  <c:v>-56.646999999999998</c:v>
                </c:pt>
                <c:pt idx="1">
                  <c:v>-56.677999999999997</c:v>
                </c:pt>
                <c:pt idx="2">
                  <c:v>-56.8</c:v>
                </c:pt>
                <c:pt idx="3">
                  <c:v>-56.83</c:v>
                </c:pt>
                <c:pt idx="4">
                  <c:v>-56.860999999999997</c:v>
                </c:pt>
                <c:pt idx="5">
                  <c:v>-56.890999999999998</c:v>
                </c:pt>
                <c:pt idx="6">
                  <c:v>-56.982999999999997</c:v>
                </c:pt>
                <c:pt idx="7">
                  <c:v>-57.134999999999998</c:v>
                </c:pt>
                <c:pt idx="8">
                  <c:v>-57.226999999999997</c:v>
                </c:pt>
                <c:pt idx="9">
                  <c:v>-57.134999999999998</c:v>
                </c:pt>
                <c:pt idx="10">
                  <c:v>-57.226999999999997</c:v>
                </c:pt>
                <c:pt idx="11">
                  <c:v>-57.134999999999998</c:v>
                </c:pt>
                <c:pt idx="12">
                  <c:v>-57.134999999999998</c:v>
                </c:pt>
                <c:pt idx="13">
                  <c:v>-57.319000000000003</c:v>
                </c:pt>
                <c:pt idx="14">
                  <c:v>-57.258000000000003</c:v>
                </c:pt>
                <c:pt idx="15">
                  <c:v>-57.348999999999997</c:v>
                </c:pt>
                <c:pt idx="16">
                  <c:v>-57.348999999999997</c:v>
                </c:pt>
                <c:pt idx="17">
                  <c:v>-57.441000000000003</c:v>
                </c:pt>
                <c:pt idx="18">
                  <c:v>-57.470999999999997</c:v>
                </c:pt>
                <c:pt idx="19">
                  <c:v>-57.470999999999997</c:v>
                </c:pt>
                <c:pt idx="20">
                  <c:v>-57.41</c:v>
                </c:pt>
                <c:pt idx="21">
                  <c:v>-57.287999999999997</c:v>
                </c:pt>
                <c:pt idx="22">
                  <c:v>-57.258000000000003</c:v>
                </c:pt>
                <c:pt idx="23">
                  <c:v>-57.287999999999997</c:v>
                </c:pt>
                <c:pt idx="24">
                  <c:v>-57.319000000000003</c:v>
                </c:pt>
                <c:pt idx="25">
                  <c:v>-57.41</c:v>
                </c:pt>
                <c:pt idx="26">
                  <c:v>-57.593000000000004</c:v>
                </c:pt>
                <c:pt idx="27">
                  <c:v>-57.685000000000002</c:v>
                </c:pt>
                <c:pt idx="28">
                  <c:v>-57.746000000000002</c:v>
                </c:pt>
                <c:pt idx="29">
                  <c:v>-57.837000000000003</c:v>
                </c:pt>
                <c:pt idx="30">
                  <c:v>-57.807000000000002</c:v>
                </c:pt>
                <c:pt idx="31">
                  <c:v>-57.837000000000003</c:v>
                </c:pt>
                <c:pt idx="32">
                  <c:v>-57.898000000000003</c:v>
                </c:pt>
                <c:pt idx="33">
                  <c:v>-57.959000000000003</c:v>
                </c:pt>
                <c:pt idx="34">
                  <c:v>-57.959000000000003</c:v>
                </c:pt>
                <c:pt idx="35">
                  <c:v>-57.868000000000002</c:v>
                </c:pt>
                <c:pt idx="36">
                  <c:v>-57.746000000000002</c:v>
                </c:pt>
                <c:pt idx="37">
                  <c:v>-57.654000000000003</c:v>
                </c:pt>
                <c:pt idx="38">
                  <c:v>-57.593000000000004</c:v>
                </c:pt>
                <c:pt idx="39">
                  <c:v>-57.563000000000002</c:v>
                </c:pt>
                <c:pt idx="40">
                  <c:v>-57.715000000000003</c:v>
                </c:pt>
                <c:pt idx="41">
                  <c:v>-57.837000000000003</c:v>
                </c:pt>
                <c:pt idx="42">
                  <c:v>-57.898000000000003</c:v>
                </c:pt>
                <c:pt idx="43">
                  <c:v>-57.898000000000003</c:v>
                </c:pt>
                <c:pt idx="44">
                  <c:v>-57.868000000000002</c:v>
                </c:pt>
                <c:pt idx="45">
                  <c:v>-57.929000000000002</c:v>
                </c:pt>
                <c:pt idx="46">
                  <c:v>-57.165999999999997</c:v>
                </c:pt>
                <c:pt idx="47">
                  <c:v>-36.506</c:v>
                </c:pt>
                <c:pt idx="48">
                  <c:v>-29.456</c:v>
                </c:pt>
                <c:pt idx="49">
                  <c:v>-11.847</c:v>
                </c:pt>
                <c:pt idx="50">
                  <c:v>4.4794999999999998</c:v>
                </c:pt>
                <c:pt idx="51">
                  <c:v>-2.0817999999999999</c:v>
                </c:pt>
                <c:pt idx="52">
                  <c:v>-12.397</c:v>
                </c:pt>
                <c:pt idx="53">
                  <c:v>-22.193000000000001</c:v>
                </c:pt>
                <c:pt idx="54">
                  <c:v>-30.341000000000001</c:v>
                </c:pt>
                <c:pt idx="55">
                  <c:v>-36.414000000000001</c:v>
                </c:pt>
                <c:pt idx="56">
                  <c:v>-41.113999999999997</c:v>
                </c:pt>
                <c:pt idx="57">
                  <c:v>-44.715000000000003</c:v>
                </c:pt>
                <c:pt idx="58">
                  <c:v>-47.277999999999999</c:v>
                </c:pt>
                <c:pt idx="59">
                  <c:v>-49.292000000000002</c:v>
                </c:pt>
                <c:pt idx="60">
                  <c:v>-50.91</c:v>
                </c:pt>
                <c:pt idx="61">
                  <c:v>-52.283000000000001</c:v>
                </c:pt>
                <c:pt idx="62">
                  <c:v>-53.381999999999998</c:v>
                </c:pt>
                <c:pt idx="63">
                  <c:v>-54.357999999999997</c:v>
                </c:pt>
                <c:pt idx="64">
                  <c:v>-55.335000000000001</c:v>
                </c:pt>
                <c:pt idx="65">
                  <c:v>-56.433999999999997</c:v>
                </c:pt>
                <c:pt idx="66">
                  <c:v>-57.197000000000003</c:v>
                </c:pt>
                <c:pt idx="67">
                  <c:v>-58.021000000000001</c:v>
                </c:pt>
                <c:pt idx="68">
                  <c:v>-58.783000000000001</c:v>
                </c:pt>
                <c:pt idx="69">
                  <c:v>-59.393999999999998</c:v>
                </c:pt>
                <c:pt idx="70">
                  <c:v>-59.912999999999997</c:v>
                </c:pt>
                <c:pt idx="71">
                  <c:v>-60.401000000000003</c:v>
                </c:pt>
                <c:pt idx="72">
                  <c:v>-61.042000000000002</c:v>
                </c:pt>
                <c:pt idx="73">
                  <c:v>-61.561</c:v>
                </c:pt>
                <c:pt idx="74">
                  <c:v>-61.957000000000001</c:v>
                </c:pt>
                <c:pt idx="75">
                  <c:v>-62.414999999999999</c:v>
                </c:pt>
                <c:pt idx="76">
                  <c:v>-62.811999999999998</c:v>
                </c:pt>
                <c:pt idx="77">
                  <c:v>-63.177999999999997</c:v>
                </c:pt>
                <c:pt idx="78">
                  <c:v>-63.665999999999997</c:v>
                </c:pt>
                <c:pt idx="79">
                  <c:v>-63.88</c:v>
                </c:pt>
                <c:pt idx="80">
                  <c:v>-64.307000000000002</c:v>
                </c:pt>
                <c:pt idx="81">
                  <c:v>-64.733999999999995</c:v>
                </c:pt>
                <c:pt idx="82">
                  <c:v>-65.040000000000006</c:v>
                </c:pt>
                <c:pt idx="83">
                  <c:v>-65.284000000000006</c:v>
                </c:pt>
                <c:pt idx="84">
                  <c:v>-65.466999999999999</c:v>
                </c:pt>
                <c:pt idx="85">
                  <c:v>-65.619</c:v>
                </c:pt>
                <c:pt idx="86">
                  <c:v>-65.558000000000007</c:v>
                </c:pt>
                <c:pt idx="87">
                  <c:v>-65.680000000000007</c:v>
                </c:pt>
                <c:pt idx="88">
                  <c:v>-65.741</c:v>
                </c:pt>
                <c:pt idx="89">
                  <c:v>-65.710999999999999</c:v>
                </c:pt>
                <c:pt idx="90">
                  <c:v>-65.954999999999998</c:v>
                </c:pt>
                <c:pt idx="91">
                  <c:v>-66.107999999999976</c:v>
                </c:pt>
                <c:pt idx="92">
                  <c:v>-66.107999999999976</c:v>
                </c:pt>
                <c:pt idx="93">
                  <c:v>-66.23</c:v>
                </c:pt>
                <c:pt idx="94">
                  <c:v>-66.382000000000005</c:v>
                </c:pt>
                <c:pt idx="95">
                  <c:v>-66.382000000000005</c:v>
                </c:pt>
                <c:pt idx="96">
                  <c:v>-66.412999999999997</c:v>
                </c:pt>
                <c:pt idx="97">
                  <c:v>-66.320999999999998</c:v>
                </c:pt>
                <c:pt idx="98">
                  <c:v>-66.260000000000005</c:v>
                </c:pt>
                <c:pt idx="99">
                  <c:v>-66.260000000000005</c:v>
                </c:pt>
                <c:pt idx="100">
                  <c:v>-66.168999999999997</c:v>
                </c:pt>
                <c:pt idx="101">
                  <c:v>-65.986000000000004</c:v>
                </c:pt>
                <c:pt idx="102">
                  <c:v>-65.802000000000007</c:v>
                </c:pt>
                <c:pt idx="103">
                  <c:v>-65.832999999999998</c:v>
                </c:pt>
                <c:pt idx="104">
                  <c:v>-65.680000000000007</c:v>
                </c:pt>
                <c:pt idx="105">
                  <c:v>-65.588999999999999</c:v>
                </c:pt>
                <c:pt idx="106">
                  <c:v>-65.436000000000007</c:v>
                </c:pt>
                <c:pt idx="107">
                  <c:v>-65.558000000000007</c:v>
                </c:pt>
                <c:pt idx="108">
                  <c:v>-65.406000000000006</c:v>
                </c:pt>
                <c:pt idx="109">
                  <c:v>-65.406000000000006</c:v>
                </c:pt>
                <c:pt idx="110">
                  <c:v>-65.284000000000006</c:v>
                </c:pt>
                <c:pt idx="111">
                  <c:v>-65.131</c:v>
                </c:pt>
                <c:pt idx="112">
                  <c:v>-64.978999999999999</c:v>
                </c:pt>
                <c:pt idx="113">
                  <c:v>-64.611999999999995</c:v>
                </c:pt>
                <c:pt idx="114">
                  <c:v>-64.459999999999994</c:v>
                </c:pt>
                <c:pt idx="115">
                  <c:v>-64.399000000000001</c:v>
                </c:pt>
                <c:pt idx="116">
                  <c:v>-64.245999999999995</c:v>
                </c:pt>
                <c:pt idx="117">
                  <c:v>-64.184999999999974</c:v>
                </c:pt>
                <c:pt idx="118">
                  <c:v>-64.063000000000002</c:v>
                </c:pt>
                <c:pt idx="119">
                  <c:v>-63.970999999999997</c:v>
                </c:pt>
                <c:pt idx="120">
                  <c:v>-63.970999999999997</c:v>
                </c:pt>
                <c:pt idx="121">
                  <c:v>-63.636000000000003</c:v>
                </c:pt>
                <c:pt idx="122">
                  <c:v>-63.331000000000003</c:v>
                </c:pt>
                <c:pt idx="123">
                  <c:v>-63.331000000000003</c:v>
                </c:pt>
                <c:pt idx="124">
                  <c:v>-63.207999999999998</c:v>
                </c:pt>
                <c:pt idx="125">
                  <c:v>-63.116999999999997</c:v>
                </c:pt>
                <c:pt idx="126">
                  <c:v>-63.024999999999999</c:v>
                </c:pt>
                <c:pt idx="127">
                  <c:v>-62.811999999999998</c:v>
                </c:pt>
                <c:pt idx="128">
                  <c:v>-62.72</c:v>
                </c:pt>
                <c:pt idx="129">
                  <c:v>-62.445999999999998</c:v>
                </c:pt>
                <c:pt idx="130">
                  <c:v>-62.353999999999999</c:v>
                </c:pt>
                <c:pt idx="131">
                  <c:v>-62.231999999999999</c:v>
                </c:pt>
                <c:pt idx="132">
                  <c:v>-62.292999999999999</c:v>
                </c:pt>
                <c:pt idx="133">
                  <c:v>-62.14</c:v>
                </c:pt>
                <c:pt idx="134">
                  <c:v>-61.866</c:v>
                </c:pt>
                <c:pt idx="135">
                  <c:v>-61.713000000000001</c:v>
                </c:pt>
                <c:pt idx="136">
                  <c:v>-61.591000000000001</c:v>
                </c:pt>
                <c:pt idx="137">
                  <c:v>-61.194000000000003</c:v>
                </c:pt>
                <c:pt idx="138">
                  <c:v>-60.767000000000003</c:v>
                </c:pt>
                <c:pt idx="139">
                  <c:v>-60.676000000000002</c:v>
                </c:pt>
                <c:pt idx="140">
                  <c:v>-60.552999999999997</c:v>
                </c:pt>
                <c:pt idx="141">
                  <c:v>-60.37</c:v>
                </c:pt>
                <c:pt idx="142">
                  <c:v>-60.186999999999998</c:v>
                </c:pt>
                <c:pt idx="143">
                  <c:v>-60.186999999999998</c:v>
                </c:pt>
                <c:pt idx="144">
                  <c:v>-60.156999999999996</c:v>
                </c:pt>
                <c:pt idx="145">
                  <c:v>-60.095999999999997</c:v>
                </c:pt>
                <c:pt idx="146">
                  <c:v>-59.942999999999998</c:v>
                </c:pt>
                <c:pt idx="147">
                  <c:v>-59.973999999999997</c:v>
                </c:pt>
                <c:pt idx="148">
                  <c:v>-59.942999999999998</c:v>
                </c:pt>
                <c:pt idx="149">
                  <c:v>-59.942999999999998</c:v>
                </c:pt>
                <c:pt idx="150">
                  <c:v>-59.637999999999998</c:v>
                </c:pt>
                <c:pt idx="151">
                  <c:v>-59.515999999999998</c:v>
                </c:pt>
                <c:pt idx="152">
                  <c:v>-59.271999999999998</c:v>
                </c:pt>
                <c:pt idx="153">
                  <c:v>-59.027999999999999</c:v>
                </c:pt>
                <c:pt idx="154">
                  <c:v>-58.844000000000001</c:v>
                </c:pt>
                <c:pt idx="155">
                  <c:v>-58.905999999999999</c:v>
                </c:pt>
                <c:pt idx="156">
                  <c:v>-58.814</c:v>
                </c:pt>
                <c:pt idx="157">
                  <c:v>-58.722000000000001</c:v>
                </c:pt>
                <c:pt idx="158">
                  <c:v>-58.692</c:v>
                </c:pt>
                <c:pt idx="159">
                  <c:v>-58.692</c:v>
                </c:pt>
                <c:pt idx="160">
                  <c:v>-58.539000000000001</c:v>
                </c:pt>
                <c:pt idx="161">
                  <c:v>-58.356000000000002</c:v>
                </c:pt>
                <c:pt idx="162">
                  <c:v>-58.295000000000002</c:v>
                </c:pt>
                <c:pt idx="163">
                  <c:v>-58.234000000000002</c:v>
                </c:pt>
                <c:pt idx="164">
                  <c:v>-58.112000000000002</c:v>
                </c:pt>
                <c:pt idx="165">
                  <c:v>-58.021000000000001</c:v>
                </c:pt>
                <c:pt idx="166">
                  <c:v>-58.021000000000001</c:v>
                </c:pt>
                <c:pt idx="167">
                  <c:v>-57.929000000000002</c:v>
                </c:pt>
                <c:pt idx="168">
                  <c:v>-57.929000000000002</c:v>
                </c:pt>
                <c:pt idx="169">
                  <c:v>-57.868000000000002</c:v>
                </c:pt>
                <c:pt idx="170">
                  <c:v>-57.868000000000002</c:v>
                </c:pt>
                <c:pt idx="171">
                  <c:v>-57.868000000000002</c:v>
                </c:pt>
                <c:pt idx="172">
                  <c:v>-57.898000000000003</c:v>
                </c:pt>
                <c:pt idx="173">
                  <c:v>-57.959000000000003</c:v>
                </c:pt>
                <c:pt idx="174">
                  <c:v>-57.807000000000002</c:v>
                </c:pt>
                <c:pt idx="175">
                  <c:v>-57.959000000000003</c:v>
                </c:pt>
                <c:pt idx="176">
                  <c:v>-57.868000000000002</c:v>
                </c:pt>
                <c:pt idx="177">
                  <c:v>-57.746000000000002</c:v>
                </c:pt>
                <c:pt idx="178">
                  <c:v>-57.624000000000002</c:v>
                </c:pt>
                <c:pt idx="179">
                  <c:v>-57.593000000000004</c:v>
                </c:pt>
                <c:pt idx="180">
                  <c:v>-57.502000000000002</c:v>
                </c:pt>
                <c:pt idx="181">
                  <c:v>-57.41</c:v>
                </c:pt>
                <c:pt idx="182">
                  <c:v>-57.593000000000004</c:v>
                </c:pt>
                <c:pt idx="183">
                  <c:v>-57.654000000000003</c:v>
                </c:pt>
                <c:pt idx="184">
                  <c:v>-57.715000000000003</c:v>
                </c:pt>
                <c:pt idx="185">
                  <c:v>-57.776000000000003</c:v>
                </c:pt>
                <c:pt idx="186">
                  <c:v>-57.746000000000002</c:v>
                </c:pt>
                <c:pt idx="187">
                  <c:v>-57.715000000000003</c:v>
                </c:pt>
                <c:pt idx="188">
                  <c:v>-57.715000000000003</c:v>
                </c:pt>
                <c:pt idx="189">
                  <c:v>-57.502000000000002</c:v>
                </c:pt>
                <c:pt idx="190">
                  <c:v>-57.654000000000003</c:v>
                </c:pt>
                <c:pt idx="191">
                  <c:v>-57.624000000000002</c:v>
                </c:pt>
                <c:pt idx="192">
                  <c:v>-57.593000000000004</c:v>
                </c:pt>
                <c:pt idx="193">
                  <c:v>-57.654000000000003</c:v>
                </c:pt>
                <c:pt idx="194">
                  <c:v>-57.654000000000003</c:v>
                </c:pt>
                <c:pt idx="195">
                  <c:v>-57.685000000000002</c:v>
                </c:pt>
                <c:pt idx="196">
                  <c:v>-57.593000000000004</c:v>
                </c:pt>
                <c:pt idx="197">
                  <c:v>-57.441000000000003</c:v>
                </c:pt>
                <c:pt idx="198">
                  <c:v>-57.563000000000002</c:v>
                </c:pt>
                <c:pt idx="199">
                  <c:v>-57.593000000000004</c:v>
                </c:pt>
                <c:pt idx="200">
                  <c:v>-57.624000000000002</c:v>
                </c:pt>
                <c:pt idx="201">
                  <c:v>-57.654000000000003</c:v>
                </c:pt>
                <c:pt idx="202">
                  <c:v>-57.531999999999996</c:v>
                </c:pt>
                <c:pt idx="203">
                  <c:v>-57.470999999999997</c:v>
                </c:pt>
                <c:pt idx="204">
                  <c:v>-57.258000000000003</c:v>
                </c:pt>
                <c:pt idx="205">
                  <c:v>-57.073999999999998</c:v>
                </c:pt>
                <c:pt idx="206">
                  <c:v>-57.073999999999998</c:v>
                </c:pt>
                <c:pt idx="207">
                  <c:v>-57.258000000000003</c:v>
                </c:pt>
                <c:pt idx="208">
                  <c:v>-57.38</c:v>
                </c:pt>
                <c:pt idx="209">
                  <c:v>-57.470999999999997</c:v>
                </c:pt>
                <c:pt idx="210">
                  <c:v>-57.441000000000003</c:v>
                </c:pt>
                <c:pt idx="211">
                  <c:v>-57.685000000000002</c:v>
                </c:pt>
                <c:pt idx="212">
                  <c:v>-57.502000000000002</c:v>
                </c:pt>
                <c:pt idx="213">
                  <c:v>-57.441000000000003</c:v>
                </c:pt>
                <c:pt idx="214">
                  <c:v>-57.502000000000002</c:v>
                </c:pt>
                <c:pt idx="215">
                  <c:v>-57.441000000000003</c:v>
                </c:pt>
                <c:pt idx="216">
                  <c:v>-57.319000000000003</c:v>
                </c:pt>
                <c:pt idx="217">
                  <c:v>-57.134999999999998</c:v>
                </c:pt>
                <c:pt idx="218">
                  <c:v>-57.073999999999998</c:v>
                </c:pt>
                <c:pt idx="219">
                  <c:v>-56.982999999999997</c:v>
                </c:pt>
                <c:pt idx="220">
                  <c:v>-56.951999999999998</c:v>
                </c:pt>
                <c:pt idx="221">
                  <c:v>-56.83</c:v>
                </c:pt>
                <c:pt idx="222">
                  <c:v>-57.043999999999997</c:v>
                </c:pt>
                <c:pt idx="223">
                  <c:v>-57.134999999999998</c:v>
                </c:pt>
                <c:pt idx="224">
                  <c:v>-57.226999999999997</c:v>
                </c:pt>
                <c:pt idx="225">
                  <c:v>-57.073999999999998</c:v>
                </c:pt>
                <c:pt idx="226">
                  <c:v>-57.104999999999997</c:v>
                </c:pt>
                <c:pt idx="227">
                  <c:v>-57.043999999999997</c:v>
                </c:pt>
                <c:pt idx="228">
                  <c:v>-56.951999999999998</c:v>
                </c:pt>
                <c:pt idx="229">
                  <c:v>-56.677999999999997</c:v>
                </c:pt>
                <c:pt idx="230">
                  <c:v>-56.646999999999998</c:v>
                </c:pt>
                <c:pt idx="231">
                  <c:v>-56.555999999999997</c:v>
                </c:pt>
                <c:pt idx="232">
                  <c:v>-56.646999999999998</c:v>
                </c:pt>
                <c:pt idx="233">
                  <c:v>-56.494999999999997</c:v>
                </c:pt>
                <c:pt idx="234">
                  <c:v>-56.524999999999999</c:v>
                </c:pt>
                <c:pt idx="235">
                  <c:v>-56.616999999999997</c:v>
                </c:pt>
                <c:pt idx="236">
                  <c:v>-56.707999999999998</c:v>
                </c:pt>
                <c:pt idx="237">
                  <c:v>-56.494999999999997</c:v>
                </c:pt>
                <c:pt idx="238">
                  <c:v>-56.555999999999997</c:v>
                </c:pt>
                <c:pt idx="239">
                  <c:v>-56.646999999999998</c:v>
                </c:pt>
                <c:pt idx="240">
                  <c:v>-56.768999999999998</c:v>
                </c:pt>
                <c:pt idx="241">
                  <c:v>-56.524999999999999</c:v>
                </c:pt>
                <c:pt idx="242">
                  <c:v>-56.524999999999999</c:v>
                </c:pt>
                <c:pt idx="243">
                  <c:v>-56.524999999999999</c:v>
                </c:pt>
                <c:pt idx="244">
                  <c:v>-56.402999999999999</c:v>
                </c:pt>
                <c:pt idx="245">
                  <c:v>-56.433999999999997</c:v>
                </c:pt>
                <c:pt idx="246">
                  <c:v>-56.372999999999998</c:v>
                </c:pt>
                <c:pt idx="247">
                  <c:v>-56.463999999999999</c:v>
                </c:pt>
                <c:pt idx="248">
                  <c:v>-56.463999999999999</c:v>
                </c:pt>
                <c:pt idx="249">
                  <c:v>-56.616999999999997</c:v>
                </c:pt>
                <c:pt idx="250">
                  <c:v>-56.707999999999998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02A0-1349-AAFD-89A789D4E5F1}"/>
            </c:ext>
          </c:extLst>
        </c:ser>
        <c:ser>
          <c:idx val="9"/>
          <c:order val="9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Gg_R153Q_cell9_V!$A$11:$IQ$11</c:f>
              <c:numCache>
                <c:formatCode>General</c:formatCode>
                <c:ptCount val="251"/>
                <c:pt idx="0">
                  <c:v>-59.973999999999997</c:v>
                </c:pt>
                <c:pt idx="1">
                  <c:v>-60.003999999999998</c:v>
                </c:pt>
                <c:pt idx="2">
                  <c:v>-59.851999999999997</c:v>
                </c:pt>
                <c:pt idx="3">
                  <c:v>-59.942999999999998</c:v>
                </c:pt>
                <c:pt idx="4">
                  <c:v>-60.247999999999998</c:v>
                </c:pt>
                <c:pt idx="5">
                  <c:v>-60.430999999999997</c:v>
                </c:pt>
                <c:pt idx="6">
                  <c:v>-60.37</c:v>
                </c:pt>
                <c:pt idx="7">
                  <c:v>-60.615000000000002</c:v>
                </c:pt>
                <c:pt idx="8">
                  <c:v>-60.584000000000003</c:v>
                </c:pt>
                <c:pt idx="9">
                  <c:v>-60.706000000000003</c:v>
                </c:pt>
                <c:pt idx="10">
                  <c:v>-60.676000000000002</c:v>
                </c:pt>
                <c:pt idx="11">
                  <c:v>-60.615000000000002</c:v>
                </c:pt>
                <c:pt idx="12">
                  <c:v>-60.676000000000002</c:v>
                </c:pt>
                <c:pt idx="13">
                  <c:v>-60.706000000000003</c:v>
                </c:pt>
                <c:pt idx="14">
                  <c:v>-60.552999999999997</c:v>
                </c:pt>
                <c:pt idx="15">
                  <c:v>-60.401000000000003</c:v>
                </c:pt>
                <c:pt idx="16">
                  <c:v>-60.37</c:v>
                </c:pt>
                <c:pt idx="17">
                  <c:v>-60.37</c:v>
                </c:pt>
                <c:pt idx="18">
                  <c:v>-60.34</c:v>
                </c:pt>
                <c:pt idx="19">
                  <c:v>-60.279000000000003</c:v>
                </c:pt>
                <c:pt idx="20">
                  <c:v>-60.430999999999997</c:v>
                </c:pt>
                <c:pt idx="21">
                  <c:v>-60.430999999999997</c:v>
                </c:pt>
                <c:pt idx="22">
                  <c:v>-60.401000000000003</c:v>
                </c:pt>
                <c:pt idx="23">
                  <c:v>-60.401000000000003</c:v>
                </c:pt>
                <c:pt idx="24">
                  <c:v>-60.37</c:v>
                </c:pt>
                <c:pt idx="25">
                  <c:v>-60.34</c:v>
                </c:pt>
                <c:pt idx="26">
                  <c:v>-60.279000000000003</c:v>
                </c:pt>
                <c:pt idx="27">
                  <c:v>-60.218000000000004</c:v>
                </c:pt>
                <c:pt idx="28">
                  <c:v>-59.912999999999997</c:v>
                </c:pt>
                <c:pt idx="29">
                  <c:v>-59.667999999999999</c:v>
                </c:pt>
                <c:pt idx="30">
                  <c:v>-59.698999999999998</c:v>
                </c:pt>
                <c:pt idx="31">
                  <c:v>-59.576999999999998</c:v>
                </c:pt>
                <c:pt idx="32">
                  <c:v>-59.454999999999998</c:v>
                </c:pt>
                <c:pt idx="33">
                  <c:v>-59.484999999999999</c:v>
                </c:pt>
                <c:pt idx="34">
                  <c:v>-59.484999999999999</c:v>
                </c:pt>
                <c:pt idx="35">
                  <c:v>-59.515999999999998</c:v>
                </c:pt>
                <c:pt idx="36">
                  <c:v>-59.637999999999998</c:v>
                </c:pt>
                <c:pt idx="37">
                  <c:v>-59.576999999999998</c:v>
                </c:pt>
                <c:pt idx="38">
                  <c:v>-59.606999999999999</c:v>
                </c:pt>
                <c:pt idx="39">
                  <c:v>-59.576999999999998</c:v>
                </c:pt>
                <c:pt idx="40">
                  <c:v>-59.637999999999998</c:v>
                </c:pt>
                <c:pt idx="41">
                  <c:v>-59.606999999999999</c:v>
                </c:pt>
                <c:pt idx="42">
                  <c:v>-59.454999999999998</c:v>
                </c:pt>
                <c:pt idx="43">
                  <c:v>-59.423999999999999</c:v>
                </c:pt>
                <c:pt idx="44">
                  <c:v>-59.393999999999998</c:v>
                </c:pt>
                <c:pt idx="45">
                  <c:v>-59.423999999999999</c:v>
                </c:pt>
                <c:pt idx="46">
                  <c:v>-44.226999999999997</c:v>
                </c:pt>
                <c:pt idx="47">
                  <c:v>-37.847999999999999</c:v>
                </c:pt>
                <c:pt idx="48">
                  <c:v>-30.065999999999999</c:v>
                </c:pt>
                <c:pt idx="49">
                  <c:v>-13.282</c:v>
                </c:pt>
                <c:pt idx="50">
                  <c:v>4.9678000000000004</c:v>
                </c:pt>
                <c:pt idx="51">
                  <c:v>-0.89159999999999995</c:v>
                </c:pt>
                <c:pt idx="52">
                  <c:v>-11.298</c:v>
                </c:pt>
                <c:pt idx="53">
                  <c:v>-21.613</c:v>
                </c:pt>
                <c:pt idx="54">
                  <c:v>-30.036000000000001</c:v>
                </c:pt>
                <c:pt idx="55">
                  <c:v>-36.658000000000001</c:v>
                </c:pt>
                <c:pt idx="56">
                  <c:v>-41.387999999999998</c:v>
                </c:pt>
                <c:pt idx="57">
                  <c:v>-44.866999999999997</c:v>
                </c:pt>
                <c:pt idx="58">
                  <c:v>-47.582999999999998</c:v>
                </c:pt>
                <c:pt idx="59">
                  <c:v>-49.628</c:v>
                </c:pt>
                <c:pt idx="60">
                  <c:v>-51.154000000000003</c:v>
                </c:pt>
                <c:pt idx="61">
                  <c:v>-52.527000000000001</c:v>
                </c:pt>
                <c:pt idx="62">
                  <c:v>-53.686999999999998</c:v>
                </c:pt>
                <c:pt idx="63">
                  <c:v>-54.816000000000003</c:v>
                </c:pt>
                <c:pt idx="64">
                  <c:v>-55.792999999999999</c:v>
                </c:pt>
                <c:pt idx="65">
                  <c:v>-56.707999999999998</c:v>
                </c:pt>
                <c:pt idx="66">
                  <c:v>-57.563000000000002</c:v>
                </c:pt>
                <c:pt idx="67">
                  <c:v>-58.234000000000002</c:v>
                </c:pt>
                <c:pt idx="68">
                  <c:v>-58.997</c:v>
                </c:pt>
                <c:pt idx="69">
                  <c:v>-59.667999999999999</c:v>
                </c:pt>
                <c:pt idx="70">
                  <c:v>-60.156999999999996</c:v>
                </c:pt>
                <c:pt idx="71">
                  <c:v>-60.859000000000002</c:v>
                </c:pt>
                <c:pt idx="72">
                  <c:v>-61.53</c:v>
                </c:pt>
                <c:pt idx="73">
                  <c:v>-62.018000000000001</c:v>
                </c:pt>
                <c:pt idx="74">
                  <c:v>-62.445999999999998</c:v>
                </c:pt>
                <c:pt idx="75">
                  <c:v>-62.933999999999997</c:v>
                </c:pt>
                <c:pt idx="76">
                  <c:v>-63.27</c:v>
                </c:pt>
                <c:pt idx="77">
                  <c:v>-63.543999999999997</c:v>
                </c:pt>
                <c:pt idx="78">
                  <c:v>-63.787999999999997</c:v>
                </c:pt>
                <c:pt idx="79">
                  <c:v>-63.88</c:v>
                </c:pt>
                <c:pt idx="80">
                  <c:v>-64.307000000000002</c:v>
                </c:pt>
                <c:pt idx="81">
                  <c:v>-64.581999999999994</c:v>
                </c:pt>
                <c:pt idx="82">
                  <c:v>-64.765000000000001</c:v>
                </c:pt>
                <c:pt idx="83">
                  <c:v>-65.040000000000006</c:v>
                </c:pt>
                <c:pt idx="84">
                  <c:v>-65.253</c:v>
                </c:pt>
                <c:pt idx="85">
                  <c:v>-65.436000000000007</c:v>
                </c:pt>
                <c:pt idx="86">
                  <c:v>-65.374999999999986</c:v>
                </c:pt>
                <c:pt idx="87">
                  <c:v>-65.344999999999999</c:v>
                </c:pt>
                <c:pt idx="88">
                  <c:v>-65.710999999999999</c:v>
                </c:pt>
                <c:pt idx="89">
                  <c:v>-65.710999999999999</c:v>
                </c:pt>
                <c:pt idx="90">
                  <c:v>-65.802000000000007</c:v>
                </c:pt>
                <c:pt idx="91">
                  <c:v>-65.832999999999998</c:v>
                </c:pt>
                <c:pt idx="92">
                  <c:v>-65.954999999999998</c:v>
                </c:pt>
                <c:pt idx="93">
                  <c:v>-65.954999999999998</c:v>
                </c:pt>
                <c:pt idx="94">
                  <c:v>-65.772000000000006</c:v>
                </c:pt>
                <c:pt idx="95">
                  <c:v>-65.680000000000007</c:v>
                </c:pt>
                <c:pt idx="96">
                  <c:v>-65.832999999999998</c:v>
                </c:pt>
                <c:pt idx="97">
                  <c:v>-65.894000000000005</c:v>
                </c:pt>
                <c:pt idx="98">
                  <c:v>-65.894000000000005</c:v>
                </c:pt>
                <c:pt idx="99">
                  <c:v>-65.710999999999999</c:v>
                </c:pt>
                <c:pt idx="100">
                  <c:v>-65.619</c:v>
                </c:pt>
                <c:pt idx="101">
                  <c:v>-65.680000000000007</c:v>
                </c:pt>
                <c:pt idx="102">
                  <c:v>-65.344999999999999</c:v>
                </c:pt>
                <c:pt idx="103">
                  <c:v>-65.100999999999999</c:v>
                </c:pt>
                <c:pt idx="104">
                  <c:v>-64.887</c:v>
                </c:pt>
                <c:pt idx="105">
                  <c:v>-64.795000000000002</c:v>
                </c:pt>
                <c:pt idx="106">
                  <c:v>-64.581999999999994</c:v>
                </c:pt>
                <c:pt idx="107">
                  <c:v>-64.429000000000002</c:v>
                </c:pt>
                <c:pt idx="108">
                  <c:v>-64.215999999999994</c:v>
                </c:pt>
                <c:pt idx="109">
                  <c:v>-64.093999999999994</c:v>
                </c:pt>
                <c:pt idx="110">
                  <c:v>-63.970999999999997</c:v>
                </c:pt>
                <c:pt idx="111">
                  <c:v>-63.787999999999997</c:v>
                </c:pt>
                <c:pt idx="112">
                  <c:v>-63.604999999999997</c:v>
                </c:pt>
                <c:pt idx="113">
                  <c:v>-63.453000000000003</c:v>
                </c:pt>
                <c:pt idx="114">
                  <c:v>-63.27</c:v>
                </c:pt>
                <c:pt idx="115">
                  <c:v>-63.024999999999999</c:v>
                </c:pt>
                <c:pt idx="116">
                  <c:v>-62.872999999999998</c:v>
                </c:pt>
                <c:pt idx="117">
                  <c:v>-62.658999999999999</c:v>
                </c:pt>
                <c:pt idx="118">
                  <c:v>-62.475999999999999</c:v>
                </c:pt>
                <c:pt idx="119">
                  <c:v>-62.11</c:v>
                </c:pt>
                <c:pt idx="120">
                  <c:v>-62.018000000000001</c:v>
                </c:pt>
                <c:pt idx="121">
                  <c:v>-61.988</c:v>
                </c:pt>
                <c:pt idx="122">
                  <c:v>-61.957000000000001</c:v>
                </c:pt>
                <c:pt idx="123">
                  <c:v>-61.866</c:v>
                </c:pt>
                <c:pt idx="124">
                  <c:v>-61.805</c:v>
                </c:pt>
                <c:pt idx="125">
                  <c:v>-61.774000000000001</c:v>
                </c:pt>
                <c:pt idx="126">
                  <c:v>-61.683</c:v>
                </c:pt>
                <c:pt idx="127">
                  <c:v>-61.469000000000001</c:v>
                </c:pt>
                <c:pt idx="128">
                  <c:v>-61.255000000000003</c:v>
                </c:pt>
                <c:pt idx="129">
                  <c:v>-61.286000000000001</c:v>
                </c:pt>
                <c:pt idx="130">
                  <c:v>-61.347000000000001</c:v>
                </c:pt>
                <c:pt idx="131">
                  <c:v>-61.103000000000002</c:v>
                </c:pt>
                <c:pt idx="132">
                  <c:v>-60.981000000000002</c:v>
                </c:pt>
                <c:pt idx="133">
                  <c:v>-60.92</c:v>
                </c:pt>
                <c:pt idx="134">
                  <c:v>-60.859000000000002</c:v>
                </c:pt>
                <c:pt idx="135">
                  <c:v>-60.737000000000002</c:v>
                </c:pt>
                <c:pt idx="136">
                  <c:v>-60.523000000000003</c:v>
                </c:pt>
                <c:pt idx="137">
                  <c:v>-60.491999999999997</c:v>
                </c:pt>
                <c:pt idx="138">
                  <c:v>-60.462000000000003</c:v>
                </c:pt>
                <c:pt idx="139">
                  <c:v>-60.308999999999997</c:v>
                </c:pt>
                <c:pt idx="140">
                  <c:v>-60.095999999999997</c:v>
                </c:pt>
                <c:pt idx="141">
                  <c:v>-59.851999999999997</c:v>
                </c:pt>
                <c:pt idx="142">
                  <c:v>-59.576999999999998</c:v>
                </c:pt>
                <c:pt idx="143">
                  <c:v>-59.515999999999998</c:v>
                </c:pt>
                <c:pt idx="144">
                  <c:v>-59.210999999999999</c:v>
                </c:pt>
                <c:pt idx="145">
                  <c:v>-59.119</c:v>
                </c:pt>
                <c:pt idx="146">
                  <c:v>-58.875</c:v>
                </c:pt>
                <c:pt idx="147">
                  <c:v>-58.814</c:v>
                </c:pt>
                <c:pt idx="148">
                  <c:v>-58.57</c:v>
                </c:pt>
                <c:pt idx="149">
                  <c:v>-58.631</c:v>
                </c:pt>
                <c:pt idx="150">
                  <c:v>-58.631</c:v>
                </c:pt>
                <c:pt idx="151">
                  <c:v>-58.509</c:v>
                </c:pt>
                <c:pt idx="152">
                  <c:v>-58.417000000000002</c:v>
                </c:pt>
                <c:pt idx="153">
                  <c:v>-58.6</c:v>
                </c:pt>
                <c:pt idx="154">
                  <c:v>-58.478000000000002</c:v>
                </c:pt>
                <c:pt idx="155">
                  <c:v>-58.478000000000002</c:v>
                </c:pt>
                <c:pt idx="156">
                  <c:v>-58.509</c:v>
                </c:pt>
                <c:pt idx="157">
                  <c:v>-58.478000000000002</c:v>
                </c:pt>
                <c:pt idx="158">
                  <c:v>-58.417000000000002</c:v>
                </c:pt>
                <c:pt idx="159">
                  <c:v>-58.387</c:v>
                </c:pt>
                <c:pt idx="160">
                  <c:v>-58.387</c:v>
                </c:pt>
                <c:pt idx="161">
                  <c:v>-58.448</c:v>
                </c:pt>
                <c:pt idx="162">
                  <c:v>-58.387</c:v>
                </c:pt>
                <c:pt idx="163">
                  <c:v>-58.448</c:v>
                </c:pt>
                <c:pt idx="164">
                  <c:v>-58.478000000000002</c:v>
                </c:pt>
                <c:pt idx="165">
                  <c:v>-58.478000000000002</c:v>
                </c:pt>
                <c:pt idx="166">
                  <c:v>-58.448</c:v>
                </c:pt>
                <c:pt idx="167">
                  <c:v>-58.326000000000001</c:v>
                </c:pt>
                <c:pt idx="168">
                  <c:v>-58.356000000000002</c:v>
                </c:pt>
                <c:pt idx="169">
                  <c:v>-58.234000000000002</c:v>
                </c:pt>
                <c:pt idx="170">
                  <c:v>-58.051000000000002</c:v>
                </c:pt>
                <c:pt idx="171">
                  <c:v>-57.959000000000003</c:v>
                </c:pt>
                <c:pt idx="172">
                  <c:v>-57.898000000000003</c:v>
                </c:pt>
                <c:pt idx="173">
                  <c:v>-57.868000000000002</c:v>
                </c:pt>
                <c:pt idx="174">
                  <c:v>-57.898000000000003</c:v>
                </c:pt>
                <c:pt idx="175">
                  <c:v>-57.99</c:v>
                </c:pt>
                <c:pt idx="176">
                  <c:v>-58.112000000000002</c:v>
                </c:pt>
                <c:pt idx="177">
                  <c:v>-58.051000000000002</c:v>
                </c:pt>
                <c:pt idx="178">
                  <c:v>-57.959000000000003</c:v>
                </c:pt>
                <c:pt idx="179">
                  <c:v>-57.868000000000002</c:v>
                </c:pt>
                <c:pt idx="180">
                  <c:v>-58.021000000000001</c:v>
                </c:pt>
                <c:pt idx="181">
                  <c:v>-57.898000000000003</c:v>
                </c:pt>
                <c:pt idx="182">
                  <c:v>-57.898000000000003</c:v>
                </c:pt>
                <c:pt idx="183">
                  <c:v>-57.715000000000003</c:v>
                </c:pt>
                <c:pt idx="184">
                  <c:v>-57.685000000000002</c:v>
                </c:pt>
                <c:pt idx="185">
                  <c:v>-57.593000000000004</c:v>
                </c:pt>
                <c:pt idx="186">
                  <c:v>-57.348999999999997</c:v>
                </c:pt>
                <c:pt idx="187">
                  <c:v>-57.319000000000003</c:v>
                </c:pt>
                <c:pt idx="188">
                  <c:v>-57.502000000000002</c:v>
                </c:pt>
                <c:pt idx="189">
                  <c:v>-57.531999999999996</c:v>
                </c:pt>
                <c:pt idx="190">
                  <c:v>-57.563000000000002</c:v>
                </c:pt>
                <c:pt idx="191">
                  <c:v>-57.624000000000002</c:v>
                </c:pt>
                <c:pt idx="192">
                  <c:v>-57.654000000000003</c:v>
                </c:pt>
                <c:pt idx="193">
                  <c:v>-57.715000000000003</c:v>
                </c:pt>
                <c:pt idx="194">
                  <c:v>-57.563000000000002</c:v>
                </c:pt>
                <c:pt idx="195">
                  <c:v>-57.441000000000003</c:v>
                </c:pt>
                <c:pt idx="196">
                  <c:v>-57.470999999999997</c:v>
                </c:pt>
                <c:pt idx="197">
                  <c:v>-57.624000000000002</c:v>
                </c:pt>
                <c:pt idx="198">
                  <c:v>-57.654000000000003</c:v>
                </c:pt>
                <c:pt idx="199">
                  <c:v>-57.715000000000003</c:v>
                </c:pt>
                <c:pt idx="200">
                  <c:v>-57.715000000000003</c:v>
                </c:pt>
                <c:pt idx="201">
                  <c:v>-57.746000000000002</c:v>
                </c:pt>
                <c:pt idx="202">
                  <c:v>-57.624000000000002</c:v>
                </c:pt>
                <c:pt idx="203">
                  <c:v>-57.593000000000004</c:v>
                </c:pt>
                <c:pt idx="204">
                  <c:v>-57.593000000000004</c:v>
                </c:pt>
                <c:pt idx="205">
                  <c:v>-57.685000000000002</c:v>
                </c:pt>
                <c:pt idx="206">
                  <c:v>-57.563000000000002</c:v>
                </c:pt>
                <c:pt idx="207">
                  <c:v>-57.470999999999997</c:v>
                </c:pt>
                <c:pt idx="208">
                  <c:v>-57.470999999999997</c:v>
                </c:pt>
                <c:pt idx="209">
                  <c:v>-57.441000000000003</c:v>
                </c:pt>
                <c:pt idx="210">
                  <c:v>-57.348999999999997</c:v>
                </c:pt>
                <c:pt idx="211">
                  <c:v>-57.38</c:v>
                </c:pt>
                <c:pt idx="212">
                  <c:v>-57.441000000000003</c:v>
                </c:pt>
                <c:pt idx="213">
                  <c:v>-57.531999999999996</c:v>
                </c:pt>
                <c:pt idx="214">
                  <c:v>-57.531999999999996</c:v>
                </c:pt>
                <c:pt idx="215">
                  <c:v>-57.441000000000003</c:v>
                </c:pt>
                <c:pt idx="216">
                  <c:v>-57.38</c:v>
                </c:pt>
                <c:pt idx="217">
                  <c:v>-57.441000000000003</c:v>
                </c:pt>
                <c:pt idx="218">
                  <c:v>-57.41</c:v>
                </c:pt>
                <c:pt idx="219">
                  <c:v>-57.165999999999997</c:v>
                </c:pt>
                <c:pt idx="220">
                  <c:v>-57.165999999999997</c:v>
                </c:pt>
                <c:pt idx="221">
                  <c:v>-57.287999999999997</c:v>
                </c:pt>
                <c:pt idx="222">
                  <c:v>-57.226999999999997</c:v>
                </c:pt>
                <c:pt idx="223">
                  <c:v>-57.258000000000003</c:v>
                </c:pt>
                <c:pt idx="224">
                  <c:v>-57.319000000000003</c:v>
                </c:pt>
                <c:pt idx="225">
                  <c:v>-57.287999999999997</c:v>
                </c:pt>
                <c:pt idx="226">
                  <c:v>-57.38</c:v>
                </c:pt>
                <c:pt idx="227">
                  <c:v>-57.258000000000003</c:v>
                </c:pt>
                <c:pt idx="228">
                  <c:v>-57.38</c:v>
                </c:pt>
                <c:pt idx="229">
                  <c:v>-57.531999999999996</c:v>
                </c:pt>
                <c:pt idx="230">
                  <c:v>-57.654000000000003</c:v>
                </c:pt>
                <c:pt idx="231">
                  <c:v>-57.531999999999996</c:v>
                </c:pt>
                <c:pt idx="232">
                  <c:v>-57.654000000000003</c:v>
                </c:pt>
                <c:pt idx="233">
                  <c:v>-57.593000000000004</c:v>
                </c:pt>
                <c:pt idx="234">
                  <c:v>-57.654000000000003</c:v>
                </c:pt>
                <c:pt idx="235">
                  <c:v>-57.41</c:v>
                </c:pt>
                <c:pt idx="236">
                  <c:v>-57.441000000000003</c:v>
                </c:pt>
                <c:pt idx="237">
                  <c:v>-57.563000000000002</c:v>
                </c:pt>
                <c:pt idx="238">
                  <c:v>-57.654000000000003</c:v>
                </c:pt>
                <c:pt idx="239">
                  <c:v>-57.776000000000003</c:v>
                </c:pt>
                <c:pt idx="240">
                  <c:v>-57.776000000000003</c:v>
                </c:pt>
                <c:pt idx="241">
                  <c:v>-57.837000000000003</c:v>
                </c:pt>
                <c:pt idx="242">
                  <c:v>-57.807000000000002</c:v>
                </c:pt>
                <c:pt idx="243">
                  <c:v>-57.746000000000002</c:v>
                </c:pt>
                <c:pt idx="244">
                  <c:v>-57.685000000000002</c:v>
                </c:pt>
                <c:pt idx="245">
                  <c:v>-57.715000000000003</c:v>
                </c:pt>
                <c:pt idx="246">
                  <c:v>-57.624000000000002</c:v>
                </c:pt>
                <c:pt idx="247">
                  <c:v>-57.654000000000003</c:v>
                </c:pt>
                <c:pt idx="248">
                  <c:v>-57.502000000000002</c:v>
                </c:pt>
                <c:pt idx="249">
                  <c:v>-57.563000000000002</c:v>
                </c:pt>
                <c:pt idx="250">
                  <c:v>-57.593000000000004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02A0-1349-AAFD-89A789D4E5F1}"/>
            </c:ext>
          </c:extLst>
        </c:ser>
        <c:ser>
          <c:idx val="11"/>
          <c:order val="10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yVal>
            <c:numRef>
              <c:f>Gg_R153Q_cell9_V!$12:$12</c:f>
              <c:numCache>
                <c:formatCode>General</c:formatCode>
                <c:ptCount val="16384"/>
                <c:pt idx="0">
                  <c:v>-57.898000000000003</c:v>
                </c:pt>
                <c:pt idx="1">
                  <c:v>-57.807000000000002</c:v>
                </c:pt>
                <c:pt idx="2">
                  <c:v>-57.715000000000003</c:v>
                </c:pt>
                <c:pt idx="3">
                  <c:v>-57.776000000000003</c:v>
                </c:pt>
                <c:pt idx="4">
                  <c:v>-57.715000000000003</c:v>
                </c:pt>
                <c:pt idx="5">
                  <c:v>-57.837000000000003</c:v>
                </c:pt>
                <c:pt idx="6">
                  <c:v>-57.807000000000002</c:v>
                </c:pt>
                <c:pt idx="7">
                  <c:v>-57.715000000000003</c:v>
                </c:pt>
                <c:pt idx="8">
                  <c:v>-57.624000000000002</c:v>
                </c:pt>
                <c:pt idx="9">
                  <c:v>-57.685000000000002</c:v>
                </c:pt>
                <c:pt idx="10">
                  <c:v>-57.593000000000004</c:v>
                </c:pt>
                <c:pt idx="11">
                  <c:v>-57.685000000000002</c:v>
                </c:pt>
                <c:pt idx="12">
                  <c:v>-57.715000000000003</c:v>
                </c:pt>
                <c:pt idx="13">
                  <c:v>-57.837000000000003</c:v>
                </c:pt>
                <c:pt idx="14">
                  <c:v>-57.685000000000002</c:v>
                </c:pt>
                <c:pt idx="15">
                  <c:v>-57.715000000000003</c:v>
                </c:pt>
                <c:pt idx="16">
                  <c:v>-57.868000000000002</c:v>
                </c:pt>
                <c:pt idx="17">
                  <c:v>-57.837000000000003</c:v>
                </c:pt>
                <c:pt idx="18">
                  <c:v>-57.776000000000003</c:v>
                </c:pt>
                <c:pt idx="19">
                  <c:v>-57.715000000000003</c:v>
                </c:pt>
                <c:pt idx="20">
                  <c:v>-57.776000000000003</c:v>
                </c:pt>
                <c:pt idx="21">
                  <c:v>-57.776000000000003</c:v>
                </c:pt>
                <c:pt idx="22">
                  <c:v>-57.837000000000003</c:v>
                </c:pt>
                <c:pt idx="23">
                  <c:v>-57.807000000000002</c:v>
                </c:pt>
                <c:pt idx="24">
                  <c:v>-57.898000000000003</c:v>
                </c:pt>
                <c:pt idx="25">
                  <c:v>-57.837000000000003</c:v>
                </c:pt>
                <c:pt idx="26">
                  <c:v>-57.807000000000002</c:v>
                </c:pt>
                <c:pt idx="27">
                  <c:v>-57.654000000000003</c:v>
                </c:pt>
                <c:pt idx="28">
                  <c:v>-57.624000000000002</c:v>
                </c:pt>
                <c:pt idx="29">
                  <c:v>-57.593000000000004</c:v>
                </c:pt>
                <c:pt idx="30">
                  <c:v>-57.715000000000003</c:v>
                </c:pt>
                <c:pt idx="31">
                  <c:v>-57.715000000000003</c:v>
                </c:pt>
                <c:pt idx="32">
                  <c:v>-57.837000000000003</c:v>
                </c:pt>
                <c:pt idx="33">
                  <c:v>-57.837000000000003</c:v>
                </c:pt>
                <c:pt idx="34">
                  <c:v>-57.746000000000002</c:v>
                </c:pt>
                <c:pt idx="35">
                  <c:v>-57.776000000000003</c:v>
                </c:pt>
                <c:pt idx="36">
                  <c:v>-57.715000000000003</c:v>
                </c:pt>
                <c:pt idx="37">
                  <c:v>-57.715000000000003</c:v>
                </c:pt>
                <c:pt idx="38">
                  <c:v>-57.898000000000003</c:v>
                </c:pt>
                <c:pt idx="39">
                  <c:v>-57.837000000000003</c:v>
                </c:pt>
                <c:pt idx="40">
                  <c:v>-57.807000000000002</c:v>
                </c:pt>
                <c:pt idx="41">
                  <c:v>-57.837000000000003</c:v>
                </c:pt>
                <c:pt idx="42">
                  <c:v>-57.776000000000003</c:v>
                </c:pt>
                <c:pt idx="43">
                  <c:v>-57.807000000000002</c:v>
                </c:pt>
                <c:pt idx="44">
                  <c:v>-57.685000000000002</c:v>
                </c:pt>
                <c:pt idx="45">
                  <c:v>-57.502000000000002</c:v>
                </c:pt>
                <c:pt idx="46">
                  <c:v>-57.593000000000004</c:v>
                </c:pt>
                <c:pt idx="47">
                  <c:v>-40.503</c:v>
                </c:pt>
                <c:pt idx="48">
                  <c:v>-30.524000000000001</c:v>
                </c:pt>
                <c:pt idx="49">
                  <c:v>-14.441000000000001</c:v>
                </c:pt>
                <c:pt idx="50">
                  <c:v>4.3878999999999966</c:v>
                </c:pt>
                <c:pt idx="51">
                  <c:v>-0.43384</c:v>
                </c:pt>
                <c:pt idx="52">
                  <c:v>-9.8637999999999995</c:v>
                </c:pt>
                <c:pt idx="53">
                  <c:v>-19.018999999999998</c:v>
                </c:pt>
                <c:pt idx="54">
                  <c:v>-27.381</c:v>
                </c:pt>
                <c:pt idx="55">
                  <c:v>-34.643999999999998</c:v>
                </c:pt>
                <c:pt idx="56">
                  <c:v>-39.71</c:v>
                </c:pt>
                <c:pt idx="57">
                  <c:v>-43.402999999999999</c:v>
                </c:pt>
                <c:pt idx="58">
                  <c:v>-46.149000000000001</c:v>
                </c:pt>
                <c:pt idx="59">
                  <c:v>-48.406999999999996</c:v>
                </c:pt>
                <c:pt idx="60">
                  <c:v>-50.024999999999999</c:v>
                </c:pt>
                <c:pt idx="61">
                  <c:v>-51.398000000000003</c:v>
                </c:pt>
                <c:pt idx="62">
                  <c:v>-52.71</c:v>
                </c:pt>
                <c:pt idx="63">
                  <c:v>-53.930999999999997</c:v>
                </c:pt>
                <c:pt idx="64">
                  <c:v>-54.816000000000003</c:v>
                </c:pt>
                <c:pt idx="65">
                  <c:v>-55.488</c:v>
                </c:pt>
                <c:pt idx="66">
                  <c:v>-56.22</c:v>
                </c:pt>
                <c:pt idx="67">
                  <c:v>-57.012999999999998</c:v>
                </c:pt>
                <c:pt idx="68">
                  <c:v>-57.746000000000002</c:v>
                </c:pt>
                <c:pt idx="69">
                  <c:v>-58.112000000000002</c:v>
                </c:pt>
                <c:pt idx="70">
                  <c:v>-58.753</c:v>
                </c:pt>
                <c:pt idx="71">
                  <c:v>-59.393999999999998</c:v>
                </c:pt>
                <c:pt idx="72">
                  <c:v>-59.912999999999997</c:v>
                </c:pt>
                <c:pt idx="73">
                  <c:v>-60.37</c:v>
                </c:pt>
                <c:pt idx="74">
                  <c:v>-60.859000000000002</c:v>
                </c:pt>
                <c:pt idx="75">
                  <c:v>-61.316000000000003</c:v>
                </c:pt>
                <c:pt idx="76">
                  <c:v>-61.805</c:v>
                </c:pt>
                <c:pt idx="77">
                  <c:v>-61.927</c:v>
                </c:pt>
                <c:pt idx="78">
                  <c:v>-62.201000000000001</c:v>
                </c:pt>
                <c:pt idx="79">
                  <c:v>-62.536999999999999</c:v>
                </c:pt>
                <c:pt idx="80">
                  <c:v>-62.841999999999999</c:v>
                </c:pt>
                <c:pt idx="81">
                  <c:v>-63.085999999999999</c:v>
                </c:pt>
                <c:pt idx="82">
                  <c:v>-63.27</c:v>
                </c:pt>
                <c:pt idx="83">
                  <c:v>-63.543999999999997</c:v>
                </c:pt>
                <c:pt idx="84">
                  <c:v>-63.848999999999997</c:v>
                </c:pt>
                <c:pt idx="85">
                  <c:v>-63.787999999999997</c:v>
                </c:pt>
                <c:pt idx="86">
                  <c:v>-64.031999999999996</c:v>
                </c:pt>
                <c:pt idx="87">
                  <c:v>-64.337999999999994</c:v>
                </c:pt>
                <c:pt idx="88">
                  <c:v>-64.581999999999994</c:v>
                </c:pt>
                <c:pt idx="89">
                  <c:v>-64.672999999999845</c:v>
                </c:pt>
                <c:pt idx="90">
                  <c:v>-64.887</c:v>
                </c:pt>
                <c:pt idx="91">
                  <c:v>-64.917000000000002</c:v>
                </c:pt>
                <c:pt idx="92">
                  <c:v>-64.887</c:v>
                </c:pt>
                <c:pt idx="93">
                  <c:v>-64.85599999999998</c:v>
                </c:pt>
                <c:pt idx="94">
                  <c:v>-64.887</c:v>
                </c:pt>
                <c:pt idx="95">
                  <c:v>-65.009</c:v>
                </c:pt>
                <c:pt idx="96">
                  <c:v>-65.069999999999993</c:v>
                </c:pt>
                <c:pt idx="97">
                  <c:v>-64.947999999999993</c:v>
                </c:pt>
                <c:pt idx="98">
                  <c:v>-64.825999999999979</c:v>
                </c:pt>
                <c:pt idx="99">
                  <c:v>-64.765000000000001</c:v>
                </c:pt>
                <c:pt idx="100">
                  <c:v>-64.765000000000001</c:v>
                </c:pt>
                <c:pt idx="101">
                  <c:v>-64.733999999999995</c:v>
                </c:pt>
                <c:pt idx="102">
                  <c:v>-64.733999999999995</c:v>
                </c:pt>
                <c:pt idx="103">
                  <c:v>-64.765000000000001</c:v>
                </c:pt>
                <c:pt idx="104">
                  <c:v>-64.643000000000001</c:v>
                </c:pt>
                <c:pt idx="105">
                  <c:v>-64.459999999999994</c:v>
                </c:pt>
                <c:pt idx="106">
                  <c:v>-64.367999999999995</c:v>
                </c:pt>
                <c:pt idx="107">
                  <c:v>-64.154999999999987</c:v>
                </c:pt>
                <c:pt idx="108">
                  <c:v>-64.031999999999996</c:v>
                </c:pt>
                <c:pt idx="109">
                  <c:v>-63.848999999999997</c:v>
                </c:pt>
                <c:pt idx="110">
                  <c:v>-63.758000000000003</c:v>
                </c:pt>
                <c:pt idx="111">
                  <c:v>-63.482999999999997</c:v>
                </c:pt>
                <c:pt idx="112">
                  <c:v>-63.238999999999997</c:v>
                </c:pt>
                <c:pt idx="113">
                  <c:v>-63.360999999999997</c:v>
                </c:pt>
                <c:pt idx="114">
                  <c:v>-63.360999999999997</c:v>
                </c:pt>
                <c:pt idx="115">
                  <c:v>-63.392000000000003</c:v>
                </c:pt>
                <c:pt idx="116">
                  <c:v>-63.238999999999997</c:v>
                </c:pt>
                <c:pt idx="117">
                  <c:v>-63.055999999999997</c:v>
                </c:pt>
                <c:pt idx="118">
                  <c:v>-62.69</c:v>
                </c:pt>
                <c:pt idx="119">
                  <c:v>-62.475999999999999</c:v>
                </c:pt>
                <c:pt idx="120">
                  <c:v>-62.231999999999999</c:v>
                </c:pt>
                <c:pt idx="121">
                  <c:v>-62.170999999999999</c:v>
                </c:pt>
                <c:pt idx="122">
                  <c:v>-62.048999999999999</c:v>
                </c:pt>
                <c:pt idx="123">
                  <c:v>-61.805</c:v>
                </c:pt>
                <c:pt idx="124">
                  <c:v>-61.561</c:v>
                </c:pt>
                <c:pt idx="125">
                  <c:v>-61.438000000000002</c:v>
                </c:pt>
                <c:pt idx="126">
                  <c:v>-61.377000000000002</c:v>
                </c:pt>
                <c:pt idx="127">
                  <c:v>-61.286000000000001</c:v>
                </c:pt>
                <c:pt idx="128">
                  <c:v>-60.95</c:v>
                </c:pt>
                <c:pt idx="129">
                  <c:v>-60.92</c:v>
                </c:pt>
                <c:pt idx="130">
                  <c:v>-60.767000000000003</c:v>
                </c:pt>
                <c:pt idx="131">
                  <c:v>-60.676000000000002</c:v>
                </c:pt>
                <c:pt idx="132">
                  <c:v>-60.462000000000003</c:v>
                </c:pt>
                <c:pt idx="133">
                  <c:v>-60.34</c:v>
                </c:pt>
                <c:pt idx="134">
                  <c:v>-60.279000000000003</c:v>
                </c:pt>
                <c:pt idx="135">
                  <c:v>-60.034999999999997</c:v>
                </c:pt>
                <c:pt idx="136">
                  <c:v>-59.790999999999997</c:v>
                </c:pt>
                <c:pt idx="137">
                  <c:v>-59.698999999999998</c:v>
                </c:pt>
                <c:pt idx="138">
                  <c:v>-59.76</c:v>
                </c:pt>
                <c:pt idx="139">
                  <c:v>-59.637999999999998</c:v>
                </c:pt>
                <c:pt idx="140">
                  <c:v>-59.515999999999998</c:v>
                </c:pt>
                <c:pt idx="141">
                  <c:v>-59.393999999999998</c:v>
                </c:pt>
                <c:pt idx="142">
                  <c:v>-59.302</c:v>
                </c:pt>
                <c:pt idx="143">
                  <c:v>-59.058</c:v>
                </c:pt>
                <c:pt idx="144">
                  <c:v>-58.875</c:v>
                </c:pt>
                <c:pt idx="145">
                  <c:v>-58.844000000000001</c:v>
                </c:pt>
                <c:pt idx="146">
                  <c:v>-58.905999999999999</c:v>
                </c:pt>
                <c:pt idx="147">
                  <c:v>-58.905999999999999</c:v>
                </c:pt>
                <c:pt idx="148">
                  <c:v>-58.844000000000001</c:v>
                </c:pt>
                <c:pt idx="149">
                  <c:v>-58.631</c:v>
                </c:pt>
                <c:pt idx="150">
                  <c:v>-58.539000000000001</c:v>
                </c:pt>
                <c:pt idx="151">
                  <c:v>-58.509</c:v>
                </c:pt>
                <c:pt idx="152">
                  <c:v>-58.295000000000002</c:v>
                </c:pt>
                <c:pt idx="153">
                  <c:v>-58.356000000000002</c:v>
                </c:pt>
                <c:pt idx="154">
                  <c:v>-58.478000000000002</c:v>
                </c:pt>
                <c:pt idx="155">
                  <c:v>-58.57</c:v>
                </c:pt>
                <c:pt idx="156">
                  <c:v>-58.448</c:v>
                </c:pt>
                <c:pt idx="157">
                  <c:v>-58.417000000000002</c:v>
                </c:pt>
                <c:pt idx="158">
                  <c:v>-58.478000000000002</c:v>
                </c:pt>
                <c:pt idx="159">
                  <c:v>-58.387</c:v>
                </c:pt>
                <c:pt idx="160">
                  <c:v>-58.204000000000001</c:v>
                </c:pt>
                <c:pt idx="161">
                  <c:v>-58.112000000000002</c:v>
                </c:pt>
                <c:pt idx="162">
                  <c:v>-58.173000000000002</c:v>
                </c:pt>
                <c:pt idx="163">
                  <c:v>-58.173000000000002</c:v>
                </c:pt>
                <c:pt idx="164">
                  <c:v>-58.021000000000001</c:v>
                </c:pt>
                <c:pt idx="165">
                  <c:v>-58.082000000000001</c:v>
                </c:pt>
                <c:pt idx="166">
                  <c:v>-58.082000000000001</c:v>
                </c:pt>
                <c:pt idx="167">
                  <c:v>-58.112000000000002</c:v>
                </c:pt>
                <c:pt idx="168">
                  <c:v>-58.082000000000001</c:v>
                </c:pt>
                <c:pt idx="169">
                  <c:v>-57.959000000000003</c:v>
                </c:pt>
                <c:pt idx="170">
                  <c:v>-58.112000000000002</c:v>
                </c:pt>
                <c:pt idx="171">
                  <c:v>-58.265000000000001</c:v>
                </c:pt>
                <c:pt idx="172">
                  <c:v>-58.173000000000002</c:v>
                </c:pt>
                <c:pt idx="173">
                  <c:v>-58.112000000000002</c:v>
                </c:pt>
                <c:pt idx="174">
                  <c:v>-58.021000000000001</c:v>
                </c:pt>
                <c:pt idx="175">
                  <c:v>-57.959000000000003</c:v>
                </c:pt>
                <c:pt idx="176">
                  <c:v>-57.807000000000002</c:v>
                </c:pt>
                <c:pt idx="177">
                  <c:v>-57.593000000000004</c:v>
                </c:pt>
                <c:pt idx="178">
                  <c:v>-57.593000000000004</c:v>
                </c:pt>
                <c:pt idx="179">
                  <c:v>-57.563000000000002</c:v>
                </c:pt>
                <c:pt idx="180">
                  <c:v>-57.470999999999997</c:v>
                </c:pt>
                <c:pt idx="181">
                  <c:v>-57.470999999999997</c:v>
                </c:pt>
                <c:pt idx="182">
                  <c:v>-57.441000000000003</c:v>
                </c:pt>
                <c:pt idx="183">
                  <c:v>-57.258000000000003</c:v>
                </c:pt>
                <c:pt idx="184">
                  <c:v>-57.104999999999997</c:v>
                </c:pt>
                <c:pt idx="185">
                  <c:v>-57.012999999999998</c:v>
                </c:pt>
                <c:pt idx="186">
                  <c:v>-56.951999999999998</c:v>
                </c:pt>
                <c:pt idx="187">
                  <c:v>-57.043999999999997</c:v>
                </c:pt>
                <c:pt idx="188">
                  <c:v>-56.860999999999997</c:v>
                </c:pt>
                <c:pt idx="189">
                  <c:v>-56.8</c:v>
                </c:pt>
                <c:pt idx="190">
                  <c:v>-56.860999999999997</c:v>
                </c:pt>
                <c:pt idx="191">
                  <c:v>-56.982999999999997</c:v>
                </c:pt>
                <c:pt idx="192">
                  <c:v>-57.012999999999998</c:v>
                </c:pt>
                <c:pt idx="193">
                  <c:v>-56.982999999999997</c:v>
                </c:pt>
                <c:pt idx="194">
                  <c:v>-56.951999999999998</c:v>
                </c:pt>
                <c:pt idx="195">
                  <c:v>-57.012999999999998</c:v>
                </c:pt>
                <c:pt idx="196">
                  <c:v>-56.921999999999997</c:v>
                </c:pt>
                <c:pt idx="197">
                  <c:v>-56.982999999999997</c:v>
                </c:pt>
                <c:pt idx="198">
                  <c:v>-56.982999999999997</c:v>
                </c:pt>
                <c:pt idx="199">
                  <c:v>-57.073999999999998</c:v>
                </c:pt>
                <c:pt idx="200">
                  <c:v>-57.012999999999998</c:v>
                </c:pt>
                <c:pt idx="201">
                  <c:v>-56.982999999999997</c:v>
                </c:pt>
                <c:pt idx="202">
                  <c:v>-57.043999999999997</c:v>
                </c:pt>
                <c:pt idx="203">
                  <c:v>-57.073999999999998</c:v>
                </c:pt>
                <c:pt idx="204">
                  <c:v>-57.197000000000003</c:v>
                </c:pt>
                <c:pt idx="205">
                  <c:v>-57.38</c:v>
                </c:pt>
                <c:pt idx="206">
                  <c:v>-57.441000000000003</c:v>
                </c:pt>
                <c:pt idx="207">
                  <c:v>-57.531999999999996</c:v>
                </c:pt>
                <c:pt idx="208">
                  <c:v>-57.531999999999996</c:v>
                </c:pt>
                <c:pt idx="209">
                  <c:v>-57.441000000000003</c:v>
                </c:pt>
                <c:pt idx="210">
                  <c:v>-57.441000000000003</c:v>
                </c:pt>
                <c:pt idx="211">
                  <c:v>-57.470999999999997</c:v>
                </c:pt>
                <c:pt idx="212">
                  <c:v>-57.38</c:v>
                </c:pt>
                <c:pt idx="213">
                  <c:v>-57.470999999999997</c:v>
                </c:pt>
                <c:pt idx="214">
                  <c:v>-57.470999999999997</c:v>
                </c:pt>
                <c:pt idx="215">
                  <c:v>-57.41</c:v>
                </c:pt>
                <c:pt idx="216">
                  <c:v>-57.563000000000002</c:v>
                </c:pt>
                <c:pt idx="217">
                  <c:v>-57.470999999999997</c:v>
                </c:pt>
                <c:pt idx="218">
                  <c:v>-57.531999999999996</c:v>
                </c:pt>
                <c:pt idx="219">
                  <c:v>-57.502000000000002</c:v>
                </c:pt>
                <c:pt idx="220">
                  <c:v>-57.38</c:v>
                </c:pt>
                <c:pt idx="221">
                  <c:v>-57.441000000000003</c:v>
                </c:pt>
                <c:pt idx="222">
                  <c:v>-57.624000000000002</c:v>
                </c:pt>
                <c:pt idx="223">
                  <c:v>-57.715000000000003</c:v>
                </c:pt>
                <c:pt idx="224">
                  <c:v>-57.807000000000002</c:v>
                </c:pt>
                <c:pt idx="225">
                  <c:v>-57.807000000000002</c:v>
                </c:pt>
                <c:pt idx="226">
                  <c:v>-57.959000000000003</c:v>
                </c:pt>
                <c:pt idx="227">
                  <c:v>-57.898000000000003</c:v>
                </c:pt>
                <c:pt idx="228">
                  <c:v>-57.807000000000002</c:v>
                </c:pt>
                <c:pt idx="229">
                  <c:v>-57.776000000000003</c:v>
                </c:pt>
                <c:pt idx="230">
                  <c:v>-57.898000000000003</c:v>
                </c:pt>
                <c:pt idx="231">
                  <c:v>-57.898000000000003</c:v>
                </c:pt>
                <c:pt idx="232">
                  <c:v>-57.837000000000003</c:v>
                </c:pt>
                <c:pt idx="233">
                  <c:v>-57.868000000000002</c:v>
                </c:pt>
                <c:pt idx="234">
                  <c:v>-57.807000000000002</c:v>
                </c:pt>
                <c:pt idx="235">
                  <c:v>-57.746000000000002</c:v>
                </c:pt>
                <c:pt idx="236">
                  <c:v>-57.715000000000003</c:v>
                </c:pt>
                <c:pt idx="237">
                  <c:v>-57.746000000000002</c:v>
                </c:pt>
                <c:pt idx="238">
                  <c:v>-57.898000000000003</c:v>
                </c:pt>
                <c:pt idx="239">
                  <c:v>-57.898000000000003</c:v>
                </c:pt>
                <c:pt idx="240">
                  <c:v>-57.776000000000003</c:v>
                </c:pt>
                <c:pt idx="241">
                  <c:v>-57.685000000000002</c:v>
                </c:pt>
                <c:pt idx="242">
                  <c:v>-57.776000000000003</c:v>
                </c:pt>
                <c:pt idx="243">
                  <c:v>-57.654000000000003</c:v>
                </c:pt>
                <c:pt idx="244">
                  <c:v>-57.624000000000002</c:v>
                </c:pt>
                <c:pt idx="245">
                  <c:v>-57.654000000000003</c:v>
                </c:pt>
                <c:pt idx="246">
                  <c:v>-57.776000000000003</c:v>
                </c:pt>
                <c:pt idx="247">
                  <c:v>-57.715000000000003</c:v>
                </c:pt>
                <c:pt idx="248">
                  <c:v>-57.685000000000002</c:v>
                </c:pt>
                <c:pt idx="249">
                  <c:v>-57.746000000000002</c:v>
                </c:pt>
                <c:pt idx="250">
                  <c:v>-57.807000000000002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02A0-1349-AAFD-89A789D4E5F1}"/>
            </c:ext>
          </c:extLst>
        </c:ser>
        <c:ser>
          <c:idx val="10"/>
          <c:order val="11"/>
          <c:spPr>
            <a:ln w="381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Gg_R153Q_cell9_V!$A$1:$IQ$1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Gg_R153Q_cell9_V!$A$16:$IQ$16</c:f>
              <c:numCache>
                <c:formatCode>General</c:formatCode>
                <c:ptCount val="251"/>
                <c:pt idx="0">
                  <c:v>-57.993000000000009</c:v>
                </c:pt>
                <c:pt idx="1">
                  <c:v>-57.968699999999998</c:v>
                </c:pt>
                <c:pt idx="2">
                  <c:v>-57.898600000000002</c:v>
                </c:pt>
                <c:pt idx="3">
                  <c:v>-57.883099999999999</c:v>
                </c:pt>
                <c:pt idx="4">
                  <c:v>-57.889200000000002</c:v>
                </c:pt>
                <c:pt idx="5">
                  <c:v>-57.892200000000003</c:v>
                </c:pt>
                <c:pt idx="6">
                  <c:v>-57.861699999999999</c:v>
                </c:pt>
                <c:pt idx="7">
                  <c:v>-57.913600000000002</c:v>
                </c:pt>
                <c:pt idx="8">
                  <c:v>-57.944299999999998</c:v>
                </c:pt>
                <c:pt idx="9">
                  <c:v>-57.986800000000002</c:v>
                </c:pt>
                <c:pt idx="10">
                  <c:v>-57.971800000000002</c:v>
                </c:pt>
                <c:pt idx="11">
                  <c:v>-57.904400000000003</c:v>
                </c:pt>
                <c:pt idx="12">
                  <c:v>-57.865000000000009</c:v>
                </c:pt>
                <c:pt idx="13">
                  <c:v>-57.846600000000002</c:v>
                </c:pt>
                <c:pt idx="14">
                  <c:v>-57.782499999999999</c:v>
                </c:pt>
                <c:pt idx="15">
                  <c:v>-57.703099999999999</c:v>
                </c:pt>
                <c:pt idx="16">
                  <c:v>-57.757900000000006</c:v>
                </c:pt>
                <c:pt idx="17">
                  <c:v>-57.755099999999999</c:v>
                </c:pt>
                <c:pt idx="18">
                  <c:v>-57.715299999999999</c:v>
                </c:pt>
                <c:pt idx="19">
                  <c:v>-57.688000000000002</c:v>
                </c:pt>
                <c:pt idx="20">
                  <c:v>-57.70300000000001</c:v>
                </c:pt>
                <c:pt idx="21">
                  <c:v>-57.730499999999999</c:v>
                </c:pt>
                <c:pt idx="22">
                  <c:v>-57.71220000000001</c:v>
                </c:pt>
                <c:pt idx="23">
                  <c:v>-57.721600000000002</c:v>
                </c:pt>
                <c:pt idx="24">
                  <c:v>-57.706200000000003</c:v>
                </c:pt>
                <c:pt idx="25">
                  <c:v>-57.730499999999999</c:v>
                </c:pt>
                <c:pt idx="26">
                  <c:v>-57.776400000000002</c:v>
                </c:pt>
                <c:pt idx="27">
                  <c:v>-57.791699999999999</c:v>
                </c:pt>
                <c:pt idx="28">
                  <c:v>-57.767299999999999</c:v>
                </c:pt>
                <c:pt idx="29">
                  <c:v>-57.733499999999999</c:v>
                </c:pt>
                <c:pt idx="30">
                  <c:v>-57.709200000000003</c:v>
                </c:pt>
                <c:pt idx="31">
                  <c:v>-57.666400000000003</c:v>
                </c:pt>
                <c:pt idx="32">
                  <c:v>-57.645200000000003</c:v>
                </c:pt>
                <c:pt idx="33">
                  <c:v>-57.715200000000003</c:v>
                </c:pt>
                <c:pt idx="34">
                  <c:v>-57.678600000000003</c:v>
                </c:pt>
                <c:pt idx="35">
                  <c:v>-57.669699999999999</c:v>
                </c:pt>
                <c:pt idx="36">
                  <c:v>-57.678699999999999</c:v>
                </c:pt>
                <c:pt idx="37">
                  <c:v>-57.629899999999999</c:v>
                </c:pt>
                <c:pt idx="38">
                  <c:v>-57.675600000000003</c:v>
                </c:pt>
                <c:pt idx="39">
                  <c:v>-57.672600000000003</c:v>
                </c:pt>
                <c:pt idx="40">
                  <c:v>-57.645000000000003</c:v>
                </c:pt>
                <c:pt idx="41">
                  <c:v>-57.629800000000003</c:v>
                </c:pt>
                <c:pt idx="42">
                  <c:v>-57.629899999999999</c:v>
                </c:pt>
                <c:pt idx="43">
                  <c:v>-57.669499999999999</c:v>
                </c:pt>
                <c:pt idx="44">
                  <c:v>-57.700099999999999</c:v>
                </c:pt>
                <c:pt idx="45">
                  <c:v>-55.9026</c:v>
                </c:pt>
                <c:pt idx="46">
                  <c:v>-50.183599999999998</c:v>
                </c:pt>
                <c:pt idx="47">
                  <c:v>-39.078400000000002</c:v>
                </c:pt>
                <c:pt idx="48">
                  <c:v>-30.991099999999999</c:v>
                </c:pt>
                <c:pt idx="49">
                  <c:v>-14.4444</c:v>
                </c:pt>
                <c:pt idx="50">
                  <c:v>6.4265299999999996</c:v>
                </c:pt>
                <c:pt idx="51">
                  <c:v>-0.192749</c:v>
                </c:pt>
                <c:pt idx="52">
                  <c:v>-11.255459999999999</c:v>
                </c:pt>
                <c:pt idx="53">
                  <c:v>-21.765599999999999</c:v>
                </c:pt>
                <c:pt idx="54">
                  <c:v>-30.5242</c:v>
                </c:pt>
                <c:pt idx="55">
                  <c:v>-37.2318</c:v>
                </c:pt>
                <c:pt idx="56">
                  <c:v>-42.102400000000003</c:v>
                </c:pt>
                <c:pt idx="57">
                  <c:v>-45.532600000000009</c:v>
                </c:pt>
                <c:pt idx="58">
                  <c:v>-48.148099999999999</c:v>
                </c:pt>
                <c:pt idx="59">
                  <c:v>-50.165199999999999</c:v>
                </c:pt>
                <c:pt idx="60">
                  <c:v>-51.706400000000002</c:v>
                </c:pt>
                <c:pt idx="61">
                  <c:v>-52.972999999999999</c:v>
                </c:pt>
                <c:pt idx="62">
                  <c:v>-54.120199999999997</c:v>
                </c:pt>
                <c:pt idx="63">
                  <c:v>-55.130600000000001</c:v>
                </c:pt>
                <c:pt idx="64">
                  <c:v>-56.036900000000003</c:v>
                </c:pt>
                <c:pt idx="65">
                  <c:v>-56.738700000000001</c:v>
                </c:pt>
                <c:pt idx="66">
                  <c:v>-57.4133</c:v>
                </c:pt>
                <c:pt idx="67">
                  <c:v>-58.121400000000008</c:v>
                </c:pt>
                <c:pt idx="68">
                  <c:v>-58.697899999999997</c:v>
                </c:pt>
                <c:pt idx="69">
                  <c:v>-59.149500000000003</c:v>
                </c:pt>
                <c:pt idx="70">
                  <c:v>-59.564700000000002</c:v>
                </c:pt>
                <c:pt idx="71">
                  <c:v>-60.037799999999997</c:v>
                </c:pt>
                <c:pt idx="72">
                  <c:v>-60.462000000000003</c:v>
                </c:pt>
                <c:pt idx="73">
                  <c:v>-60.803700000000013</c:v>
                </c:pt>
                <c:pt idx="74">
                  <c:v>-61.182000000000002</c:v>
                </c:pt>
                <c:pt idx="75">
                  <c:v>-61.615600000000001</c:v>
                </c:pt>
                <c:pt idx="76">
                  <c:v>-62.057899999999997</c:v>
                </c:pt>
                <c:pt idx="77">
                  <c:v>-62.384399999999999</c:v>
                </c:pt>
                <c:pt idx="78">
                  <c:v>-62.674500000000002</c:v>
                </c:pt>
                <c:pt idx="79">
                  <c:v>-62.878900000000002</c:v>
                </c:pt>
                <c:pt idx="80">
                  <c:v>-63.116900000000001</c:v>
                </c:pt>
                <c:pt idx="81">
                  <c:v>-63.254300000000001</c:v>
                </c:pt>
                <c:pt idx="82">
                  <c:v>-63.391599999999997</c:v>
                </c:pt>
                <c:pt idx="83">
                  <c:v>-63.6571</c:v>
                </c:pt>
                <c:pt idx="84">
                  <c:v>-63.858500000000006</c:v>
                </c:pt>
                <c:pt idx="85">
                  <c:v>-64.014200000000002</c:v>
                </c:pt>
                <c:pt idx="86">
                  <c:v>-64.062799999999996</c:v>
                </c:pt>
                <c:pt idx="87">
                  <c:v>-64.136100000000013</c:v>
                </c:pt>
                <c:pt idx="88">
                  <c:v>-64.249099999999999</c:v>
                </c:pt>
                <c:pt idx="89">
                  <c:v>-64.230900000000005</c:v>
                </c:pt>
                <c:pt idx="90">
                  <c:v>-64.258300000000006</c:v>
                </c:pt>
                <c:pt idx="91">
                  <c:v>-64.334700000000012</c:v>
                </c:pt>
                <c:pt idx="92">
                  <c:v>-64.359000000000009</c:v>
                </c:pt>
                <c:pt idx="93">
                  <c:v>-64.273600000000002</c:v>
                </c:pt>
                <c:pt idx="94">
                  <c:v>-64.191100000000006</c:v>
                </c:pt>
                <c:pt idx="95">
                  <c:v>-64.102699999999984</c:v>
                </c:pt>
                <c:pt idx="96">
                  <c:v>-64.075199999999981</c:v>
                </c:pt>
                <c:pt idx="97">
                  <c:v>-64.063000000000002</c:v>
                </c:pt>
                <c:pt idx="98">
                  <c:v>-63.986600000000003</c:v>
                </c:pt>
                <c:pt idx="99">
                  <c:v>-63.998899999999999</c:v>
                </c:pt>
                <c:pt idx="100">
                  <c:v>-64.014099999999999</c:v>
                </c:pt>
                <c:pt idx="101">
                  <c:v>-64.004999999999995</c:v>
                </c:pt>
                <c:pt idx="102">
                  <c:v>-63.901400000000002</c:v>
                </c:pt>
                <c:pt idx="103">
                  <c:v>-63.8523</c:v>
                </c:pt>
                <c:pt idx="104">
                  <c:v>-63.7547</c:v>
                </c:pt>
                <c:pt idx="105">
                  <c:v>-63.702799999999982</c:v>
                </c:pt>
                <c:pt idx="106">
                  <c:v>-63.583799999999997</c:v>
                </c:pt>
                <c:pt idx="107">
                  <c:v>-63.5227</c:v>
                </c:pt>
                <c:pt idx="108">
                  <c:v>-63.4527</c:v>
                </c:pt>
                <c:pt idx="109">
                  <c:v>-63.361199999999997</c:v>
                </c:pt>
                <c:pt idx="110">
                  <c:v>-63.293900000000001</c:v>
                </c:pt>
                <c:pt idx="111">
                  <c:v>-63.168799999999997</c:v>
                </c:pt>
                <c:pt idx="112">
                  <c:v>-63.104900000000001</c:v>
                </c:pt>
                <c:pt idx="113">
                  <c:v>-63.000900000000001</c:v>
                </c:pt>
                <c:pt idx="114">
                  <c:v>-62.875999999999998</c:v>
                </c:pt>
                <c:pt idx="115">
                  <c:v>-62.762900000000002</c:v>
                </c:pt>
                <c:pt idx="116">
                  <c:v>-62.659199999999998</c:v>
                </c:pt>
                <c:pt idx="117">
                  <c:v>-62.576599999999999</c:v>
                </c:pt>
                <c:pt idx="118">
                  <c:v>-62.430300000000003</c:v>
                </c:pt>
                <c:pt idx="119">
                  <c:v>-62.311199999999999</c:v>
                </c:pt>
                <c:pt idx="120">
                  <c:v>-62.213500000000003</c:v>
                </c:pt>
                <c:pt idx="121">
                  <c:v>-62.055199999999999</c:v>
                </c:pt>
                <c:pt idx="122">
                  <c:v>-61.874899999999997</c:v>
                </c:pt>
                <c:pt idx="123">
                  <c:v>-61.792499999999997</c:v>
                </c:pt>
                <c:pt idx="124">
                  <c:v>-61.722299999999997</c:v>
                </c:pt>
                <c:pt idx="125">
                  <c:v>-61.679600000000001</c:v>
                </c:pt>
                <c:pt idx="126">
                  <c:v>-61.615600000000001</c:v>
                </c:pt>
                <c:pt idx="127">
                  <c:v>-61.508700000000012</c:v>
                </c:pt>
                <c:pt idx="128">
                  <c:v>-61.383499999999998</c:v>
                </c:pt>
                <c:pt idx="129">
                  <c:v>-61.258499999999998</c:v>
                </c:pt>
                <c:pt idx="130">
                  <c:v>-61.115099999999998</c:v>
                </c:pt>
                <c:pt idx="131">
                  <c:v>-60.935099999999998</c:v>
                </c:pt>
                <c:pt idx="132">
                  <c:v>-60.770099999999999</c:v>
                </c:pt>
                <c:pt idx="133">
                  <c:v>-60.651000000000003</c:v>
                </c:pt>
                <c:pt idx="134">
                  <c:v>-60.513900000000007</c:v>
                </c:pt>
                <c:pt idx="135">
                  <c:v>-60.3855</c:v>
                </c:pt>
                <c:pt idx="136">
                  <c:v>-60.2879</c:v>
                </c:pt>
                <c:pt idx="137">
                  <c:v>-60.196399999999997</c:v>
                </c:pt>
                <c:pt idx="138">
                  <c:v>-60.110999999999997</c:v>
                </c:pt>
                <c:pt idx="139">
                  <c:v>-60.040599999999998</c:v>
                </c:pt>
                <c:pt idx="140">
                  <c:v>-59.991900000000001</c:v>
                </c:pt>
                <c:pt idx="141">
                  <c:v>-59.857699999999987</c:v>
                </c:pt>
                <c:pt idx="142">
                  <c:v>-59.814999999999998</c:v>
                </c:pt>
                <c:pt idx="143">
                  <c:v>-59.769100000000002</c:v>
                </c:pt>
                <c:pt idx="144">
                  <c:v>-59.656300000000002</c:v>
                </c:pt>
                <c:pt idx="145">
                  <c:v>-59.561599999999999</c:v>
                </c:pt>
                <c:pt idx="146">
                  <c:v>-59.430300000000003</c:v>
                </c:pt>
                <c:pt idx="147">
                  <c:v>-59.317599999999999</c:v>
                </c:pt>
                <c:pt idx="148">
                  <c:v>-59.216600000000007</c:v>
                </c:pt>
                <c:pt idx="149">
                  <c:v>-59.155799999999999</c:v>
                </c:pt>
                <c:pt idx="150">
                  <c:v>-59.149900000000002</c:v>
                </c:pt>
                <c:pt idx="151">
                  <c:v>-59.116100000000003</c:v>
                </c:pt>
                <c:pt idx="152">
                  <c:v>-59.097900000000003</c:v>
                </c:pt>
                <c:pt idx="153">
                  <c:v>-59.0276</c:v>
                </c:pt>
                <c:pt idx="154">
                  <c:v>-58.9544</c:v>
                </c:pt>
                <c:pt idx="155">
                  <c:v>-58.917699999999989</c:v>
                </c:pt>
                <c:pt idx="156">
                  <c:v>-58.786499999999997</c:v>
                </c:pt>
                <c:pt idx="157">
                  <c:v>-58.594099999999997</c:v>
                </c:pt>
                <c:pt idx="158">
                  <c:v>-58.523899999999998</c:v>
                </c:pt>
                <c:pt idx="159">
                  <c:v>-58.450699999999998</c:v>
                </c:pt>
                <c:pt idx="160">
                  <c:v>-58.304299999999998</c:v>
                </c:pt>
                <c:pt idx="161">
                  <c:v>-58.212800000000001</c:v>
                </c:pt>
                <c:pt idx="162">
                  <c:v>-58.185299999999977</c:v>
                </c:pt>
                <c:pt idx="163">
                  <c:v>-58.179200000000002</c:v>
                </c:pt>
                <c:pt idx="164">
                  <c:v>-58.145400000000002</c:v>
                </c:pt>
                <c:pt idx="165">
                  <c:v>-58.057200000000002</c:v>
                </c:pt>
                <c:pt idx="166">
                  <c:v>-58.102899999999998</c:v>
                </c:pt>
                <c:pt idx="167">
                  <c:v>-58.102899999999998</c:v>
                </c:pt>
                <c:pt idx="168">
                  <c:v>-58.075499999999998</c:v>
                </c:pt>
                <c:pt idx="169">
                  <c:v>-57.999100000000013</c:v>
                </c:pt>
                <c:pt idx="170">
                  <c:v>-57.898499999999999</c:v>
                </c:pt>
                <c:pt idx="171">
                  <c:v>-57.870900000000013</c:v>
                </c:pt>
                <c:pt idx="172">
                  <c:v>-57.770200000000003</c:v>
                </c:pt>
                <c:pt idx="173">
                  <c:v>-57.693899999999999</c:v>
                </c:pt>
                <c:pt idx="174">
                  <c:v>-57.70920000000001</c:v>
                </c:pt>
                <c:pt idx="175">
                  <c:v>-57.791600000000003</c:v>
                </c:pt>
                <c:pt idx="176">
                  <c:v>-57.770299999999999</c:v>
                </c:pt>
                <c:pt idx="177">
                  <c:v>-57.715499999999999</c:v>
                </c:pt>
                <c:pt idx="178">
                  <c:v>-57.715299999999999</c:v>
                </c:pt>
                <c:pt idx="179">
                  <c:v>-57.767200000000003</c:v>
                </c:pt>
                <c:pt idx="180">
                  <c:v>-57.770299999999978</c:v>
                </c:pt>
                <c:pt idx="181">
                  <c:v>-57.703000000000003</c:v>
                </c:pt>
                <c:pt idx="182">
                  <c:v>-57.721499999999999</c:v>
                </c:pt>
                <c:pt idx="183">
                  <c:v>-57.678699999999999</c:v>
                </c:pt>
                <c:pt idx="184">
                  <c:v>-57.690900000000013</c:v>
                </c:pt>
                <c:pt idx="185">
                  <c:v>-57.599299999999999</c:v>
                </c:pt>
                <c:pt idx="186">
                  <c:v>-57.5261</c:v>
                </c:pt>
                <c:pt idx="187">
                  <c:v>-57.535200000000003</c:v>
                </c:pt>
                <c:pt idx="188">
                  <c:v>-57.593299999999999</c:v>
                </c:pt>
                <c:pt idx="189">
                  <c:v>-57.559600000000003</c:v>
                </c:pt>
                <c:pt idx="190">
                  <c:v>-57.596200000000003</c:v>
                </c:pt>
                <c:pt idx="191">
                  <c:v>-57.663400000000003</c:v>
                </c:pt>
                <c:pt idx="192">
                  <c:v>-57.727399999999982</c:v>
                </c:pt>
                <c:pt idx="193">
                  <c:v>-57.785400000000003</c:v>
                </c:pt>
                <c:pt idx="194">
                  <c:v>-57.794600000000003</c:v>
                </c:pt>
                <c:pt idx="195">
                  <c:v>-57.794699999999999</c:v>
                </c:pt>
                <c:pt idx="196">
                  <c:v>-57.764000000000003</c:v>
                </c:pt>
                <c:pt idx="197">
                  <c:v>-57.736800000000002</c:v>
                </c:pt>
                <c:pt idx="198">
                  <c:v>-57.709200000000003</c:v>
                </c:pt>
                <c:pt idx="199">
                  <c:v>-57.721400000000003</c:v>
                </c:pt>
                <c:pt idx="200">
                  <c:v>-57.739699999999999</c:v>
                </c:pt>
                <c:pt idx="201">
                  <c:v>-57.770200000000003</c:v>
                </c:pt>
                <c:pt idx="202">
                  <c:v>-57.733499999999999</c:v>
                </c:pt>
                <c:pt idx="203">
                  <c:v>-57.727499999999978</c:v>
                </c:pt>
                <c:pt idx="204">
                  <c:v>-57.761099999999999</c:v>
                </c:pt>
                <c:pt idx="205">
                  <c:v>-57.730599999999981</c:v>
                </c:pt>
                <c:pt idx="206">
                  <c:v>-57.678699999999999</c:v>
                </c:pt>
                <c:pt idx="207">
                  <c:v>-57.697099999999999</c:v>
                </c:pt>
                <c:pt idx="208">
                  <c:v>-57.690899999999999</c:v>
                </c:pt>
                <c:pt idx="209">
                  <c:v>-57.730600000000003</c:v>
                </c:pt>
                <c:pt idx="210">
                  <c:v>-57.693899999999999</c:v>
                </c:pt>
                <c:pt idx="211">
                  <c:v>-57.715400000000002</c:v>
                </c:pt>
                <c:pt idx="212">
                  <c:v>-57.660400000000003</c:v>
                </c:pt>
                <c:pt idx="213">
                  <c:v>-57.669499999999999</c:v>
                </c:pt>
                <c:pt idx="214">
                  <c:v>-57.654299999999999</c:v>
                </c:pt>
                <c:pt idx="215">
                  <c:v>-57.651400000000002</c:v>
                </c:pt>
                <c:pt idx="216">
                  <c:v>-57.660499999999999</c:v>
                </c:pt>
                <c:pt idx="217">
                  <c:v>-57.706099999999999</c:v>
                </c:pt>
                <c:pt idx="218">
                  <c:v>-57.693899999999978</c:v>
                </c:pt>
                <c:pt idx="219">
                  <c:v>-57.657400000000003</c:v>
                </c:pt>
                <c:pt idx="220">
                  <c:v>-57.632899999999999</c:v>
                </c:pt>
                <c:pt idx="221">
                  <c:v>-57.633000000000003</c:v>
                </c:pt>
                <c:pt idx="222">
                  <c:v>-57.590200000000003</c:v>
                </c:pt>
                <c:pt idx="223">
                  <c:v>-57.568899999999999</c:v>
                </c:pt>
                <c:pt idx="224">
                  <c:v>-57.529400000000003</c:v>
                </c:pt>
                <c:pt idx="225">
                  <c:v>-57.492400000000004</c:v>
                </c:pt>
                <c:pt idx="226">
                  <c:v>-57.532200000000003</c:v>
                </c:pt>
                <c:pt idx="227">
                  <c:v>-57.516900000000007</c:v>
                </c:pt>
                <c:pt idx="228">
                  <c:v>-57.501800000000003</c:v>
                </c:pt>
                <c:pt idx="229">
                  <c:v>-57.483400000000003</c:v>
                </c:pt>
                <c:pt idx="230">
                  <c:v>-57.535400000000003</c:v>
                </c:pt>
                <c:pt idx="231">
                  <c:v>-57.4773</c:v>
                </c:pt>
                <c:pt idx="232">
                  <c:v>-57.382599999999996</c:v>
                </c:pt>
                <c:pt idx="233">
                  <c:v>-57.3491</c:v>
                </c:pt>
                <c:pt idx="234">
                  <c:v>-57.370500000000007</c:v>
                </c:pt>
                <c:pt idx="235">
                  <c:v>-57.3187</c:v>
                </c:pt>
                <c:pt idx="236">
                  <c:v>-57.275799999999997</c:v>
                </c:pt>
                <c:pt idx="237">
                  <c:v>-57.2179</c:v>
                </c:pt>
                <c:pt idx="238">
                  <c:v>-57.187500000000007</c:v>
                </c:pt>
                <c:pt idx="239">
                  <c:v>-57.217799999999997</c:v>
                </c:pt>
                <c:pt idx="240">
                  <c:v>-57.202500000000001</c:v>
                </c:pt>
                <c:pt idx="241">
                  <c:v>-57.211599999999997</c:v>
                </c:pt>
                <c:pt idx="242">
                  <c:v>-57.260800000000003</c:v>
                </c:pt>
                <c:pt idx="243">
                  <c:v>-57.312600000000003</c:v>
                </c:pt>
                <c:pt idx="244">
                  <c:v>-57.318600000000004</c:v>
                </c:pt>
                <c:pt idx="245">
                  <c:v>-57.327700000000007</c:v>
                </c:pt>
                <c:pt idx="246">
                  <c:v>-57.367400000000004</c:v>
                </c:pt>
                <c:pt idx="247">
                  <c:v>-57.3553</c:v>
                </c:pt>
                <c:pt idx="248">
                  <c:v>-57.3065</c:v>
                </c:pt>
                <c:pt idx="249">
                  <c:v>-57.279000000000003</c:v>
                </c:pt>
                <c:pt idx="250">
                  <c:v>-57.3063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02A0-1349-AAFD-89A789D4E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65431168"/>
        <c:axId val="-1265613744"/>
      </c:scatterChart>
      <c:valAx>
        <c:axId val="-1265431168"/>
        <c:scaling>
          <c:orientation val="minMax"/>
          <c:max val="25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-1265613744"/>
        <c:crossesAt val="-80"/>
        <c:crossBetween val="midCat"/>
        <c:majorUnit val="100"/>
      </c:valAx>
      <c:valAx>
        <c:axId val="-1265613744"/>
        <c:scaling>
          <c:orientation val="minMax"/>
          <c:max val="20"/>
          <c:min val="-8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solidFill>
                  <a:schemeClr val="tx1"/>
                </a:solidFill>
                <a:latin typeface="Helvetica"/>
                <a:cs typeface="Helvetica"/>
              </a:defRPr>
            </a:pPr>
            <a:endParaRPr lang="en-US"/>
          </a:p>
        </c:txPr>
        <c:crossAx val="-1265431168"/>
        <c:crosses val="autoZero"/>
        <c:crossBetween val="midCat"/>
        <c:majorUnit val="20"/>
        <c:minorUnit val="1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7903341910599"/>
          <c:y val="0.17942833003792699"/>
          <c:w val="0.72998432723971396"/>
          <c:h val="0.63682399140439405"/>
        </c:manualLayout>
      </c:layout>
      <c:scatterChart>
        <c:scatterStyle val="lineMarker"/>
        <c:varyColors val="0"/>
        <c:ser>
          <c:idx val="0"/>
          <c:order val="0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Gg_R153Q_cell9_FL!$A$2:$IQ$2</c:f>
              <c:numCache>
                <c:formatCode>General</c:formatCode>
                <c:ptCount val="251"/>
                <c:pt idx="0">
                  <c:v>0.11448</c:v>
                </c:pt>
                <c:pt idx="1">
                  <c:v>-3.8851000000000001E-4</c:v>
                </c:pt>
                <c:pt idx="2">
                  <c:v>0.44488</c:v>
                </c:pt>
                <c:pt idx="3">
                  <c:v>4.4601000000000002E-2</c:v>
                </c:pt>
                <c:pt idx="4">
                  <c:v>0.33800000000000002</c:v>
                </c:pt>
                <c:pt idx="5">
                  <c:v>0.22567999999999999</c:v>
                </c:pt>
                <c:pt idx="6">
                  <c:v>7.9665E-2</c:v>
                </c:pt>
                <c:pt idx="7">
                  <c:v>1.0582</c:v>
                </c:pt>
                <c:pt idx="8">
                  <c:v>-0.90181</c:v>
                </c:pt>
                <c:pt idx="9">
                  <c:v>-1.2547999999999999</c:v>
                </c:pt>
                <c:pt idx="10">
                  <c:v>-1.0952999999999999</c:v>
                </c:pt>
                <c:pt idx="11">
                  <c:v>1.1888000000000001</c:v>
                </c:pt>
                <c:pt idx="12">
                  <c:v>-0.10192</c:v>
                </c:pt>
                <c:pt idx="13">
                  <c:v>0.36301</c:v>
                </c:pt>
                <c:pt idx="14">
                  <c:v>0.10051</c:v>
                </c:pt>
                <c:pt idx="15">
                  <c:v>0.54796</c:v>
                </c:pt>
                <c:pt idx="16">
                  <c:v>0.63488999999999995</c:v>
                </c:pt>
                <c:pt idx="17">
                  <c:v>-0.53044000000000002</c:v>
                </c:pt>
                <c:pt idx="18">
                  <c:v>0.18368000000000001</c:v>
                </c:pt>
                <c:pt idx="19">
                  <c:v>0.94901000000000002</c:v>
                </c:pt>
                <c:pt idx="20">
                  <c:v>0.33706000000000003</c:v>
                </c:pt>
                <c:pt idx="21">
                  <c:v>0.77088000000000001</c:v>
                </c:pt>
                <c:pt idx="22">
                  <c:v>9.8744999999999999E-2</c:v>
                </c:pt>
                <c:pt idx="23">
                  <c:v>0.71902999999999995</c:v>
                </c:pt>
                <c:pt idx="24">
                  <c:v>0.25681999999999999</c:v>
                </c:pt>
                <c:pt idx="25">
                  <c:v>0.73162000000000005</c:v>
                </c:pt>
                <c:pt idx="26">
                  <c:v>-0.38729000000000002</c:v>
                </c:pt>
                <c:pt idx="27">
                  <c:v>1.2605</c:v>
                </c:pt>
                <c:pt idx="28">
                  <c:v>0.45650000000000002</c:v>
                </c:pt>
                <c:pt idx="29">
                  <c:v>0.93003000000000002</c:v>
                </c:pt>
                <c:pt idx="30">
                  <c:v>0.26639000000000002</c:v>
                </c:pt>
                <c:pt idx="31">
                  <c:v>1.2605</c:v>
                </c:pt>
                <c:pt idx="32">
                  <c:v>-0.58855000000000002</c:v>
                </c:pt>
                <c:pt idx="33">
                  <c:v>0.42736000000000002</c:v>
                </c:pt>
                <c:pt idx="34">
                  <c:v>9.0985999999999997E-2</c:v>
                </c:pt>
                <c:pt idx="35">
                  <c:v>-0.46942</c:v>
                </c:pt>
                <c:pt idx="36">
                  <c:v>-0.17466999999999999</c:v>
                </c:pt>
                <c:pt idx="37">
                  <c:v>-0.33522999999999997</c:v>
                </c:pt>
                <c:pt idx="38">
                  <c:v>0.43363000000000002</c:v>
                </c:pt>
                <c:pt idx="39">
                  <c:v>0.69340999999999997</c:v>
                </c:pt>
                <c:pt idx="40">
                  <c:v>0.87382000000000004</c:v>
                </c:pt>
                <c:pt idx="41">
                  <c:v>-0.21621000000000001</c:v>
                </c:pt>
                <c:pt idx="42">
                  <c:v>0.41997000000000001</c:v>
                </c:pt>
                <c:pt idx="43">
                  <c:v>0.83808000000000005</c:v>
                </c:pt>
                <c:pt idx="44">
                  <c:v>0.86870000000000003</c:v>
                </c:pt>
                <c:pt idx="45">
                  <c:v>1.4280999999999999</c:v>
                </c:pt>
                <c:pt idx="46">
                  <c:v>1.9678</c:v>
                </c:pt>
                <c:pt idx="47">
                  <c:v>3.4218000000000002</c:v>
                </c:pt>
                <c:pt idx="48">
                  <c:v>6.0518999999999998</c:v>
                </c:pt>
                <c:pt idx="49">
                  <c:v>7.1298999999999966</c:v>
                </c:pt>
                <c:pt idx="50">
                  <c:v>9.3589000000000002</c:v>
                </c:pt>
                <c:pt idx="51">
                  <c:v>7.3268999999999966</c:v>
                </c:pt>
                <c:pt idx="52">
                  <c:v>5.0144999999999964</c:v>
                </c:pt>
                <c:pt idx="53">
                  <c:v>4.4566999999999997</c:v>
                </c:pt>
                <c:pt idx="54">
                  <c:v>4.4108999999999998</c:v>
                </c:pt>
                <c:pt idx="55">
                  <c:v>4.3971999999999998</c:v>
                </c:pt>
                <c:pt idx="56">
                  <c:v>4.2960000000000003</c:v>
                </c:pt>
                <c:pt idx="57">
                  <c:v>2.6215000000000002</c:v>
                </c:pt>
                <c:pt idx="58">
                  <c:v>3.0038</c:v>
                </c:pt>
                <c:pt idx="59">
                  <c:v>2.6276999999999999</c:v>
                </c:pt>
                <c:pt idx="60">
                  <c:v>2.0621</c:v>
                </c:pt>
                <c:pt idx="61">
                  <c:v>1.3864000000000001</c:v>
                </c:pt>
                <c:pt idx="62">
                  <c:v>1.5839000000000001</c:v>
                </c:pt>
                <c:pt idx="63">
                  <c:v>0.57987</c:v>
                </c:pt>
                <c:pt idx="64">
                  <c:v>2.5038999999999998</c:v>
                </c:pt>
                <c:pt idx="65">
                  <c:v>1.0820000000000001</c:v>
                </c:pt>
                <c:pt idx="66">
                  <c:v>0.36485000000000001</c:v>
                </c:pt>
                <c:pt idx="67">
                  <c:v>1.4728000000000001</c:v>
                </c:pt>
                <c:pt idx="68">
                  <c:v>1.0996999999999999</c:v>
                </c:pt>
                <c:pt idx="69">
                  <c:v>0.48660999999999999</c:v>
                </c:pt>
                <c:pt idx="70">
                  <c:v>0.81945000000000001</c:v>
                </c:pt>
                <c:pt idx="71">
                  <c:v>0.40188000000000001</c:v>
                </c:pt>
                <c:pt idx="72">
                  <c:v>0.65746000000000004</c:v>
                </c:pt>
                <c:pt idx="73">
                  <c:v>1.1026</c:v>
                </c:pt>
                <c:pt idx="74">
                  <c:v>0.47411999999999999</c:v>
                </c:pt>
                <c:pt idx="75">
                  <c:v>0.44883000000000001</c:v>
                </c:pt>
                <c:pt idx="76">
                  <c:v>9.8682000000000006E-2</c:v>
                </c:pt>
                <c:pt idx="77">
                  <c:v>1.2652000000000001</c:v>
                </c:pt>
                <c:pt idx="78">
                  <c:v>1.1741999999999999</c:v>
                </c:pt>
                <c:pt idx="79">
                  <c:v>1.0439000000000001</c:v>
                </c:pt>
                <c:pt idx="80">
                  <c:v>0.43121999999999999</c:v>
                </c:pt>
                <c:pt idx="81">
                  <c:v>1.1948000000000001</c:v>
                </c:pt>
                <c:pt idx="82">
                  <c:v>0.88905999999999996</c:v>
                </c:pt>
                <c:pt idx="83">
                  <c:v>0.80571000000000004</c:v>
                </c:pt>
                <c:pt idx="84">
                  <c:v>0.56057000000000001</c:v>
                </c:pt>
                <c:pt idx="85">
                  <c:v>0.28595999999999999</c:v>
                </c:pt>
                <c:pt idx="86">
                  <c:v>-0.23796999999999999</c:v>
                </c:pt>
                <c:pt idx="87">
                  <c:v>-0.12281</c:v>
                </c:pt>
                <c:pt idx="88">
                  <c:v>0.71597</c:v>
                </c:pt>
                <c:pt idx="89">
                  <c:v>3.9621000000000003E-2</c:v>
                </c:pt>
                <c:pt idx="90">
                  <c:v>0.13386000000000001</c:v>
                </c:pt>
                <c:pt idx="91">
                  <c:v>0.70328000000000002</c:v>
                </c:pt>
                <c:pt idx="92">
                  <c:v>-0.41666999999999998</c:v>
                </c:pt>
                <c:pt idx="93">
                  <c:v>-1.1264000000000001</c:v>
                </c:pt>
                <c:pt idx="94">
                  <c:v>-0.24654999999999999</c:v>
                </c:pt>
                <c:pt idx="95">
                  <c:v>0.45566000000000001</c:v>
                </c:pt>
                <c:pt idx="96">
                  <c:v>-0.20024</c:v>
                </c:pt>
                <c:pt idx="97">
                  <c:v>-0.16234999999999999</c:v>
                </c:pt>
                <c:pt idx="98">
                  <c:v>-0.49975999999999998</c:v>
                </c:pt>
                <c:pt idx="99">
                  <c:v>-0.26802999999999999</c:v>
                </c:pt>
                <c:pt idx="100">
                  <c:v>-0.19172</c:v>
                </c:pt>
                <c:pt idx="101">
                  <c:v>-0.75329000000000002</c:v>
                </c:pt>
                <c:pt idx="102">
                  <c:v>-0.33411999999999997</c:v>
                </c:pt>
                <c:pt idx="103">
                  <c:v>-1.0639000000000001</c:v>
                </c:pt>
                <c:pt idx="104">
                  <c:v>-1.3288</c:v>
                </c:pt>
                <c:pt idx="105">
                  <c:v>-0.50524999999999998</c:v>
                </c:pt>
                <c:pt idx="106">
                  <c:v>-0.87214000000000003</c:v>
                </c:pt>
                <c:pt idx="107">
                  <c:v>-0.21895999999999999</c:v>
                </c:pt>
                <c:pt idx="108">
                  <c:v>-0.31173000000000001</c:v>
                </c:pt>
                <c:pt idx="109">
                  <c:v>-1.399</c:v>
                </c:pt>
                <c:pt idx="110">
                  <c:v>-0.55193000000000003</c:v>
                </c:pt>
                <c:pt idx="111">
                  <c:v>-1.1459999999999999</c:v>
                </c:pt>
                <c:pt idx="112">
                  <c:v>-0.35145999999999999</c:v>
                </c:pt>
                <c:pt idx="113">
                  <c:v>-0.87849999999999995</c:v>
                </c:pt>
                <c:pt idx="114">
                  <c:v>-0.36151</c:v>
                </c:pt>
                <c:pt idx="115">
                  <c:v>-0.29200999999999999</c:v>
                </c:pt>
                <c:pt idx="116">
                  <c:v>-0.89507999999999999</c:v>
                </c:pt>
                <c:pt idx="117">
                  <c:v>-0.76451999999999998</c:v>
                </c:pt>
                <c:pt idx="118">
                  <c:v>-0.88292999999999999</c:v>
                </c:pt>
                <c:pt idx="119">
                  <c:v>-0.58540000000000003</c:v>
                </c:pt>
                <c:pt idx="120">
                  <c:v>-1.4826999999999999</c:v>
                </c:pt>
                <c:pt idx="121">
                  <c:v>0.11813</c:v>
                </c:pt>
                <c:pt idx="122">
                  <c:v>-1.07</c:v>
                </c:pt>
                <c:pt idx="123">
                  <c:v>-0.77888000000000002</c:v>
                </c:pt>
                <c:pt idx="124">
                  <c:v>-1.3597999999999999</c:v>
                </c:pt>
                <c:pt idx="125">
                  <c:v>-0.74238000000000004</c:v>
                </c:pt>
                <c:pt idx="126">
                  <c:v>-0.72668999999999995</c:v>
                </c:pt>
                <c:pt idx="127">
                  <c:v>-0.88866000000000001</c:v>
                </c:pt>
                <c:pt idx="128">
                  <c:v>-1.5781000000000001</c:v>
                </c:pt>
                <c:pt idx="129">
                  <c:v>-1.4390000000000001</c:v>
                </c:pt>
                <c:pt idx="130">
                  <c:v>-1.4028</c:v>
                </c:pt>
                <c:pt idx="131">
                  <c:v>-1.4195</c:v>
                </c:pt>
                <c:pt idx="132">
                  <c:v>-1.5712999999999999</c:v>
                </c:pt>
                <c:pt idx="133">
                  <c:v>-0.86843000000000004</c:v>
                </c:pt>
                <c:pt idx="134">
                  <c:v>-2.1968000000000001</c:v>
                </c:pt>
                <c:pt idx="135">
                  <c:v>-0.44540999999999997</c:v>
                </c:pt>
                <c:pt idx="136">
                  <c:v>-1.8942000000000001</c:v>
                </c:pt>
                <c:pt idx="137">
                  <c:v>-1.1614</c:v>
                </c:pt>
                <c:pt idx="138">
                  <c:v>-1.657</c:v>
                </c:pt>
                <c:pt idx="139">
                  <c:v>-0.30107</c:v>
                </c:pt>
                <c:pt idx="140">
                  <c:v>-1.0148999999999999</c:v>
                </c:pt>
                <c:pt idx="141">
                  <c:v>-0.96758</c:v>
                </c:pt>
                <c:pt idx="142">
                  <c:v>-2.0110999999999999</c:v>
                </c:pt>
                <c:pt idx="143">
                  <c:v>-1.2399</c:v>
                </c:pt>
                <c:pt idx="144">
                  <c:v>-0.71036999999999995</c:v>
                </c:pt>
                <c:pt idx="145">
                  <c:v>-1.367</c:v>
                </c:pt>
                <c:pt idx="146">
                  <c:v>-1.3939999999999999</c:v>
                </c:pt>
                <c:pt idx="147">
                  <c:v>-0.4839</c:v>
                </c:pt>
                <c:pt idx="148">
                  <c:v>-1.6581999999999999</c:v>
                </c:pt>
                <c:pt idx="149">
                  <c:v>-1.1552</c:v>
                </c:pt>
                <c:pt idx="150">
                  <c:v>-1.605</c:v>
                </c:pt>
                <c:pt idx="151">
                  <c:v>-1.9593</c:v>
                </c:pt>
                <c:pt idx="152">
                  <c:v>-1.7667999999999999</c:v>
                </c:pt>
                <c:pt idx="153">
                  <c:v>-1.1376999999999999</c:v>
                </c:pt>
                <c:pt idx="154">
                  <c:v>-1.9498</c:v>
                </c:pt>
                <c:pt idx="155">
                  <c:v>-2.0935000000000001</c:v>
                </c:pt>
                <c:pt idx="156">
                  <c:v>-1.5630999999999999</c:v>
                </c:pt>
                <c:pt idx="157">
                  <c:v>-0.90190999999999999</c:v>
                </c:pt>
                <c:pt idx="158">
                  <c:v>-0.78925000000000001</c:v>
                </c:pt>
                <c:pt idx="159">
                  <c:v>-1.9167000000000001</c:v>
                </c:pt>
                <c:pt idx="160">
                  <c:v>-1.0261</c:v>
                </c:pt>
                <c:pt idx="161">
                  <c:v>-0.58838999999999997</c:v>
                </c:pt>
                <c:pt idx="162">
                  <c:v>-0.71579999999999999</c:v>
                </c:pt>
                <c:pt idx="163">
                  <c:v>-0.59202999999999995</c:v>
                </c:pt>
                <c:pt idx="164">
                  <c:v>0.72360999999999998</c:v>
                </c:pt>
                <c:pt idx="165">
                  <c:v>-1.6255999999999999</c:v>
                </c:pt>
                <c:pt idx="166">
                  <c:v>-4.8959999999999997E-2</c:v>
                </c:pt>
                <c:pt idx="167">
                  <c:v>-6.6154000000000004E-2</c:v>
                </c:pt>
                <c:pt idx="168">
                  <c:v>-1.6277E-2</c:v>
                </c:pt>
                <c:pt idx="169">
                  <c:v>-1.0079</c:v>
                </c:pt>
                <c:pt idx="170">
                  <c:v>-1.2404999999999999</c:v>
                </c:pt>
                <c:pt idx="171">
                  <c:v>-0.86931999999999998</c:v>
                </c:pt>
                <c:pt idx="172">
                  <c:v>-0.13675000000000001</c:v>
                </c:pt>
                <c:pt idx="173">
                  <c:v>-0.68284999999999996</c:v>
                </c:pt>
                <c:pt idx="174">
                  <c:v>-0.44157000000000002</c:v>
                </c:pt>
                <c:pt idx="175">
                  <c:v>-0.99067000000000005</c:v>
                </c:pt>
                <c:pt idx="176">
                  <c:v>-0.50331000000000004</c:v>
                </c:pt>
                <c:pt idx="177">
                  <c:v>-0.78668000000000005</c:v>
                </c:pt>
                <c:pt idx="178">
                  <c:v>-0.50438000000000005</c:v>
                </c:pt>
                <c:pt idx="179">
                  <c:v>-0.99582000000000004</c:v>
                </c:pt>
                <c:pt idx="180">
                  <c:v>-0.63832999999999995</c:v>
                </c:pt>
                <c:pt idx="181">
                  <c:v>8.9601E-2</c:v>
                </c:pt>
                <c:pt idx="182">
                  <c:v>-0.57787999999999995</c:v>
                </c:pt>
                <c:pt idx="183">
                  <c:v>-0.88775000000000004</c:v>
                </c:pt>
                <c:pt idx="184">
                  <c:v>-0.30251</c:v>
                </c:pt>
                <c:pt idx="185">
                  <c:v>0.93559999999999999</c:v>
                </c:pt>
                <c:pt idx="186">
                  <c:v>0.3322</c:v>
                </c:pt>
                <c:pt idx="187">
                  <c:v>-1.2898000000000001</c:v>
                </c:pt>
                <c:pt idx="188">
                  <c:v>-0.33028000000000002</c:v>
                </c:pt>
                <c:pt idx="189">
                  <c:v>0.55023999999999995</c:v>
                </c:pt>
                <c:pt idx="190">
                  <c:v>-0.11343</c:v>
                </c:pt>
                <c:pt idx="191">
                  <c:v>-0.49084</c:v>
                </c:pt>
                <c:pt idx="192">
                  <c:v>-1.1626000000000001</c:v>
                </c:pt>
                <c:pt idx="193">
                  <c:v>-6.1191000000000002E-2</c:v>
                </c:pt>
                <c:pt idx="194">
                  <c:v>-0.92615000000000003</c:v>
                </c:pt>
                <c:pt idx="195">
                  <c:v>-7.5586000000000004E-3</c:v>
                </c:pt>
                <c:pt idx="196">
                  <c:v>0.15684999999999999</c:v>
                </c:pt>
                <c:pt idx="197">
                  <c:v>-0.62565999999999999</c:v>
                </c:pt>
                <c:pt idx="198">
                  <c:v>-0.32878000000000002</c:v>
                </c:pt>
                <c:pt idx="199">
                  <c:v>-0.57074999999999998</c:v>
                </c:pt>
                <c:pt idx="200">
                  <c:v>-0.19694999999999999</c:v>
                </c:pt>
                <c:pt idx="201">
                  <c:v>0.36316999999999999</c:v>
                </c:pt>
                <c:pt idx="202">
                  <c:v>-0.94413000000000002</c:v>
                </c:pt>
                <c:pt idx="203">
                  <c:v>0.85226000000000002</c:v>
                </c:pt>
                <c:pt idx="204">
                  <c:v>-0.87812000000000001</c:v>
                </c:pt>
                <c:pt idx="205">
                  <c:v>0.86831000000000003</c:v>
                </c:pt>
                <c:pt idx="206">
                  <c:v>-1.7910999999999999</c:v>
                </c:pt>
                <c:pt idx="207">
                  <c:v>0.37325000000000003</c:v>
                </c:pt>
                <c:pt idx="208">
                  <c:v>-0.31231999999999999</c:v>
                </c:pt>
                <c:pt idx="209">
                  <c:v>-0.98636000000000001</c:v>
                </c:pt>
                <c:pt idx="210">
                  <c:v>-0.4168</c:v>
                </c:pt>
                <c:pt idx="211">
                  <c:v>-1.1836</c:v>
                </c:pt>
                <c:pt idx="212">
                  <c:v>-7.3413999999999993E-2</c:v>
                </c:pt>
                <c:pt idx="213">
                  <c:v>-1.2889999999999999</c:v>
                </c:pt>
                <c:pt idx="214">
                  <c:v>3.7069999999999999E-2</c:v>
                </c:pt>
                <c:pt idx="215">
                  <c:v>2.8420000000000001E-2</c:v>
                </c:pt>
                <c:pt idx="216">
                  <c:v>0.50612999999999997</c:v>
                </c:pt>
                <c:pt idx="217">
                  <c:v>-0.18334</c:v>
                </c:pt>
                <c:pt idx="218">
                  <c:v>-0.32019999999999998</c:v>
                </c:pt>
                <c:pt idx="219">
                  <c:v>3.9125E-2</c:v>
                </c:pt>
                <c:pt idx="220">
                  <c:v>-0.19946</c:v>
                </c:pt>
                <c:pt idx="221">
                  <c:v>0.48341000000000001</c:v>
                </c:pt>
                <c:pt idx="222">
                  <c:v>-0.45995000000000003</c:v>
                </c:pt>
                <c:pt idx="223">
                  <c:v>-0.55750999999999995</c:v>
                </c:pt>
                <c:pt idx="224">
                  <c:v>0.20530999999999999</c:v>
                </c:pt>
                <c:pt idx="225">
                  <c:v>-0.26835999999999999</c:v>
                </c:pt>
                <c:pt idx="226">
                  <c:v>0.74578999999999995</c:v>
                </c:pt>
                <c:pt idx="227">
                  <c:v>-0.36346000000000001</c:v>
                </c:pt>
                <c:pt idx="228">
                  <c:v>-0.97435000000000005</c:v>
                </c:pt>
                <c:pt idx="229">
                  <c:v>0.71172999999999997</c:v>
                </c:pt>
                <c:pt idx="230">
                  <c:v>1.4797</c:v>
                </c:pt>
                <c:pt idx="231">
                  <c:v>0.31446000000000002</c:v>
                </c:pt>
                <c:pt idx="232">
                  <c:v>0.54645999999999995</c:v>
                </c:pt>
                <c:pt idx="233">
                  <c:v>1.2323999999999999</c:v>
                </c:pt>
                <c:pt idx="234">
                  <c:v>-6.7114999999999994E-2</c:v>
                </c:pt>
                <c:pt idx="235">
                  <c:v>0.10975</c:v>
                </c:pt>
                <c:pt idx="236">
                  <c:v>0.32765</c:v>
                </c:pt>
                <c:pt idx="237">
                  <c:v>-0.31235000000000002</c:v>
                </c:pt>
                <c:pt idx="238">
                  <c:v>-0.51036999999999999</c:v>
                </c:pt>
                <c:pt idx="239">
                  <c:v>0.42396</c:v>
                </c:pt>
                <c:pt idx="240">
                  <c:v>-0.34344000000000002</c:v>
                </c:pt>
                <c:pt idx="241">
                  <c:v>1.6386999999999999E-2</c:v>
                </c:pt>
                <c:pt idx="242">
                  <c:v>0.25097000000000003</c:v>
                </c:pt>
                <c:pt idx="243">
                  <c:v>0.55010000000000003</c:v>
                </c:pt>
                <c:pt idx="244">
                  <c:v>0.19905</c:v>
                </c:pt>
                <c:pt idx="245">
                  <c:v>-1.0942000000000001</c:v>
                </c:pt>
                <c:pt idx="246">
                  <c:v>-0.15340000000000001</c:v>
                </c:pt>
                <c:pt idx="247">
                  <c:v>-1.5869</c:v>
                </c:pt>
                <c:pt idx="248">
                  <c:v>0.85314000000000001</c:v>
                </c:pt>
                <c:pt idx="249">
                  <c:v>-0.74834999999999996</c:v>
                </c:pt>
                <c:pt idx="250">
                  <c:v>-0.28676000000000001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65B-0347-9BCD-0A0EAA8AE915}"/>
            </c:ext>
          </c:extLst>
        </c:ser>
        <c:ser>
          <c:idx val="1"/>
          <c:order val="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Gg_R153Q_cell9_FL!$A$3:$IQ$3</c:f>
              <c:numCache>
                <c:formatCode>General</c:formatCode>
                <c:ptCount val="251"/>
                <c:pt idx="0">
                  <c:v>-3.6713000000000003E-2</c:v>
                </c:pt>
                <c:pt idx="1">
                  <c:v>0.26074999999999998</c:v>
                </c:pt>
                <c:pt idx="2">
                  <c:v>-2.4469000000000001E-2</c:v>
                </c:pt>
                <c:pt idx="3">
                  <c:v>0.65580000000000005</c:v>
                </c:pt>
                <c:pt idx="4">
                  <c:v>-0.44031999999999999</c:v>
                </c:pt>
                <c:pt idx="5">
                  <c:v>-0.23430000000000001</c:v>
                </c:pt>
                <c:pt idx="6">
                  <c:v>-0.98029999999999995</c:v>
                </c:pt>
                <c:pt idx="7">
                  <c:v>0.36413000000000001</c:v>
                </c:pt>
                <c:pt idx="8">
                  <c:v>-0.12013</c:v>
                </c:pt>
                <c:pt idx="9">
                  <c:v>5.4974000000000002E-2</c:v>
                </c:pt>
                <c:pt idx="10">
                  <c:v>0.36335000000000001</c:v>
                </c:pt>
                <c:pt idx="11">
                  <c:v>-1.0747</c:v>
                </c:pt>
                <c:pt idx="12">
                  <c:v>-0.43317</c:v>
                </c:pt>
                <c:pt idx="13">
                  <c:v>-1.2637</c:v>
                </c:pt>
                <c:pt idx="14">
                  <c:v>-0.31203999999999998</c:v>
                </c:pt>
                <c:pt idx="15">
                  <c:v>0.43752999999999997</c:v>
                </c:pt>
                <c:pt idx="16">
                  <c:v>0.99329999999999996</c:v>
                </c:pt>
                <c:pt idx="17">
                  <c:v>-0.73706000000000005</c:v>
                </c:pt>
                <c:pt idx="18">
                  <c:v>0.36487999999999998</c:v>
                </c:pt>
                <c:pt idx="19">
                  <c:v>0.63756000000000002</c:v>
                </c:pt>
                <c:pt idx="20">
                  <c:v>1.4663999999999999</c:v>
                </c:pt>
                <c:pt idx="21">
                  <c:v>0.50434999999999997</c:v>
                </c:pt>
                <c:pt idx="22">
                  <c:v>0.16289999999999999</c:v>
                </c:pt>
                <c:pt idx="23">
                  <c:v>0.35500999999999999</c:v>
                </c:pt>
                <c:pt idx="24">
                  <c:v>-0.35580000000000001</c:v>
                </c:pt>
                <c:pt idx="25">
                  <c:v>-6.6557000000000005E-2</c:v>
                </c:pt>
                <c:pt idx="26">
                  <c:v>-0.95987999999999996</c:v>
                </c:pt>
                <c:pt idx="27">
                  <c:v>0.27542</c:v>
                </c:pt>
                <c:pt idx="28">
                  <c:v>0.63653999999999999</c:v>
                </c:pt>
                <c:pt idx="29">
                  <c:v>0.66139999999999999</c:v>
                </c:pt>
                <c:pt idx="30">
                  <c:v>0.21975</c:v>
                </c:pt>
                <c:pt idx="31">
                  <c:v>-3.2423E-2</c:v>
                </c:pt>
                <c:pt idx="32">
                  <c:v>2.4664999999999999E-2</c:v>
                </c:pt>
                <c:pt idx="33">
                  <c:v>0.29476000000000002</c:v>
                </c:pt>
                <c:pt idx="34">
                  <c:v>6.6536999999999999E-2</c:v>
                </c:pt>
                <c:pt idx="35">
                  <c:v>-0.10027</c:v>
                </c:pt>
                <c:pt idx="36">
                  <c:v>0.68689</c:v>
                </c:pt>
                <c:pt idx="37">
                  <c:v>-0.27315</c:v>
                </c:pt>
                <c:pt idx="38">
                  <c:v>-0.47611999999999999</c:v>
                </c:pt>
                <c:pt idx="39">
                  <c:v>-1.0693999999999999</c:v>
                </c:pt>
                <c:pt idx="40">
                  <c:v>-0.94086999999999998</c:v>
                </c:pt>
                <c:pt idx="41">
                  <c:v>-0.10969</c:v>
                </c:pt>
                <c:pt idx="42">
                  <c:v>-6.4257999999999997E-3</c:v>
                </c:pt>
                <c:pt idx="43">
                  <c:v>-1.5424</c:v>
                </c:pt>
                <c:pt idx="44">
                  <c:v>0.62529000000000001</c:v>
                </c:pt>
                <c:pt idx="45">
                  <c:v>0.14918000000000001</c:v>
                </c:pt>
                <c:pt idx="46">
                  <c:v>1.5972</c:v>
                </c:pt>
                <c:pt idx="47">
                  <c:v>2.7494999999999998</c:v>
                </c:pt>
                <c:pt idx="48">
                  <c:v>5.4352999999999998</c:v>
                </c:pt>
                <c:pt idx="49">
                  <c:v>8.4626999999999999</c:v>
                </c:pt>
                <c:pt idx="50">
                  <c:v>8.7895000000000003</c:v>
                </c:pt>
                <c:pt idx="51">
                  <c:v>6.9737999999999998</c:v>
                </c:pt>
                <c:pt idx="52">
                  <c:v>5.5972</c:v>
                </c:pt>
                <c:pt idx="53">
                  <c:v>5.0600999999999976</c:v>
                </c:pt>
                <c:pt idx="54">
                  <c:v>4.8605999999999998</c:v>
                </c:pt>
                <c:pt idx="55">
                  <c:v>5.0950999999999986</c:v>
                </c:pt>
                <c:pt idx="56">
                  <c:v>4.2103000000000002</c:v>
                </c:pt>
                <c:pt idx="57">
                  <c:v>3.3125</c:v>
                </c:pt>
                <c:pt idx="58">
                  <c:v>4.0697000000000001</c:v>
                </c:pt>
                <c:pt idx="59">
                  <c:v>2.2151000000000001</c:v>
                </c:pt>
                <c:pt idx="60">
                  <c:v>1.9790000000000001</c:v>
                </c:pt>
                <c:pt idx="61">
                  <c:v>1.9094</c:v>
                </c:pt>
                <c:pt idx="62">
                  <c:v>1.5404</c:v>
                </c:pt>
                <c:pt idx="63">
                  <c:v>2.9249999999999998</c:v>
                </c:pt>
                <c:pt idx="64">
                  <c:v>1.2455000000000001</c:v>
                </c:pt>
                <c:pt idx="65">
                  <c:v>0.42773</c:v>
                </c:pt>
                <c:pt idx="66">
                  <c:v>0.83818999999999999</c:v>
                </c:pt>
                <c:pt idx="67">
                  <c:v>0.78115000000000001</c:v>
                </c:pt>
                <c:pt idx="68">
                  <c:v>0.22522</c:v>
                </c:pt>
                <c:pt idx="69">
                  <c:v>1.1899</c:v>
                </c:pt>
                <c:pt idx="70">
                  <c:v>-0.49625000000000002</c:v>
                </c:pt>
                <c:pt idx="71">
                  <c:v>1.0083</c:v>
                </c:pt>
                <c:pt idx="72">
                  <c:v>0.54995000000000005</c:v>
                </c:pt>
                <c:pt idx="73">
                  <c:v>6.2414999999999998E-2</c:v>
                </c:pt>
                <c:pt idx="74">
                  <c:v>-0.49004999999999999</c:v>
                </c:pt>
                <c:pt idx="75">
                  <c:v>0.65680000000000005</c:v>
                </c:pt>
                <c:pt idx="76">
                  <c:v>-4.2071999999999998E-2</c:v>
                </c:pt>
                <c:pt idx="77">
                  <c:v>7.1944000000000001E-3</c:v>
                </c:pt>
                <c:pt idx="78">
                  <c:v>0.55145999999999995</c:v>
                </c:pt>
                <c:pt idx="79">
                  <c:v>-0.21192</c:v>
                </c:pt>
                <c:pt idx="80">
                  <c:v>0.11840000000000001</c:v>
                </c:pt>
                <c:pt idx="81">
                  <c:v>-0.53519000000000005</c:v>
                </c:pt>
                <c:pt idx="82">
                  <c:v>-0.95435999999999999</c:v>
                </c:pt>
                <c:pt idx="83">
                  <c:v>-0.36170999999999998</c:v>
                </c:pt>
                <c:pt idx="84">
                  <c:v>-1.1857</c:v>
                </c:pt>
                <c:pt idx="85">
                  <c:v>-1.5051000000000001</c:v>
                </c:pt>
                <c:pt idx="86">
                  <c:v>-0.17774000000000001</c:v>
                </c:pt>
                <c:pt idx="87">
                  <c:v>-0.61348000000000003</c:v>
                </c:pt>
                <c:pt idx="88">
                  <c:v>-0.58818000000000004</c:v>
                </c:pt>
                <c:pt idx="89">
                  <c:v>-0.71277999999999997</c:v>
                </c:pt>
                <c:pt idx="90">
                  <c:v>-1.6593</c:v>
                </c:pt>
                <c:pt idx="91">
                  <c:v>-0.58418000000000003</c:v>
                </c:pt>
                <c:pt idx="92">
                  <c:v>-0.83342000000000005</c:v>
                </c:pt>
                <c:pt idx="93">
                  <c:v>-1.4565999999999999</c:v>
                </c:pt>
                <c:pt idx="94">
                  <c:v>-1.179</c:v>
                </c:pt>
                <c:pt idx="95">
                  <c:v>-6.8540000000000004E-2</c:v>
                </c:pt>
                <c:pt idx="96">
                  <c:v>-0.54135</c:v>
                </c:pt>
                <c:pt idx="97">
                  <c:v>0.13242000000000001</c:v>
                </c:pt>
                <c:pt idx="98">
                  <c:v>-0.84460999999999997</c:v>
                </c:pt>
                <c:pt idx="99">
                  <c:v>-1.1639999999999999</c:v>
                </c:pt>
                <c:pt idx="100">
                  <c:v>-0.68942000000000003</c:v>
                </c:pt>
                <c:pt idx="101">
                  <c:v>0.13211000000000001</c:v>
                </c:pt>
                <c:pt idx="102">
                  <c:v>-0.66627000000000003</c:v>
                </c:pt>
                <c:pt idx="103">
                  <c:v>0.45860000000000001</c:v>
                </c:pt>
                <c:pt idx="104">
                  <c:v>-0.57296000000000002</c:v>
                </c:pt>
                <c:pt idx="105">
                  <c:v>-0.74551999999999996</c:v>
                </c:pt>
                <c:pt idx="106">
                  <c:v>-1.2849999999999999</c:v>
                </c:pt>
                <c:pt idx="107">
                  <c:v>-0.34711999999999998</c:v>
                </c:pt>
                <c:pt idx="108">
                  <c:v>0.36244999999999999</c:v>
                </c:pt>
                <c:pt idx="109">
                  <c:v>-0.48784</c:v>
                </c:pt>
                <c:pt idx="110">
                  <c:v>-0.55754000000000004</c:v>
                </c:pt>
                <c:pt idx="111">
                  <c:v>-0.91317000000000004</c:v>
                </c:pt>
                <c:pt idx="112">
                  <c:v>-0.46248</c:v>
                </c:pt>
                <c:pt idx="113">
                  <c:v>-0.86822999999999995</c:v>
                </c:pt>
                <c:pt idx="114">
                  <c:v>-1.7517</c:v>
                </c:pt>
                <c:pt idx="115">
                  <c:v>-0.55871999999999999</c:v>
                </c:pt>
                <c:pt idx="116">
                  <c:v>-0.74829000000000001</c:v>
                </c:pt>
                <c:pt idx="117">
                  <c:v>-1.0656000000000001</c:v>
                </c:pt>
                <c:pt idx="118">
                  <c:v>-0.35726999999999998</c:v>
                </c:pt>
                <c:pt idx="119">
                  <c:v>-0.64534999999999998</c:v>
                </c:pt>
                <c:pt idx="120">
                  <c:v>-0.51631000000000005</c:v>
                </c:pt>
                <c:pt idx="121">
                  <c:v>-1.0510999999999999</c:v>
                </c:pt>
                <c:pt idx="122">
                  <c:v>-0.27651999999999999</c:v>
                </c:pt>
                <c:pt idx="123">
                  <c:v>-4.3732E-2</c:v>
                </c:pt>
                <c:pt idx="124">
                  <c:v>-0.13567000000000001</c:v>
                </c:pt>
                <c:pt idx="125">
                  <c:v>-0.14915999999999999</c:v>
                </c:pt>
                <c:pt idx="126">
                  <c:v>-0.76154999999999995</c:v>
                </c:pt>
                <c:pt idx="127">
                  <c:v>-0.59196000000000004</c:v>
                </c:pt>
                <c:pt idx="128">
                  <c:v>-1.2710999999999999</c:v>
                </c:pt>
                <c:pt idx="129">
                  <c:v>-0.34910999999999998</c:v>
                </c:pt>
                <c:pt idx="130">
                  <c:v>-0.78673000000000004</c:v>
                </c:pt>
                <c:pt idx="131">
                  <c:v>0.82310000000000005</c:v>
                </c:pt>
                <c:pt idx="132">
                  <c:v>0.58904999999999996</c:v>
                </c:pt>
                <c:pt idx="133">
                  <c:v>-0.1123</c:v>
                </c:pt>
                <c:pt idx="134">
                  <c:v>0.14230999999999999</c:v>
                </c:pt>
                <c:pt idx="135">
                  <c:v>0.50458999999999998</c:v>
                </c:pt>
                <c:pt idx="136">
                  <c:v>-0.13880000000000001</c:v>
                </c:pt>
                <c:pt idx="137">
                  <c:v>-0.11218</c:v>
                </c:pt>
                <c:pt idx="138">
                  <c:v>-0.13830000000000001</c:v>
                </c:pt>
                <c:pt idx="139">
                  <c:v>0.41885</c:v>
                </c:pt>
                <c:pt idx="140">
                  <c:v>0.1255</c:v>
                </c:pt>
                <c:pt idx="141">
                  <c:v>1.2054</c:v>
                </c:pt>
                <c:pt idx="142">
                  <c:v>-0.67176999999999998</c:v>
                </c:pt>
                <c:pt idx="143">
                  <c:v>-0.78029999999999999</c:v>
                </c:pt>
                <c:pt idx="144">
                  <c:v>0.70413999999999999</c:v>
                </c:pt>
                <c:pt idx="145">
                  <c:v>-0.41404000000000002</c:v>
                </c:pt>
                <c:pt idx="146">
                  <c:v>-0.40267999999999998</c:v>
                </c:pt>
                <c:pt idx="147">
                  <c:v>0.44877</c:v>
                </c:pt>
                <c:pt idx="148">
                  <c:v>-0.65983999999999998</c:v>
                </c:pt>
                <c:pt idx="149">
                  <c:v>0.93450999999999995</c:v>
                </c:pt>
                <c:pt idx="150">
                  <c:v>0.13891000000000001</c:v>
                </c:pt>
                <c:pt idx="151">
                  <c:v>-0.36591000000000001</c:v>
                </c:pt>
                <c:pt idx="152">
                  <c:v>-7.9884999999999998E-2</c:v>
                </c:pt>
                <c:pt idx="153">
                  <c:v>0.99570000000000003</c:v>
                </c:pt>
                <c:pt idx="154">
                  <c:v>0.11287999999999999</c:v>
                </c:pt>
                <c:pt idx="155">
                  <c:v>-0.17177999999999999</c:v>
                </c:pt>
                <c:pt idx="156">
                  <c:v>0.51275000000000004</c:v>
                </c:pt>
                <c:pt idx="157">
                  <c:v>-3.8644E-3</c:v>
                </c:pt>
                <c:pt idx="158">
                  <c:v>0.36632999999999999</c:v>
                </c:pt>
                <c:pt idx="159">
                  <c:v>0.35764000000000001</c:v>
                </c:pt>
                <c:pt idx="160">
                  <c:v>0.73394000000000004</c:v>
                </c:pt>
                <c:pt idx="161">
                  <c:v>0.66988999999999999</c:v>
                </c:pt>
                <c:pt idx="162">
                  <c:v>0.56659000000000004</c:v>
                </c:pt>
                <c:pt idx="163">
                  <c:v>0.25488</c:v>
                </c:pt>
                <c:pt idx="164">
                  <c:v>1.365</c:v>
                </c:pt>
                <c:pt idx="165">
                  <c:v>0.25713000000000003</c:v>
                </c:pt>
                <c:pt idx="166">
                  <c:v>1.0564</c:v>
                </c:pt>
                <c:pt idx="167">
                  <c:v>1.1052999999999999</c:v>
                </c:pt>
                <c:pt idx="168">
                  <c:v>0.78744000000000003</c:v>
                </c:pt>
                <c:pt idx="169">
                  <c:v>0.2346</c:v>
                </c:pt>
                <c:pt idx="170">
                  <c:v>0.55423999999999995</c:v>
                </c:pt>
                <c:pt idx="171">
                  <c:v>-2.7824999999999999E-2</c:v>
                </c:pt>
                <c:pt idx="172">
                  <c:v>-0.15293999999999999</c:v>
                </c:pt>
                <c:pt idx="173">
                  <c:v>3.7647E-2</c:v>
                </c:pt>
                <c:pt idx="174">
                  <c:v>-1.7262E-2</c:v>
                </c:pt>
                <c:pt idx="175">
                  <c:v>0.23175000000000001</c:v>
                </c:pt>
                <c:pt idx="176">
                  <c:v>0.14457999999999999</c:v>
                </c:pt>
                <c:pt idx="177">
                  <c:v>-0.87182999999999999</c:v>
                </c:pt>
                <c:pt idx="178">
                  <c:v>-2.7595000000000001E-2</c:v>
                </c:pt>
                <c:pt idx="179">
                  <c:v>-0.30184</c:v>
                </c:pt>
                <c:pt idx="180">
                  <c:v>0.81713000000000002</c:v>
                </c:pt>
                <c:pt idx="181">
                  <c:v>0.39854000000000001</c:v>
                </c:pt>
                <c:pt idx="182">
                  <c:v>0.11862</c:v>
                </c:pt>
                <c:pt idx="183">
                  <c:v>-0.76483000000000001</c:v>
                </c:pt>
                <c:pt idx="184">
                  <c:v>-1.258</c:v>
                </c:pt>
                <c:pt idx="185">
                  <c:v>-4.7421999999999999E-2</c:v>
                </c:pt>
                <c:pt idx="186">
                  <c:v>-1.8772</c:v>
                </c:pt>
                <c:pt idx="187">
                  <c:v>-1.3364</c:v>
                </c:pt>
                <c:pt idx="188">
                  <c:v>0.19689000000000001</c:v>
                </c:pt>
                <c:pt idx="189">
                  <c:v>-0.36651</c:v>
                </c:pt>
                <c:pt idx="190">
                  <c:v>-0.57013000000000003</c:v>
                </c:pt>
                <c:pt idx="191">
                  <c:v>-0.44407000000000002</c:v>
                </c:pt>
                <c:pt idx="192">
                  <c:v>-0.51032999999999995</c:v>
                </c:pt>
                <c:pt idx="193">
                  <c:v>9.1963000000000003E-2</c:v>
                </c:pt>
                <c:pt idx="194">
                  <c:v>0.1391</c:v>
                </c:pt>
                <c:pt idx="195">
                  <c:v>-0.61097999999999997</c:v>
                </c:pt>
                <c:pt idx="196">
                  <c:v>-1.3842000000000001</c:v>
                </c:pt>
                <c:pt idx="197">
                  <c:v>-0.72955000000000003</c:v>
                </c:pt>
                <c:pt idx="198">
                  <c:v>-1.3806</c:v>
                </c:pt>
                <c:pt idx="199">
                  <c:v>-0.88475000000000004</c:v>
                </c:pt>
                <c:pt idx="200">
                  <c:v>-1.1813</c:v>
                </c:pt>
                <c:pt idx="201">
                  <c:v>-0.80313999999999997</c:v>
                </c:pt>
                <c:pt idx="202">
                  <c:v>-0.42104999999999998</c:v>
                </c:pt>
                <c:pt idx="203">
                  <c:v>-1.0250999999999999</c:v>
                </c:pt>
                <c:pt idx="204">
                  <c:v>-1.6055999999999999</c:v>
                </c:pt>
                <c:pt idx="205">
                  <c:v>-1.7323999999999999</c:v>
                </c:pt>
                <c:pt idx="206">
                  <c:v>-1.0873999999999999</c:v>
                </c:pt>
                <c:pt idx="207">
                  <c:v>-2.4197999999999991</c:v>
                </c:pt>
                <c:pt idx="208">
                  <c:v>-0.53469999999999995</c:v>
                </c:pt>
                <c:pt idx="209">
                  <c:v>-1.0175000000000001</c:v>
                </c:pt>
                <c:pt idx="210">
                  <c:v>-0.52198999999999995</c:v>
                </c:pt>
                <c:pt idx="211">
                  <c:v>-1.0208999999999999</c:v>
                </c:pt>
                <c:pt idx="212">
                  <c:v>-1.7410000000000001</c:v>
                </c:pt>
                <c:pt idx="213">
                  <c:v>-1.0244</c:v>
                </c:pt>
                <c:pt idx="214">
                  <c:v>-0.76437999999999995</c:v>
                </c:pt>
                <c:pt idx="215">
                  <c:v>-0.76304000000000005</c:v>
                </c:pt>
                <c:pt idx="216">
                  <c:v>-1.2781</c:v>
                </c:pt>
                <c:pt idx="217">
                  <c:v>-1.248</c:v>
                </c:pt>
                <c:pt idx="218">
                  <c:v>-0.67005000000000003</c:v>
                </c:pt>
                <c:pt idx="219">
                  <c:v>-0.48855999999999999</c:v>
                </c:pt>
                <c:pt idx="220">
                  <c:v>-5.2339999999999998E-2</c:v>
                </c:pt>
                <c:pt idx="221">
                  <c:v>-0.70703000000000005</c:v>
                </c:pt>
                <c:pt idx="222">
                  <c:v>-1.4359</c:v>
                </c:pt>
                <c:pt idx="223">
                  <c:v>-1.9218</c:v>
                </c:pt>
                <c:pt idx="224">
                  <c:v>-1.4114</c:v>
                </c:pt>
                <c:pt idx="225">
                  <c:v>-1.0331999999999999</c:v>
                </c:pt>
                <c:pt idx="226">
                  <c:v>-2.5743</c:v>
                </c:pt>
                <c:pt idx="227">
                  <c:v>-0.70991000000000004</c:v>
                </c:pt>
                <c:pt idx="228">
                  <c:v>-2.2039</c:v>
                </c:pt>
                <c:pt idx="229">
                  <c:v>-1.3323</c:v>
                </c:pt>
                <c:pt idx="230">
                  <c:v>-1.0875999999999999</c:v>
                </c:pt>
                <c:pt idx="231">
                  <c:v>-0.19328999999999999</c:v>
                </c:pt>
                <c:pt idx="232">
                  <c:v>-0.22248999999999999</c:v>
                </c:pt>
                <c:pt idx="233">
                  <c:v>-1.0286</c:v>
                </c:pt>
                <c:pt idx="234">
                  <c:v>-0.41304999999999997</c:v>
                </c:pt>
                <c:pt idx="235">
                  <c:v>-0.96792</c:v>
                </c:pt>
                <c:pt idx="236">
                  <c:v>-1.6318999999999999</c:v>
                </c:pt>
                <c:pt idx="237">
                  <c:v>-1.6406000000000001</c:v>
                </c:pt>
                <c:pt idx="238">
                  <c:v>-0.37323000000000001</c:v>
                </c:pt>
                <c:pt idx="239">
                  <c:v>-0.65588000000000002</c:v>
                </c:pt>
                <c:pt idx="240">
                  <c:v>-0.35744999999999999</c:v>
                </c:pt>
                <c:pt idx="241">
                  <c:v>-7.6033000000000003E-2</c:v>
                </c:pt>
                <c:pt idx="242">
                  <c:v>-0.47910000000000003</c:v>
                </c:pt>
                <c:pt idx="243">
                  <c:v>-1.3529</c:v>
                </c:pt>
                <c:pt idx="244">
                  <c:v>-0.84550999999999998</c:v>
                </c:pt>
                <c:pt idx="245">
                  <c:v>-1.0859000000000001</c:v>
                </c:pt>
                <c:pt idx="246">
                  <c:v>-1.506</c:v>
                </c:pt>
                <c:pt idx="247">
                  <c:v>-0.11683</c:v>
                </c:pt>
                <c:pt idx="248">
                  <c:v>2.1069999999999998E-2</c:v>
                </c:pt>
                <c:pt idx="249">
                  <c:v>-0.47626000000000002</c:v>
                </c:pt>
                <c:pt idx="250">
                  <c:v>-3.0339000000000001E-2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65B-0347-9BCD-0A0EAA8AE915}"/>
            </c:ext>
          </c:extLst>
        </c:ser>
        <c:ser>
          <c:idx val="2"/>
          <c:order val="2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Gg_R153Q_cell9_FL!$A$4:$IQ$4</c:f>
              <c:numCache>
                <c:formatCode>General</c:formatCode>
                <c:ptCount val="251"/>
                <c:pt idx="0">
                  <c:v>0.54412000000000005</c:v>
                </c:pt>
                <c:pt idx="1">
                  <c:v>0.60587999999999997</c:v>
                </c:pt>
                <c:pt idx="2">
                  <c:v>-7.6883000000000003E-3</c:v>
                </c:pt>
                <c:pt idx="3">
                  <c:v>0.40296999999999999</c:v>
                </c:pt>
                <c:pt idx="4">
                  <c:v>2.6845000000000001E-2</c:v>
                </c:pt>
                <c:pt idx="5">
                  <c:v>-0.81274000000000002</c:v>
                </c:pt>
                <c:pt idx="6">
                  <c:v>0.73497000000000001</c:v>
                </c:pt>
                <c:pt idx="7">
                  <c:v>-3.3251999999999997E-2</c:v>
                </c:pt>
                <c:pt idx="8">
                  <c:v>-6.7969000000000002E-2</c:v>
                </c:pt>
                <c:pt idx="9">
                  <c:v>-0.92871999999999999</c:v>
                </c:pt>
                <c:pt idx="10">
                  <c:v>0.26526</c:v>
                </c:pt>
                <c:pt idx="11">
                  <c:v>-0.21529999999999999</c:v>
                </c:pt>
                <c:pt idx="12">
                  <c:v>0.86900999999999995</c:v>
                </c:pt>
                <c:pt idx="13">
                  <c:v>0.11265</c:v>
                </c:pt>
                <c:pt idx="14">
                  <c:v>1.0387999999999999</c:v>
                </c:pt>
                <c:pt idx="15">
                  <c:v>-0.58460000000000001</c:v>
                </c:pt>
                <c:pt idx="16">
                  <c:v>0.46272999999999997</c:v>
                </c:pt>
                <c:pt idx="17">
                  <c:v>0.39012000000000002</c:v>
                </c:pt>
                <c:pt idx="18">
                  <c:v>0.74751999999999996</c:v>
                </c:pt>
                <c:pt idx="19">
                  <c:v>-0.15162</c:v>
                </c:pt>
                <c:pt idx="20">
                  <c:v>0.28904999999999997</c:v>
                </c:pt>
                <c:pt idx="21">
                  <c:v>-0.47395999999999999</c:v>
                </c:pt>
                <c:pt idx="22">
                  <c:v>-1.2386999999999999</c:v>
                </c:pt>
                <c:pt idx="23">
                  <c:v>-0.62448000000000004</c:v>
                </c:pt>
                <c:pt idx="24">
                  <c:v>-9.7880999999999996E-2</c:v>
                </c:pt>
                <c:pt idx="25">
                  <c:v>0.52388999999999997</c:v>
                </c:pt>
                <c:pt idx="26">
                  <c:v>0.89276999999999995</c:v>
                </c:pt>
                <c:pt idx="27">
                  <c:v>0.74394000000000005</c:v>
                </c:pt>
                <c:pt idx="28">
                  <c:v>0.12938</c:v>
                </c:pt>
                <c:pt idx="29">
                  <c:v>-0.86897000000000002</c:v>
                </c:pt>
                <c:pt idx="30">
                  <c:v>7.5009999999999999E-3</c:v>
                </c:pt>
                <c:pt idx="31">
                  <c:v>6.1343000000000002E-2</c:v>
                </c:pt>
                <c:pt idx="32">
                  <c:v>0.17555000000000001</c:v>
                </c:pt>
                <c:pt idx="33">
                  <c:v>7.7821000000000001E-2</c:v>
                </c:pt>
                <c:pt idx="34">
                  <c:v>0.1158</c:v>
                </c:pt>
                <c:pt idx="35">
                  <c:v>-0.11148</c:v>
                </c:pt>
                <c:pt idx="36">
                  <c:v>-1.1152</c:v>
                </c:pt>
                <c:pt idx="37">
                  <c:v>-0.60833999999999999</c:v>
                </c:pt>
                <c:pt idx="38">
                  <c:v>8.1781999999999994E-2</c:v>
                </c:pt>
                <c:pt idx="39">
                  <c:v>0.33171</c:v>
                </c:pt>
                <c:pt idx="40">
                  <c:v>0.16303999999999999</c:v>
                </c:pt>
                <c:pt idx="41">
                  <c:v>-0.65869</c:v>
                </c:pt>
                <c:pt idx="42">
                  <c:v>-0.97499999999999998</c:v>
                </c:pt>
                <c:pt idx="43">
                  <c:v>-0.78190999999999999</c:v>
                </c:pt>
                <c:pt idx="44">
                  <c:v>0.38284000000000001</c:v>
                </c:pt>
                <c:pt idx="45">
                  <c:v>2.4214000000000002</c:v>
                </c:pt>
                <c:pt idx="46">
                  <c:v>1.1462000000000001</c:v>
                </c:pt>
                <c:pt idx="47">
                  <c:v>2.3911999999999991</c:v>
                </c:pt>
                <c:pt idx="48">
                  <c:v>5.9505999999999997</c:v>
                </c:pt>
                <c:pt idx="49">
                  <c:v>7.8350999999999997</c:v>
                </c:pt>
                <c:pt idx="50">
                  <c:v>8.3231000000000002</c:v>
                </c:pt>
                <c:pt idx="51">
                  <c:v>7.8490000000000002</c:v>
                </c:pt>
                <c:pt idx="52">
                  <c:v>5.8472</c:v>
                </c:pt>
                <c:pt idx="53">
                  <c:v>5.7674999999999956</c:v>
                </c:pt>
                <c:pt idx="54">
                  <c:v>4.5103999999999997</c:v>
                </c:pt>
                <c:pt idx="55">
                  <c:v>3.9815999999999998</c:v>
                </c:pt>
                <c:pt idx="56">
                  <c:v>3.6433</c:v>
                </c:pt>
                <c:pt idx="57">
                  <c:v>3.3031999999999999</c:v>
                </c:pt>
                <c:pt idx="58">
                  <c:v>2.8595000000000002</c:v>
                </c:pt>
                <c:pt idx="59">
                  <c:v>2.7803</c:v>
                </c:pt>
                <c:pt idx="60">
                  <c:v>2.6147</c:v>
                </c:pt>
                <c:pt idx="61">
                  <c:v>1.7382</c:v>
                </c:pt>
                <c:pt idx="62">
                  <c:v>2.2381000000000002</c:v>
                </c:pt>
                <c:pt idx="63">
                  <c:v>0.74109000000000003</c:v>
                </c:pt>
                <c:pt idx="64">
                  <c:v>-0.10059999999999999</c:v>
                </c:pt>
                <c:pt idx="65">
                  <c:v>1.5045999999999999</c:v>
                </c:pt>
                <c:pt idx="66">
                  <c:v>-0.5222</c:v>
                </c:pt>
                <c:pt idx="67">
                  <c:v>0.56472999999999995</c:v>
                </c:pt>
                <c:pt idx="68">
                  <c:v>0.66222000000000003</c:v>
                </c:pt>
                <c:pt idx="69">
                  <c:v>0.99285999999999996</c:v>
                </c:pt>
                <c:pt idx="70">
                  <c:v>0.36005999999999999</c:v>
                </c:pt>
                <c:pt idx="71">
                  <c:v>0.95559000000000005</c:v>
                </c:pt>
                <c:pt idx="72">
                  <c:v>-4.5689E-2</c:v>
                </c:pt>
                <c:pt idx="73">
                  <c:v>-4.4719000000000002E-2</c:v>
                </c:pt>
                <c:pt idx="74">
                  <c:v>-0.33288000000000001</c:v>
                </c:pt>
                <c:pt idx="75">
                  <c:v>0.22608</c:v>
                </c:pt>
                <c:pt idx="76">
                  <c:v>-0.43981999999999999</c:v>
                </c:pt>
                <c:pt idx="77">
                  <c:v>-0.76105</c:v>
                </c:pt>
                <c:pt idx="78">
                  <c:v>-1.5658000000000001</c:v>
                </c:pt>
                <c:pt idx="79">
                  <c:v>-0.83977999999999997</c:v>
                </c:pt>
                <c:pt idx="80">
                  <c:v>-0.54305999999999999</c:v>
                </c:pt>
                <c:pt idx="81">
                  <c:v>-1.1323000000000001</c:v>
                </c:pt>
                <c:pt idx="82">
                  <c:v>-1.5219</c:v>
                </c:pt>
                <c:pt idx="83">
                  <c:v>-0.72263999999999995</c:v>
                </c:pt>
                <c:pt idx="84">
                  <c:v>-2.2366000000000001</c:v>
                </c:pt>
                <c:pt idx="85">
                  <c:v>-1.7059</c:v>
                </c:pt>
                <c:pt idx="86">
                  <c:v>4.0612000000000002E-2</c:v>
                </c:pt>
                <c:pt idx="87">
                  <c:v>-1.8171999999999999</c:v>
                </c:pt>
                <c:pt idx="88">
                  <c:v>-0.89546000000000003</c:v>
                </c:pt>
                <c:pt idx="89">
                  <c:v>-0.84689000000000003</c:v>
                </c:pt>
                <c:pt idx="90">
                  <c:v>-1.2612000000000001</c:v>
                </c:pt>
                <c:pt idx="91">
                  <c:v>-1.9307000000000001</c:v>
                </c:pt>
                <c:pt idx="92">
                  <c:v>-0.46049000000000001</c:v>
                </c:pt>
                <c:pt idx="93">
                  <c:v>-3.2111000000000001</c:v>
                </c:pt>
                <c:pt idx="94">
                  <c:v>-1.5333000000000001</c:v>
                </c:pt>
                <c:pt idx="95">
                  <c:v>-2.2244000000000002</c:v>
                </c:pt>
                <c:pt idx="96">
                  <c:v>-2.4262000000000001</c:v>
                </c:pt>
                <c:pt idx="97">
                  <c:v>-1.6525000000000001</c:v>
                </c:pt>
                <c:pt idx="98">
                  <c:v>-2.6116000000000001</c:v>
                </c:pt>
                <c:pt idx="99">
                  <c:v>-1.2984</c:v>
                </c:pt>
                <c:pt idx="100">
                  <c:v>-1.2696000000000001</c:v>
                </c:pt>
                <c:pt idx="101">
                  <c:v>-1.2589999999999999</c:v>
                </c:pt>
                <c:pt idx="102">
                  <c:v>-1.2192000000000001</c:v>
                </c:pt>
                <c:pt idx="103">
                  <c:v>-1.3010999999999999</c:v>
                </c:pt>
                <c:pt idx="104">
                  <c:v>-2.0364</c:v>
                </c:pt>
                <c:pt idx="105">
                  <c:v>-1.8503000000000001</c:v>
                </c:pt>
                <c:pt idx="106">
                  <c:v>-1.3634999999999999</c:v>
                </c:pt>
                <c:pt idx="107">
                  <c:v>-1.6566000000000001</c:v>
                </c:pt>
                <c:pt idx="108">
                  <c:v>-1.8544</c:v>
                </c:pt>
                <c:pt idx="109">
                  <c:v>-1.8729</c:v>
                </c:pt>
                <c:pt idx="110">
                  <c:v>-1.9579</c:v>
                </c:pt>
                <c:pt idx="111">
                  <c:v>-1.5848</c:v>
                </c:pt>
                <c:pt idx="112">
                  <c:v>-1.5517000000000001</c:v>
                </c:pt>
                <c:pt idx="113">
                  <c:v>-2.1631</c:v>
                </c:pt>
                <c:pt idx="114">
                  <c:v>-1.8839999999999999</c:v>
                </c:pt>
                <c:pt idx="115">
                  <c:v>-1.2777000000000001</c:v>
                </c:pt>
                <c:pt idx="116">
                  <c:v>-2.2947000000000002</c:v>
                </c:pt>
                <c:pt idx="117">
                  <c:v>-0.84060000000000001</c:v>
                </c:pt>
                <c:pt idx="118">
                  <c:v>-1.2548999999999999</c:v>
                </c:pt>
                <c:pt idx="119">
                  <c:v>-0.61778</c:v>
                </c:pt>
                <c:pt idx="120">
                  <c:v>-0.89105000000000001</c:v>
                </c:pt>
                <c:pt idx="121">
                  <c:v>-1.8288</c:v>
                </c:pt>
                <c:pt idx="122">
                  <c:v>-1.5258</c:v>
                </c:pt>
                <c:pt idx="123">
                  <c:v>-1.1968000000000001</c:v>
                </c:pt>
                <c:pt idx="124">
                  <c:v>-1.3140000000000001</c:v>
                </c:pt>
                <c:pt idx="125">
                  <c:v>-1.921</c:v>
                </c:pt>
                <c:pt idx="126">
                  <c:v>-1.417</c:v>
                </c:pt>
                <c:pt idx="127">
                  <c:v>-0.73526999999999998</c:v>
                </c:pt>
                <c:pt idx="128">
                  <c:v>-1.6426000000000001</c:v>
                </c:pt>
                <c:pt idx="129">
                  <c:v>-1.0111000000000001</c:v>
                </c:pt>
                <c:pt idx="130">
                  <c:v>-1.3452999999999999</c:v>
                </c:pt>
                <c:pt idx="131">
                  <c:v>-2.0467</c:v>
                </c:pt>
                <c:pt idx="132">
                  <c:v>-1.1189</c:v>
                </c:pt>
                <c:pt idx="133">
                  <c:v>-0.73829</c:v>
                </c:pt>
                <c:pt idx="134">
                  <c:v>-1.4882</c:v>
                </c:pt>
                <c:pt idx="135">
                  <c:v>-1.4555</c:v>
                </c:pt>
                <c:pt idx="136">
                  <c:v>-0.47522999999999999</c:v>
                </c:pt>
                <c:pt idx="137">
                  <c:v>-0.97914000000000001</c:v>
                </c:pt>
                <c:pt idx="138">
                  <c:v>-1.6206</c:v>
                </c:pt>
                <c:pt idx="139">
                  <c:v>-0.69501000000000002</c:v>
                </c:pt>
                <c:pt idx="140">
                  <c:v>-0.75532999999999995</c:v>
                </c:pt>
                <c:pt idx="141">
                  <c:v>-1.4008</c:v>
                </c:pt>
                <c:pt idx="142">
                  <c:v>-1.4779</c:v>
                </c:pt>
                <c:pt idx="143">
                  <c:v>-0.39128000000000002</c:v>
                </c:pt>
                <c:pt idx="144">
                  <c:v>-0.27212999999999998</c:v>
                </c:pt>
                <c:pt idx="145">
                  <c:v>-0.81223000000000001</c:v>
                </c:pt>
                <c:pt idx="146">
                  <c:v>-0.26843</c:v>
                </c:pt>
                <c:pt idx="147">
                  <c:v>-0.56688000000000005</c:v>
                </c:pt>
                <c:pt idx="148">
                  <c:v>-1.8531</c:v>
                </c:pt>
                <c:pt idx="149">
                  <c:v>-0.75544999999999995</c:v>
                </c:pt>
                <c:pt idx="150">
                  <c:v>-0.91896999999999995</c:v>
                </c:pt>
                <c:pt idx="151">
                  <c:v>-1.6302000000000001</c:v>
                </c:pt>
                <c:pt idx="152">
                  <c:v>-1.4890000000000001</c:v>
                </c:pt>
                <c:pt idx="153">
                  <c:v>-0.46538000000000002</c:v>
                </c:pt>
                <c:pt idx="154">
                  <c:v>-1.0827</c:v>
                </c:pt>
                <c:pt idx="155">
                  <c:v>0.42473</c:v>
                </c:pt>
                <c:pt idx="156">
                  <c:v>-1.0630999999999999</c:v>
                </c:pt>
                <c:pt idx="157">
                  <c:v>-0.68420999999999998</c:v>
                </c:pt>
                <c:pt idx="158">
                  <c:v>-0.55313999999999997</c:v>
                </c:pt>
                <c:pt idx="159">
                  <c:v>-0.42737000000000003</c:v>
                </c:pt>
                <c:pt idx="160">
                  <c:v>1.2852000000000001E-2</c:v>
                </c:pt>
                <c:pt idx="161">
                  <c:v>-1.3339000000000001</c:v>
                </c:pt>
                <c:pt idx="162">
                  <c:v>-0.56337999999999999</c:v>
                </c:pt>
                <c:pt idx="163">
                  <c:v>-1.2891999999999999</c:v>
                </c:pt>
                <c:pt idx="164">
                  <c:v>-0.32549</c:v>
                </c:pt>
                <c:pt idx="165">
                  <c:v>-1.0394000000000001</c:v>
                </c:pt>
                <c:pt idx="166">
                  <c:v>-0.55774000000000001</c:v>
                </c:pt>
                <c:pt idx="167">
                  <c:v>-0.24496000000000001</c:v>
                </c:pt>
                <c:pt idx="168">
                  <c:v>-0.9254</c:v>
                </c:pt>
                <c:pt idx="169">
                  <c:v>-0.94030999999999998</c:v>
                </c:pt>
                <c:pt idx="170">
                  <c:v>0.17474000000000001</c:v>
                </c:pt>
                <c:pt idx="171">
                  <c:v>-0.90971000000000002</c:v>
                </c:pt>
                <c:pt idx="172">
                  <c:v>-0.25466</c:v>
                </c:pt>
                <c:pt idx="173">
                  <c:v>0.37613999999999997</c:v>
                </c:pt>
                <c:pt idx="174">
                  <c:v>0.76083999999999996</c:v>
                </c:pt>
                <c:pt idx="175">
                  <c:v>-2.1047000000000001E-3</c:v>
                </c:pt>
                <c:pt idx="176">
                  <c:v>0.65429000000000004</c:v>
                </c:pt>
                <c:pt idx="177">
                  <c:v>-5.8379E-2</c:v>
                </c:pt>
                <c:pt idx="178">
                  <c:v>-0.11695</c:v>
                </c:pt>
                <c:pt idx="179">
                  <c:v>0.24306</c:v>
                </c:pt>
                <c:pt idx="180">
                  <c:v>-0.55079</c:v>
                </c:pt>
                <c:pt idx="181">
                  <c:v>0.39496999999999999</c:v>
                </c:pt>
                <c:pt idx="182">
                  <c:v>-0.34154000000000001</c:v>
                </c:pt>
                <c:pt idx="183">
                  <c:v>3.9204000000000003E-2</c:v>
                </c:pt>
                <c:pt idx="184">
                  <c:v>0.32821</c:v>
                </c:pt>
                <c:pt idx="185">
                  <c:v>-0.60196000000000005</c:v>
                </c:pt>
                <c:pt idx="186">
                  <c:v>6.4620999999999998E-2</c:v>
                </c:pt>
                <c:pt idx="187">
                  <c:v>8.7649000000000005E-2</c:v>
                </c:pt>
                <c:pt idx="188">
                  <c:v>0.27433000000000002</c:v>
                </c:pt>
                <c:pt idx="189">
                  <c:v>-0.15873999999999999</c:v>
                </c:pt>
                <c:pt idx="190">
                  <c:v>0.73855999999999999</c:v>
                </c:pt>
                <c:pt idx="191">
                  <c:v>-0.57806000000000002</c:v>
                </c:pt>
                <c:pt idx="192">
                  <c:v>-0.43461</c:v>
                </c:pt>
                <c:pt idx="193">
                  <c:v>0.46755999999999998</c:v>
                </c:pt>
                <c:pt idx="194">
                  <c:v>0.36442999999999998</c:v>
                </c:pt>
                <c:pt idx="195">
                  <c:v>0.39717000000000002</c:v>
                </c:pt>
                <c:pt idx="196">
                  <c:v>0.20846000000000001</c:v>
                </c:pt>
                <c:pt idx="197">
                  <c:v>0.70659000000000005</c:v>
                </c:pt>
                <c:pt idx="198">
                  <c:v>0.30129</c:v>
                </c:pt>
                <c:pt idx="199">
                  <c:v>0.77427999999999997</c:v>
                </c:pt>
                <c:pt idx="200">
                  <c:v>0.81011</c:v>
                </c:pt>
                <c:pt idx="201">
                  <c:v>-0.13780999999999999</c:v>
                </c:pt>
                <c:pt idx="202">
                  <c:v>0.47503000000000001</c:v>
                </c:pt>
                <c:pt idx="203">
                  <c:v>0.74026000000000003</c:v>
                </c:pt>
                <c:pt idx="204">
                  <c:v>0.25464999999999999</c:v>
                </c:pt>
                <c:pt idx="205">
                  <c:v>-0.23361999999999999</c:v>
                </c:pt>
                <c:pt idx="206">
                  <c:v>0.24645</c:v>
                </c:pt>
                <c:pt idx="207">
                  <c:v>-0.48665999999999998</c:v>
                </c:pt>
                <c:pt idx="208">
                  <c:v>0.38824999999999998</c:v>
                </c:pt>
                <c:pt idx="209">
                  <c:v>0.93054000000000003</c:v>
                </c:pt>
                <c:pt idx="210">
                  <c:v>0.15726999999999999</c:v>
                </c:pt>
                <c:pt idx="211">
                  <c:v>2.6776999999999999E-2</c:v>
                </c:pt>
                <c:pt idx="212">
                  <c:v>1.4515999999999999E-2</c:v>
                </c:pt>
                <c:pt idx="213">
                  <c:v>0.87270000000000003</c:v>
                </c:pt>
                <c:pt idx="214">
                  <c:v>0.11794</c:v>
                </c:pt>
                <c:pt idx="215">
                  <c:v>-5.4914999999999999E-2</c:v>
                </c:pt>
                <c:pt idx="216">
                  <c:v>-0.29659000000000002</c:v>
                </c:pt>
                <c:pt idx="217">
                  <c:v>0.96089000000000002</c:v>
                </c:pt>
                <c:pt idx="218">
                  <c:v>0.29522999999999999</c:v>
                </c:pt>
                <c:pt idx="219">
                  <c:v>-0.40661999999999998</c:v>
                </c:pt>
                <c:pt idx="220">
                  <c:v>1.4549000000000001</c:v>
                </c:pt>
                <c:pt idx="221">
                  <c:v>0.45831</c:v>
                </c:pt>
                <c:pt idx="222">
                  <c:v>0.84445999999999999</c:v>
                </c:pt>
                <c:pt idx="223">
                  <c:v>-0.53510000000000002</c:v>
                </c:pt>
                <c:pt idx="224">
                  <c:v>0.50712999999999997</c:v>
                </c:pt>
                <c:pt idx="225">
                  <c:v>1.3164</c:v>
                </c:pt>
                <c:pt idx="226">
                  <c:v>-0.20877000000000001</c:v>
                </c:pt>
                <c:pt idx="227">
                  <c:v>1.0153000000000001</c:v>
                </c:pt>
                <c:pt idx="228">
                  <c:v>0.44928000000000001</c:v>
                </c:pt>
                <c:pt idx="229">
                  <c:v>1.3429</c:v>
                </c:pt>
                <c:pt idx="230">
                  <c:v>-0.90776000000000001</c:v>
                </c:pt>
                <c:pt idx="231">
                  <c:v>0.39661000000000002</c:v>
                </c:pt>
                <c:pt idx="232">
                  <c:v>0.35038000000000002</c:v>
                </c:pt>
                <c:pt idx="233">
                  <c:v>6.8964999999999999E-2</c:v>
                </c:pt>
                <c:pt idx="234">
                  <c:v>-0.20407</c:v>
                </c:pt>
                <c:pt idx="235">
                  <c:v>0.58850000000000002</c:v>
                </c:pt>
                <c:pt idx="236">
                  <c:v>5.2477000000000003E-2</c:v>
                </c:pt>
                <c:pt idx="237">
                  <c:v>0.10331</c:v>
                </c:pt>
                <c:pt idx="238">
                  <c:v>-0.18473000000000001</c:v>
                </c:pt>
                <c:pt idx="239">
                  <c:v>-0.28083000000000002</c:v>
                </c:pt>
                <c:pt idx="240">
                  <c:v>-1.071</c:v>
                </c:pt>
                <c:pt idx="241">
                  <c:v>-0.43332999999999999</c:v>
                </c:pt>
                <c:pt idx="242">
                  <c:v>0.30720999999999998</c:v>
                </c:pt>
                <c:pt idx="243">
                  <c:v>0.22742999999999999</c:v>
                </c:pt>
                <c:pt idx="244">
                  <c:v>0.25224000000000002</c:v>
                </c:pt>
                <c:pt idx="245">
                  <c:v>-0.11658</c:v>
                </c:pt>
                <c:pt idx="246">
                  <c:v>0.17607999999999999</c:v>
                </c:pt>
                <c:pt idx="247">
                  <c:v>-3.3356999999999999E-4</c:v>
                </c:pt>
                <c:pt idx="248">
                  <c:v>-0.21029</c:v>
                </c:pt>
                <c:pt idx="249">
                  <c:v>0.21343999999999999</c:v>
                </c:pt>
                <c:pt idx="250">
                  <c:v>0.50478000000000001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65B-0347-9BCD-0A0EAA8AE915}"/>
            </c:ext>
          </c:extLst>
        </c:ser>
        <c:ser>
          <c:idx val="3"/>
          <c:order val="3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Gg_R153Q_cell9_FL!$A$5:$IQ$5</c:f>
              <c:numCache>
                <c:formatCode>General</c:formatCode>
                <c:ptCount val="251"/>
                <c:pt idx="0">
                  <c:v>-1.2307999999999999</c:v>
                </c:pt>
                <c:pt idx="1">
                  <c:v>0.29132999999999998</c:v>
                </c:pt>
                <c:pt idx="2">
                  <c:v>-0.88887000000000005</c:v>
                </c:pt>
                <c:pt idx="3">
                  <c:v>-0.26900000000000002</c:v>
                </c:pt>
                <c:pt idx="4">
                  <c:v>4.7176999999999997E-2</c:v>
                </c:pt>
                <c:pt idx="5">
                  <c:v>-0.32140999999999997</c:v>
                </c:pt>
                <c:pt idx="6">
                  <c:v>-3.4404999999999998E-2</c:v>
                </c:pt>
                <c:pt idx="7">
                  <c:v>-4.8452000000000002E-2</c:v>
                </c:pt>
                <c:pt idx="8">
                  <c:v>-0.75524000000000002</c:v>
                </c:pt>
                <c:pt idx="9">
                  <c:v>0.60160999999999998</c:v>
                </c:pt>
                <c:pt idx="10">
                  <c:v>-0.14762</c:v>
                </c:pt>
                <c:pt idx="11">
                  <c:v>-0.20366999999999999</c:v>
                </c:pt>
                <c:pt idx="12">
                  <c:v>-1.9657000000000001E-2</c:v>
                </c:pt>
                <c:pt idx="13">
                  <c:v>-0.23794999999999999</c:v>
                </c:pt>
                <c:pt idx="14">
                  <c:v>7.0289000000000004E-2</c:v>
                </c:pt>
                <c:pt idx="15">
                  <c:v>-1.4151</c:v>
                </c:pt>
                <c:pt idx="16">
                  <c:v>-0.20627000000000001</c:v>
                </c:pt>
                <c:pt idx="17">
                  <c:v>-0.90690999999999999</c:v>
                </c:pt>
                <c:pt idx="18">
                  <c:v>0.29483999999999999</c:v>
                </c:pt>
                <c:pt idx="19">
                  <c:v>0.14463000000000001</c:v>
                </c:pt>
                <c:pt idx="20">
                  <c:v>0.78580000000000005</c:v>
                </c:pt>
                <c:pt idx="21">
                  <c:v>-0.45645000000000002</c:v>
                </c:pt>
                <c:pt idx="22">
                  <c:v>-0.41347</c:v>
                </c:pt>
                <c:pt idx="23">
                  <c:v>-4.7291E-2</c:v>
                </c:pt>
                <c:pt idx="24">
                  <c:v>0.75836999999999999</c:v>
                </c:pt>
                <c:pt idx="25">
                  <c:v>-0.10191</c:v>
                </c:pt>
                <c:pt idx="26">
                  <c:v>-1.0891</c:v>
                </c:pt>
                <c:pt idx="27">
                  <c:v>-0.33957999999999999</c:v>
                </c:pt>
                <c:pt idx="28">
                  <c:v>9.0717000000000006E-2</c:v>
                </c:pt>
                <c:pt idx="29">
                  <c:v>0.66825999999999997</c:v>
                </c:pt>
                <c:pt idx="30">
                  <c:v>0.98626999999999998</c:v>
                </c:pt>
                <c:pt idx="31">
                  <c:v>0.17149</c:v>
                </c:pt>
                <c:pt idx="32">
                  <c:v>0.57793000000000005</c:v>
                </c:pt>
                <c:pt idx="33">
                  <c:v>4.922E-2</c:v>
                </c:pt>
                <c:pt idx="34">
                  <c:v>0.48705999999999999</c:v>
                </c:pt>
                <c:pt idx="35">
                  <c:v>0.86123000000000005</c:v>
                </c:pt>
                <c:pt idx="36">
                  <c:v>0.33295000000000002</c:v>
                </c:pt>
                <c:pt idx="37">
                  <c:v>-0.25105</c:v>
                </c:pt>
                <c:pt idx="38">
                  <c:v>-0.21468999999999999</c:v>
                </c:pt>
                <c:pt idx="39">
                  <c:v>-1.3426</c:v>
                </c:pt>
                <c:pt idx="40">
                  <c:v>0.45143</c:v>
                </c:pt>
                <c:pt idx="41">
                  <c:v>0.76105999999999996</c:v>
                </c:pt>
                <c:pt idx="42">
                  <c:v>0.45915</c:v>
                </c:pt>
                <c:pt idx="43">
                  <c:v>-1.2498</c:v>
                </c:pt>
                <c:pt idx="44">
                  <c:v>0.97938000000000003</c:v>
                </c:pt>
                <c:pt idx="45">
                  <c:v>0.55320999999999998</c:v>
                </c:pt>
                <c:pt idx="46">
                  <c:v>2.0434999999999999</c:v>
                </c:pt>
                <c:pt idx="47">
                  <c:v>2.7706</c:v>
                </c:pt>
                <c:pt idx="48">
                  <c:v>3.9399000000000002</c:v>
                </c:pt>
                <c:pt idx="49">
                  <c:v>6.7767999999999997</c:v>
                </c:pt>
                <c:pt idx="50">
                  <c:v>8.4166000000000007</c:v>
                </c:pt>
                <c:pt idx="51">
                  <c:v>7.7610000000000001</c:v>
                </c:pt>
                <c:pt idx="52">
                  <c:v>7.3670999999999847</c:v>
                </c:pt>
                <c:pt idx="53">
                  <c:v>6.7411000000000003</c:v>
                </c:pt>
                <c:pt idx="54">
                  <c:v>5.2641999999999998</c:v>
                </c:pt>
                <c:pt idx="55">
                  <c:v>4.7831999999999999</c:v>
                </c:pt>
                <c:pt idx="56">
                  <c:v>4.0338000000000003</c:v>
                </c:pt>
                <c:pt idx="57">
                  <c:v>3.6496</c:v>
                </c:pt>
                <c:pt idx="58">
                  <c:v>3.2907000000000002</c:v>
                </c:pt>
                <c:pt idx="59">
                  <c:v>1.7965</c:v>
                </c:pt>
                <c:pt idx="60">
                  <c:v>2.2989999999999999</c:v>
                </c:pt>
                <c:pt idx="61">
                  <c:v>2.4176000000000002</c:v>
                </c:pt>
                <c:pt idx="62">
                  <c:v>3.0598999999999998</c:v>
                </c:pt>
                <c:pt idx="63">
                  <c:v>1.1516999999999999</c:v>
                </c:pt>
                <c:pt idx="64">
                  <c:v>0.27792</c:v>
                </c:pt>
                <c:pt idx="65">
                  <c:v>1.81</c:v>
                </c:pt>
                <c:pt idx="66">
                  <c:v>1.5766</c:v>
                </c:pt>
                <c:pt idx="67">
                  <c:v>0.41444999999999999</c:v>
                </c:pt>
                <c:pt idx="68">
                  <c:v>1.0125</c:v>
                </c:pt>
                <c:pt idx="69">
                  <c:v>1.6255999999999999</c:v>
                </c:pt>
                <c:pt idx="70">
                  <c:v>1.0132000000000001</c:v>
                </c:pt>
                <c:pt idx="71">
                  <c:v>0.34455000000000002</c:v>
                </c:pt>
                <c:pt idx="72">
                  <c:v>0.21285000000000001</c:v>
                </c:pt>
                <c:pt idx="73">
                  <c:v>-1.3443000000000001</c:v>
                </c:pt>
                <c:pt idx="74">
                  <c:v>0.39351000000000003</c:v>
                </c:pt>
                <c:pt idx="75">
                  <c:v>-0.10926</c:v>
                </c:pt>
                <c:pt idx="76">
                  <c:v>-1.5621</c:v>
                </c:pt>
                <c:pt idx="77">
                  <c:v>-1.0688</c:v>
                </c:pt>
                <c:pt idx="78">
                  <c:v>-0.35708000000000001</c:v>
                </c:pt>
                <c:pt idx="79">
                  <c:v>-0.34327000000000002</c:v>
                </c:pt>
                <c:pt idx="80">
                  <c:v>0.17166000000000001</c:v>
                </c:pt>
                <c:pt idx="81">
                  <c:v>-1.5143</c:v>
                </c:pt>
                <c:pt idx="82">
                  <c:v>-0.60436999999999996</c:v>
                </c:pt>
                <c:pt idx="83">
                  <c:v>-1.0302</c:v>
                </c:pt>
                <c:pt idx="84">
                  <c:v>-0.62673999999999996</c:v>
                </c:pt>
                <c:pt idx="85">
                  <c:v>-1.4846999999999999</c:v>
                </c:pt>
                <c:pt idx="86">
                  <c:v>-1.7412000000000001</c:v>
                </c:pt>
                <c:pt idx="87">
                  <c:v>-2.3908999999999998</c:v>
                </c:pt>
                <c:pt idx="88">
                  <c:v>-2.5442999999999998</c:v>
                </c:pt>
                <c:pt idx="89">
                  <c:v>-1.5006999999999999</c:v>
                </c:pt>
                <c:pt idx="90">
                  <c:v>-1.7138</c:v>
                </c:pt>
                <c:pt idx="91">
                  <c:v>-0.92639000000000005</c:v>
                </c:pt>
                <c:pt idx="92">
                  <c:v>-1.9096</c:v>
                </c:pt>
                <c:pt idx="93">
                  <c:v>-1.5415000000000001</c:v>
                </c:pt>
                <c:pt idx="94">
                  <c:v>-0.86595</c:v>
                </c:pt>
                <c:pt idx="95">
                  <c:v>-1.2157</c:v>
                </c:pt>
                <c:pt idx="96">
                  <c:v>-2.4245999999999999</c:v>
                </c:pt>
                <c:pt idx="97">
                  <c:v>-0.22955999999999999</c:v>
                </c:pt>
                <c:pt idx="98">
                  <c:v>-2.2244999999999999</c:v>
                </c:pt>
                <c:pt idx="99">
                  <c:v>-1.8125</c:v>
                </c:pt>
                <c:pt idx="100">
                  <c:v>-1.9217</c:v>
                </c:pt>
                <c:pt idx="101">
                  <c:v>-2.0150000000000001</c:v>
                </c:pt>
                <c:pt idx="102">
                  <c:v>-1.0571999999999999</c:v>
                </c:pt>
                <c:pt idx="103">
                  <c:v>-1.6388</c:v>
                </c:pt>
                <c:pt idx="104">
                  <c:v>-2.4030999999999998</c:v>
                </c:pt>
                <c:pt idx="105">
                  <c:v>-2.2871000000000001</c:v>
                </c:pt>
                <c:pt idx="106">
                  <c:v>-1.7065999999999999</c:v>
                </c:pt>
                <c:pt idx="107">
                  <c:v>-1.6243000000000001</c:v>
                </c:pt>
                <c:pt idx="108">
                  <c:v>-1.6308</c:v>
                </c:pt>
                <c:pt idx="109">
                  <c:v>-1.0698000000000001</c:v>
                </c:pt>
                <c:pt idx="110">
                  <c:v>-0.45784000000000002</c:v>
                </c:pt>
                <c:pt idx="111">
                  <c:v>-1.7624</c:v>
                </c:pt>
                <c:pt idx="112">
                  <c:v>-2.3201000000000001</c:v>
                </c:pt>
                <c:pt idx="113">
                  <c:v>-1.7188000000000001</c:v>
                </c:pt>
                <c:pt idx="114">
                  <c:v>-2.0112000000000001</c:v>
                </c:pt>
                <c:pt idx="115">
                  <c:v>-0.82984999999999998</c:v>
                </c:pt>
                <c:pt idx="116">
                  <c:v>-1.7035</c:v>
                </c:pt>
                <c:pt idx="117">
                  <c:v>-0.88715999999999995</c:v>
                </c:pt>
                <c:pt idx="118">
                  <c:v>-2.2686999999999999</c:v>
                </c:pt>
                <c:pt idx="119">
                  <c:v>-2.7353999999999998</c:v>
                </c:pt>
                <c:pt idx="120">
                  <c:v>-2.1981999999999999</c:v>
                </c:pt>
                <c:pt idx="121">
                  <c:v>-0.60274000000000005</c:v>
                </c:pt>
                <c:pt idx="122">
                  <c:v>-0.63493999999999995</c:v>
                </c:pt>
                <c:pt idx="123">
                  <c:v>-2.9647000000000001</c:v>
                </c:pt>
                <c:pt idx="124">
                  <c:v>-1.4239999999999999</c:v>
                </c:pt>
                <c:pt idx="125">
                  <c:v>-1.0496000000000001</c:v>
                </c:pt>
                <c:pt idx="126">
                  <c:v>-0.44030999999999998</c:v>
                </c:pt>
                <c:pt idx="127">
                  <c:v>-1.2807999999999999</c:v>
                </c:pt>
                <c:pt idx="128">
                  <c:v>-2.0049999999999999</c:v>
                </c:pt>
                <c:pt idx="129">
                  <c:v>-2.0855000000000001</c:v>
                </c:pt>
                <c:pt idx="130">
                  <c:v>-0.76688000000000001</c:v>
                </c:pt>
                <c:pt idx="131">
                  <c:v>-1.5092000000000001</c:v>
                </c:pt>
                <c:pt idx="132">
                  <c:v>-2.1334</c:v>
                </c:pt>
                <c:pt idx="133">
                  <c:v>-0.98382999999999998</c:v>
                </c:pt>
                <c:pt idx="134">
                  <c:v>-2.1133000000000002</c:v>
                </c:pt>
                <c:pt idx="135">
                  <c:v>-1.496</c:v>
                </c:pt>
                <c:pt idx="136">
                  <c:v>-1.7224999999999999</c:v>
                </c:pt>
                <c:pt idx="137">
                  <c:v>-0.96884000000000003</c:v>
                </c:pt>
                <c:pt idx="138">
                  <c:v>-0.92449999999999999</c:v>
                </c:pt>
                <c:pt idx="139">
                  <c:v>-1.5593999999999999</c:v>
                </c:pt>
                <c:pt idx="140">
                  <c:v>-1.5597000000000001</c:v>
                </c:pt>
                <c:pt idx="141">
                  <c:v>-1.8073999999999999</c:v>
                </c:pt>
                <c:pt idx="142">
                  <c:v>-0.32541999999999999</c:v>
                </c:pt>
                <c:pt idx="143">
                  <c:v>-1.4714</c:v>
                </c:pt>
                <c:pt idx="144">
                  <c:v>-0.56549000000000005</c:v>
                </c:pt>
                <c:pt idx="145">
                  <c:v>-5.0771999999999998E-2</c:v>
                </c:pt>
                <c:pt idx="146">
                  <c:v>-0.89937999999999996</c:v>
                </c:pt>
                <c:pt idx="147">
                  <c:v>-0.36651</c:v>
                </c:pt>
                <c:pt idx="148">
                  <c:v>-0.89298999999999995</c:v>
                </c:pt>
                <c:pt idx="149">
                  <c:v>0.12001000000000001</c:v>
                </c:pt>
                <c:pt idx="150">
                  <c:v>0.49314999999999998</c:v>
                </c:pt>
                <c:pt idx="151">
                  <c:v>-2.1038999999999999</c:v>
                </c:pt>
                <c:pt idx="152">
                  <c:v>-0.19209000000000001</c:v>
                </c:pt>
                <c:pt idx="153">
                  <c:v>-0.58318000000000003</c:v>
                </c:pt>
                <c:pt idx="154">
                  <c:v>-0.51493</c:v>
                </c:pt>
                <c:pt idx="155">
                  <c:v>-2.2061999999999999</c:v>
                </c:pt>
                <c:pt idx="156">
                  <c:v>-1.7410000000000001</c:v>
                </c:pt>
                <c:pt idx="157">
                  <c:v>-0.93635999999999997</c:v>
                </c:pt>
                <c:pt idx="158">
                  <c:v>-0.14191000000000001</c:v>
                </c:pt>
                <c:pt idx="159">
                  <c:v>-0.48964999999999997</c:v>
                </c:pt>
                <c:pt idx="160">
                  <c:v>-0.73250000000000004</c:v>
                </c:pt>
                <c:pt idx="161">
                  <c:v>-0.88463999999999998</c:v>
                </c:pt>
                <c:pt idx="162">
                  <c:v>-1.5444</c:v>
                </c:pt>
                <c:pt idx="163">
                  <c:v>-1.0286999999999999</c:v>
                </c:pt>
                <c:pt idx="164">
                  <c:v>-1.3853</c:v>
                </c:pt>
                <c:pt idx="165">
                  <c:v>-1.1046</c:v>
                </c:pt>
                <c:pt idx="166">
                  <c:v>-0.31280000000000002</c:v>
                </c:pt>
                <c:pt idx="167">
                  <c:v>0.10552</c:v>
                </c:pt>
                <c:pt idx="168">
                  <c:v>0.24104999999999999</c:v>
                </c:pt>
                <c:pt idx="169">
                  <c:v>-0.22839999999999999</c:v>
                </c:pt>
                <c:pt idx="170">
                  <c:v>-1.1072</c:v>
                </c:pt>
                <c:pt idx="171">
                  <c:v>0.25377</c:v>
                </c:pt>
                <c:pt idx="172">
                  <c:v>-5.0180000000000002E-2</c:v>
                </c:pt>
                <c:pt idx="173">
                  <c:v>6.4111000000000001E-2</c:v>
                </c:pt>
                <c:pt idx="174">
                  <c:v>0.47405000000000003</c:v>
                </c:pt>
                <c:pt idx="175">
                  <c:v>0.14840999999999999</c:v>
                </c:pt>
                <c:pt idx="176">
                  <c:v>-0.94821999999999995</c:v>
                </c:pt>
                <c:pt idx="177">
                  <c:v>0.12074</c:v>
                </c:pt>
                <c:pt idx="178">
                  <c:v>-0.61121000000000003</c:v>
                </c:pt>
                <c:pt idx="179">
                  <c:v>-0.31942999999999999</c:v>
                </c:pt>
                <c:pt idx="180">
                  <c:v>-0.57693000000000005</c:v>
                </c:pt>
                <c:pt idx="181">
                  <c:v>0.15612999999999999</c:v>
                </c:pt>
                <c:pt idx="182">
                  <c:v>-0.76173999999999997</c:v>
                </c:pt>
                <c:pt idx="183">
                  <c:v>-0.33584000000000003</c:v>
                </c:pt>
                <c:pt idx="184">
                  <c:v>0.10953</c:v>
                </c:pt>
                <c:pt idx="185">
                  <c:v>0.10609</c:v>
                </c:pt>
                <c:pt idx="186">
                  <c:v>3.0511E-2</c:v>
                </c:pt>
                <c:pt idx="187">
                  <c:v>0.82247000000000003</c:v>
                </c:pt>
                <c:pt idx="188">
                  <c:v>0.25291999999999998</c:v>
                </c:pt>
                <c:pt idx="189">
                  <c:v>-2.6714999999999999E-2</c:v>
                </c:pt>
                <c:pt idx="190">
                  <c:v>0.11282</c:v>
                </c:pt>
                <c:pt idx="191">
                  <c:v>-4.2439999999999999E-2</c:v>
                </c:pt>
                <c:pt idx="192">
                  <c:v>-0.52614000000000005</c:v>
                </c:pt>
                <c:pt idx="193">
                  <c:v>-0.32020999999999999</c:v>
                </c:pt>
                <c:pt idx="194">
                  <c:v>-0.22450000000000001</c:v>
                </c:pt>
                <c:pt idx="195">
                  <c:v>4.1196999999999998E-2</c:v>
                </c:pt>
                <c:pt idx="196">
                  <c:v>0.30158000000000001</c:v>
                </c:pt>
                <c:pt idx="197">
                  <c:v>0.43270999999999998</c:v>
                </c:pt>
                <c:pt idx="198">
                  <c:v>0.57137000000000004</c:v>
                </c:pt>
                <c:pt idx="199">
                  <c:v>0.87736000000000003</c:v>
                </c:pt>
                <c:pt idx="200">
                  <c:v>-0.9224</c:v>
                </c:pt>
                <c:pt idx="201">
                  <c:v>-0.70628000000000002</c:v>
                </c:pt>
                <c:pt idx="202">
                  <c:v>-0.18692</c:v>
                </c:pt>
                <c:pt idx="203">
                  <c:v>0.30321999999999999</c:v>
                </c:pt>
                <c:pt idx="204">
                  <c:v>-0.49215999999999999</c:v>
                </c:pt>
                <c:pt idx="205">
                  <c:v>0.16222</c:v>
                </c:pt>
                <c:pt idx="206">
                  <c:v>-0.58757999999999999</c:v>
                </c:pt>
                <c:pt idx="207">
                  <c:v>-0.69504999999999995</c:v>
                </c:pt>
                <c:pt idx="208">
                  <c:v>0.14129</c:v>
                </c:pt>
                <c:pt idx="209">
                  <c:v>-0.35972999999999999</c:v>
                </c:pt>
                <c:pt idx="210">
                  <c:v>-0.19980999999999999</c:v>
                </c:pt>
                <c:pt idx="211">
                  <c:v>-0.94167000000000001</c:v>
                </c:pt>
                <c:pt idx="212">
                  <c:v>0.11427</c:v>
                </c:pt>
                <c:pt idx="213">
                  <c:v>0.66818999999999995</c:v>
                </c:pt>
                <c:pt idx="214">
                  <c:v>-0.17194999999999999</c:v>
                </c:pt>
                <c:pt idx="215">
                  <c:v>0.68257999999999996</c:v>
                </c:pt>
                <c:pt idx="216">
                  <c:v>-0.10578</c:v>
                </c:pt>
                <c:pt idx="217">
                  <c:v>-6.5384999999999999E-2</c:v>
                </c:pt>
                <c:pt idx="218">
                  <c:v>-0.48276000000000002</c:v>
                </c:pt>
                <c:pt idx="219">
                  <c:v>-0.99046000000000001</c:v>
                </c:pt>
                <c:pt idx="220">
                  <c:v>-0.52329000000000003</c:v>
                </c:pt>
                <c:pt idx="221">
                  <c:v>0.90991999999999995</c:v>
                </c:pt>
                <c:pt idx="222">
                  <c:v>-3.8737000000000001E-2</c:v>
                </c:pt>
                <c:pt idx="223">
                  <c:v>0.38241000000000003</c:v>
                </c:pt>
                <c:pt idx="224">
                  <c:v>0.4259</c:v>
                </c:pt>
                <c:pt idx="225">
                  <c:v>-0.85128999999999999</c:v>
                </c:pt>
                <c:pt idx="226">
                  <c:v>-0.12066</c:v>
                </c:pt>
                <c:pt idx="227">
                  <c:v>0.28410999999999997</c:v>
                </c:pt>
                <c:pt idx="228">
                  <c:v>0.59767999999999999</c:v>
                </c:pt>
                <c:pt idx="229">
                  <c:v>0.10191</c:v>
                </c:pt>
                <c:pt idx="230">
                  <c:v>0.82459000000000005</c:v>
                </c:pt>
                <c:pt idx="231">
                  <c:v>0.80434000000000005</c:v>
                </c:pt>
                <c:pt idx="232">
                  <c:v>1.2516</c:v>
                </c:pt>
                <c:pt idx="233">
                  <c:v>-0.31873000000000001</c:v>
                </c:pt>
                <c:pt idx="234">
                  <c:v>-2.6842000000000001E-2</c:v>
                </c:pt>
                <c:pt idx="235">
                  <c:v>-0.37209999999999999</c:v>
                </c:pt>
                <c:pt idx="236">
                  <c:v>1.0985</c:v>
                </c:pt>
                <c:pt idx="237">
                  <c:v>-2.8295000000000001E-2</c:v>
                </c:pt>
                <c:pt idx="238">
                  <c:v>0.75243000000000004</c:v>
                </c:pt>
                <c:pt idx="239">
                  <c:v>0.53822999999999999</c:v>
                </c:pt>
                <c:pt idx="240">
                  <c:v>-0.86085</c:v>
                </c:pt>
                <c:pt idx="241">
                  <c:v>-2.5656999999999999E-2</c:v>
                </c:pt>
                <c:pt idx="242">
                  <c:v>0.28306999999999999</c:v>
                </c:pt>
                <c:pt idx="243">
                  <c:v>0.45809</c:v>
                </c:pt>
                <c:pt idx="244">
                  <c:v>0.20269999999999999</c:v>
                </c:pt>
                <c:pt idx="245">
                  <c:v>-0.54242000000000001</c:v>
                </c:pt>
                <c:pt idx="246">
                  <c:v>0.49870999999999999</c:v>
                </c:pt>
                <c:pt idx="247">
                  <c:v>0.25925999999999999</c:v>
                </c:pt>
                <c:pt idx="248">
                  <c:v>-0.59614</c:v>
                </c:pt>
                <c:pt idx="249">
                  <c:v>-0.23691000000000001</c:v>
                </c:pt>
                <c:pt idx="250">
                  <c:v>-0.49586000000000002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65B-0347-9BCD-0A0EAA8AE915}"/>
            </c:ext>
          </c:extLst>
        </c:ser>
        <c:ser>
          <c:idx val="4"/>
          <c:order val="4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Gg_R153Q_cell9_FL!$A$6:$IQ$6</c:f>
              <c:numCache>
                <c:formatCode>General</c:formatCode>
                <c:ptCount val="251"/>
                <c:pt idx="0">
                  <c:v>-0.43337999999999999</c:v>
                </c:pt>
                <c:pt idx="1">
                  <c:v>-0.61336000000000002</c:v>
                </c:pt>
                <c:pt idx="2">
                  <c:v>0.14527999999999999</c:v>
                </c:pt>
                <c:pt idx="3">
                  <c:v>0.83428999999999998</c:v>
                </c:pt>
                <c:pt idx="4">
                  <c:v>0.54562999999999995</c:v>
                </c:pt>
                <c:pt idx="5">
                  <c:v>1.0696000000000001</c:v>
                </c:pt>
                <c:pt idx="6">
                  <c:v>0.22248000000000001</c:v>
                </c:pt>
                <c:pt idx="7">
                  <c:v>-0.80479000000000001</c:v>
                </c:pt>
                <c:pt idx="8">
                  <c:v>1.2279</c:v>
                </c:pt>
                <c:pt idx="9">
                  <c:v>0.71567000000000003</c:v>
                </c:pt>
                <c:pt idx="10">
                  <c:v>-0.12884999999999999</c:v>
                </c:pt>
                <c:pt idx="11">
                  <c:v>1.1329</c:v>
                </c:pt>
                <c:pt idx="12">
                  <c:v>0.91254000000000002</c:v>
                </c:pt>
                <c:pt idx="13">
                  <c:v>0.49565999999999999</c:v>
                </c:pt>
                <c:pt idx="14">
                  <c:v>-9.3355999999999995E-2</c:v>
                </c:pt>
                <c:pt idx="15">
                  <c:v>0.74299000000000004</c:v>
                </c:pt>
                <c:pt idx="16">
                  <c:v>-0.27102999999999999</c:v>
                </c:pt>
                <c:pt idx="17">
                  <c:v>-9.7456000000000001E-2</c:v>
                </c:pt>
                <c:pt idx="18">
                  <c:v>0.29615999999999998</c:v>
                </c:pt>
                <c:pt idx="19">
                  <c:v>0.12103999999999999</c:v>
                </c:pt>
                <c:pt idx="20">
                  <c:v>0.1216</c:v>
                </c:pt>
                <c:pt idx="21">
                  <c:v>-0.37473000000000001</c:v>
                </c:pt>
                <c:pt idx="22">
                  <c:v>-0.29210000000000003</c:v>
                </c:pt>
                <c:pt idx="23">
                  <c:v>0.60862000000000005</c:v>
                </c:pt>
                <c:pt idx="24">
                  <c:v>-0.44803999999999999</c:v>
                </c:pt>
                <c:pt idx="25">
                  <c:v>-0.41821000000000003</c:v>
                </c:pt>
                <c:pt idx="26">
                  <c:v>0.86007999999999996</c:v>
                </c:pt>
                <c:pt idx="27">
                  <c:v>0.43961</c:v>
                </c:pt>
                <c:pt idx="28">
                  <c:v>-0.32780999999999999</c:v>
                </c:pt>
                <c:pt idx="29">
                  <c:v>-0.20169999999999999</c:v>
                </c:pt>
                <c:pt idx="30">
                  <c:v>-0.52546999999999999</c:v>
                </c:pt>
                <c:pt idx="31">
                  <c:v>-0.27290999999999999</c:v>
                </c:pt>
                <c:pt idx="32">
                  <c:v>-0.45648</c:v>
                </c:pt>
                <c:pt idx="33">
                  <c:v>0.65993000000000002</c:v>
                </c:pt>
                <c:pt idx="34">
                  <c:v>0.41558</c:v>
                </c:pt>
                <c:pt idx="35">
                  <c:v>-0.91625000000000001</c:v>
                </c:pt>
                <c:pt idx="36">
                  <c:v>-1.3681E-2</c:v>
                </c:pt>
                <c:pt idx="37">
                  <c:v>0.38264999999999999</c:v>
                </c:pt>
                <c:pt idx="38">
                  <c:v>-1.0601</c:v>
                </c:pt>
                <c:pt idx="39">
                  <c:v>0.25420999999999999</c:v>
                </c:pt>
                <c:pt idx="40">
                  <c:v>0.46153</c:v>
                </c:pt>
                <c:pt idx="41">
                  <c:v>-0.84772000000000003</c:v>
                </c:pt>
                <c:pt idx="42">
                  <c:v>-0.11727</c:v>
                </c:pt>
                <c:pt idx="43">
                  <c:v>-0.19525000000000001</c:v>
                </c:pt>
                <c:pt idx="44">
                  <c:v>1.7163999999999999</c:v>
                </c:pt>
                <c:pt idx="45">
                  <c:v>3.0539000000000001</c:v>
                </c:pt>
                <c:pt idx="46">
                  <c:v>3.1364999999999998</c:v>
                </c:pt>
                <c:pt idx="47">
                  <c:v>4.2543999999999986</c:v>
                </c:pt>
                <c:pt idx="48">
                  <c:v>5.1277999999999846</c:v>
                </c:pt>
                <c:pt idx="49">
                  <c:v>8.5175999999999998</c:v>
                </c:pt>
                <c:pt idx="50">
                  <c:v>9.0591000000000008</c:v>
                </c:pt>
                <c:pt idx="51">
                  <c:v>7.5492999999999997</c:v>
                </c:pt>
                <c:pt idx="52">
                  <c:v>6.6263999999999976</c:v>
                </c:pt>
                <c:pt idx="53">
                  <c:v>6.1913</c:v>
                </c:pt>
                <c:pt idx="54">
                  <c:v>5.0088999999999997</c:v>
                </c:pt>
                <c:pt idx="55">
                  <c:v>4.4499000000000004</c:v>
                </c:pt>
                <c:pt idx="56">
                  <c:v>4.5050999999999997</c:v>
                </c:pt>
                <c:pt idx="57">
                  <c:v>2.6339000000000001</c:v>
                </c:pt>
                <c:pt idx="58">
                  <c:v>2.9096000000000002</c:v>
                </c:pt>
                <c:pt idx="59">
                  <c:v>3.0318000000000001</c:v>
                </c:pt>
                <c:pt idx="60">
                  <c:v>2.3982000000000001</c:v>
                </c:pt>
                <c:pt idx="61">
                  <c:v>2.4559999999999991</c:v>
                </c:pt>
                <c:pt idx="62">
                  <c:v>1.9342999999999999</c:v>
                </c:pt>
                <c:pt idx="63">
                  <c:v>1.7423</c:v>
                </c:pt>
                <c:pt idx="64">
                  <c:v>2.1133999999999999</c:v>
                </c:pt>
                <c:pt idx="65">
                  <c:v>0.30691000000000002</c:v>
                </c:pt>
                <c:pt idx="66">
                  <c:v>1.4191</c:v>
                </c:pt>
                <c:pt idx="67">
                  <c:v>0.88627999999999996</c:v>
                </c:pt>
                <c:pt idx="68">
                  <c:v>0.68757999999999997</c:v>
                </c:pt>
                <c:pt idx="69">
                  <c:v>7.9712000000000005E-2</c:v>
                </c:pt>
                <c:pt idx="70">
                  <c:v>0.24979999999999999</c:v>
                </c:pt>
                <c:pt idx="71">
                  <c:v>0.33778999999999998</c:v>
                </c:pt>
                <c:pt idx="72">
                  <c:v>1.0293000000000001</c:v>
                </c:pt>
                <c:pt idx="73">
                  <c:v>1.8279000000000001</c:v>
                </c:pt>
                <c:pt idx="74">
                  <c:v>-2.7559E-2</c:v>
                </c:pt>
                <c:pt idx="75">
                  <c:v>-1.1916</c:v>
                </c:pt>
                <c:pt idx="76">
                  <c:v>-0.37040000000000001</c:v>
                </c:pt>
                <c:pt idx="77">
                  <c:v>-1.3329</c:v>
                </c:pt>
                <c:pt idx="78">
                  <c:v>-5.6839000000000001E-2</c:v>
                </c:pt>
                <c:pt idx="79">
                  <c:v>0.29699999999999999</c:v>
                </c:pt>
                <c:pt idx="80">
                  <c:v>-1.7276</c:v>
                </c:pt>
                <c:pt idx="81">
                  <c:v>-1.4918</c:v>
                </c:pt>
                <c:pt idx="82">
                  <c:v>-1.4100999999999999</c:v>
                </c:pt>
                <c:pt idx="83">
                  <c:v>-1.3557999999999999</c:v>
                </c:pt>
                <c:pt idx="84">
                  <c:v>-1.6202000000000001</c:v>
                </c:pt>
                <c:pt idx="85">
                  <c:v>-1.9898</c:v>
                </c:pt>
                <c:pt idx="86">
                  <c:v>-1.1629</c:v>
                </c:pt>
                <c:pt idx="87">
                  <c:v>-0.17299</c:v>
                </c:pt>
                <c:pt idx="88">
                  <c:v>-2.1164999999999998</c:v>
                </c:pt>
                <c:pt idx="89">
                  <c:v>-0.66454999999999997</c:v>
                </c:pt>
                <c:pt idx="90">
                  <c:v>-2.6804000000000001</c:v>
                </c:pt>
                <c:pt idx="91">
                  <c:v>-1.6980999999999999</c:v>
                </c:pt>
                <c:pt idx="92">
                  <c:v>-1.3109</c:v>
                </c:pt>
                <c:pt idx="93">
                  <c:v>-1.9615</c:v>
                </c:pt>
                <c:pt idx="94">
                  <c:v>-0.60141</c:v>
                </c:pt>
                <c:pt idx="95">
                  <c:v>-1.4463999999999999</c:v>
                </c:pt>
                <c:pt idx="96">
                  <c:v>-2.2860999999999998</c:v>
                </c:pt>
                <c:pt idx="97">
                  <c:v>-0.73158000000000001</c:v>
                </c:pt>
                <c:pt idx="98">
                  <c:v>-1.3116000000000001</c:v>
                </c:pt>
                <c:pt idx="99">
                  <c:v>-1.3456999999999999</c:v>
                </c:pt>
                <c:pt idx="100">
                  <c:v>-0.56301999999999996</c:v>
                </c:pt>
                <c:pt idx="101">
                  <c:v>-0.97970999999999997</c:v>
                </c:pt>
                <c:pt idx="102">
                  <c:v>-1.847</c:v>
                </c:pt>
                <c:pt idx="103">
                  <c:v>-2.0737000000000001</c:v>
                </c:pt>
                <c:pt idx="104">
                  <c:v>-1.9187000000000001</c:v>
                </c:pt>
                <c:pt idx="105">
                  <c:v>-2.9390999999999998</c:v>
                </c:pt>
                <c:pt idx="106">
                  <c:v>-2.1315</c:v>
                </c:pt>
                <c:pt idx="107">
                  <c:v>-2.9624000000000001</c:v>
                </c:pt>
                <c:pt idx="108">
                  <c:v>-2.3382000000000001</c:v>
                </c:pt>
                <c:pt idx="109">
                  <c:v>-2.343</c:v>
                </c:pt>
                <c:pt idx="110">
                  <c:v>-2.7096</c:v>
                </c:pt>
                <c:pt idx="111">
                  <c:v>-1.8553999999999999</c:v>
                </c:pt>
                <c:pt idx="112">
                  <c:v>-1.5219</c:v>
                </c:pt>
                <c:pt idx="113">
                  <c:v>-2.8016000000000001</c:v>
                </c:pt>
                <c:pt idx="114">
                  <c:v>-2.7349000000000001</c:v>
                </c:pt>
                <c:pt idx="115">
                  <c:v>-1.5486</c:v>
                </c:pt>
                <c:pt idx="116">
                  <c:v>-2.2871999999999999</c:v>
                </c:pt>
                <c:pt idx="117">
                  <c:v>-2.4234</c:v>
                </c:pt>
                <c:pt idx="118">
                  <c:v>-1.5251999999999999</c:v>
                </c:pt>
                <c:pt idx="119">
                  <c:v>-1.1220000000000001</c:v>
                </c:pt>
                <c:pt idx="120">
                  <c:v>-1.1495</c:v>
                </c:pt>
                <c:pt idx="121">
                  <c:v>-2.0133000000000001</c:v>
                </c:pt>
                <c:pt idx="122">
                  <c:v>-1.4938</c:v>
                </c:pt>
                <c:pt idx="123">
                  <c:v>-1.1203000000000001</c:v>
                </c:pt>
                <c:pt idx="124">
                  <c:v>-2.1959</c:v>
                </c:pt>
                <c:pt idx="125">
                  <c:v>-1.4885999999999999</c:v>
                </c:pt>
                <c:pt idx="126">
                  <c:v>-1.829</c:v>
                </c:pt>
                <c:pt idx="127">
                  <c:v>-1.099</c:v>
                </c:pt>
                <c:pt idx="128">
                  <c:v>-0.62472000000000005</c:v>
                </c:pt>
                <c:pt idx="129">
                  <c:v>-1.1791</c:v>
                </c:pt>
                <c:pt idx="130">
                  <c:v>-0.40339999999999998</c:v>
                </c:pt>
                <c:pt idx="131">
                  <c:v>-1.6264000000000001</c:v>
                </c:pt>
                <c:pt idx="132">
                  <c:v>-1.1259999999999999</c:v>
                </c:pt>
                <c:pt idx="133">
                  <c:v>-1.1183000000000001</c:v>
                </c:pt>
                <c:pt idx="134">
                  <c:v>-1.1306</c:v>
                </c:pt>
                <c:pt idx="135">
                  <c:v>-1.1545000000000001</c:v>
                </c:pt>
                <c:pt idx="136">
                  <c:v>-0.19494</c:v>
                </c:pt>
                <c:pt idx="137">
                  <c:v>-1.3376999999999999</c:v>
                </c:pt>
                <c:pt idx="138">
                  <c:v>-1.663</c:v>
                </c:pt>
                <c:pt idx="139">
                  <c:v>-2.5931000000000002</c:v>
                </c:pt>
                <c:pt idx="140">
                  <c:v>0.62602999999999998</c:v>
                </c:pt>
                <c:pt idx="141">
                  <c:v>-1.8003</c:v>
                </c:pt>
                <c:pt idx="142">
                  <c:v>-1.1511</c:v>
                </c:pt>
                <c:pt idx="143">
                  <c:v>-2.1442000000000001</c:v>
                </c:pt>
                <c:pt idx="144">
                  <c:v>-0.42669000000000001</c:v>
                </c:pt>
                <c:pt idx="145">
                  <c:v>-0.91410999999999998</c:v>
                </c:pt>
                <c:pt idx="146">
                  <c:v>-1.7314000000000001</c:v>
                </c:pt>
                <c:pt idx="147">
                  <c:v>-0.38728000000000001</c:v>
                </c:pt>
                <c:pt idx="148">
                  <c:v>-1.7445999999999999</c:v>
                </c:pt>
                <c:pt idx="149">
                  <c:v>-0.47097</c:v>
                </c:pt>
                <c:pt idx="150">
                  <c:v>-0.56988000000000005</c:v>
                </c:pt>
                <c:pt idx="151">
                  <c:v>0.12336999999999999</c:v>
                </c:pt>
                <c:pt idx="152">
                  <c:v>-1.0349999999999999</c:v>
                </c:pt>
                <c:pt idx="153">
                  <c:v>0.21063999999999999</c:v>
                </c:pt>
                <c:pt idx="154">
                  <c:v>-0.62848999999999999</c:v>
                </c:pt>
                <c:pt idx="155">
                  <c:v>-1.0368999999999999</c:v>
                </c:pt>
                <c:pt idx="156">
                  <c:v>0.31312000000000001</c:v>
                </c:pt>
                <c:pt idx="157">
                  <c:v>-0.46695999999999999</c:v>
                </c:pt>
                <c:pt idx="158">
                  <c:v>-0.30210999999999999</c:v>
                </c:pt>
                <c:pt idx="159">
                  <c:v>-0.23716000000000001</c:v>
                </c:pt>
                <c:pt idx="160">
                  <c:v>0.22345000000000001</c:v>
                </c:pt>
                <c:pt idx="161">
                  <c:v>0.10278</c:v>
                </c:pt>
                <c:pt idx="162">
                  <c:v>-0.13113</c:v>
                </c:pt>
                <c:pt idx="163">
                  <c:v>-0.34949999999999998</c:v>
                </c:pt>
                <c:pt idx="164">
                  <c:v>0.45306000000000002</c:v>
                </c:pt>
                <c:pt idx="165">
                  <c:v>0.17163</c:v>
                </c:pt>
                <c:pt idx="166">
                  <c:v>-0.38868000000000003</c:v>
                </c:pt>
                <c:pt idx="167">
                  <c:v>7.2839000000000001E-2</c:v>
                </c:pt>
                <c:pt idx="168">
                  <c:v>-0.95509999999999995</c:v>
                </c:pt>
                <c:pt idx="169">
                  <c:v>-0.61882000000000004</c:v>
                </c:pt>
                <c:pt idx="170">
                  <c:v>9.0952000000000005E-2</c:v>
                </c:pt>
                <c:pt idx="171">
                  <c:v>0.21185999999999999</c:v>
                </c:pt>
                <c:pt idx="172">
                  <c:v>-0.43551000000000001</c:v>
                </c:pt>
                <c:pt idx="173">
                  <c:v>-0.54908999999999997</c:v>
                </c:pt>
                <c:pt idx="174">
                  <c:v>1.2714000000000001</c:v>
                </c:pt>
                <c:pt idx="175">
                  <c:v>6.6222000000000003E-2</c:v>
                </c:pt>
                <c:pt idx="176">
                  <c:v>0.80223</c:v>
                </c:pt>
                <c:pt idx="177">
                  <c:v>1.3374999999999999</c:v>
                </c:pt>
                <c:pt idx="178">
                  <c:v>-0.32291999999999998</c:v>
                </c:pt>
                <c:pt idx="179">
                  <c:v>0.43752999999999997</c:v>
                </c:pt>
                <c:pt idx="180">
                  <c:v>-4.3779999999999999E-2</c:v>
                </c:pt>
                <c:pt idx="181">
                  <c:v>0.62163999999999997</c:v>
                </c:pt>
                <c:pt idx="182">
                  <c:v>0.13988</c:v>
                </c:pt>
                <c:pt idx="183">
                  <c:v>0.72224999999999995</c:v>
                </c:pt>
                <c:pt idx="184">
                  <c:v>0.87426999999999999</c:v>
                </c:pt>
                <c:pt idx="185">
                  <c:v>1.3358000000000001</c:v>
                </c:pt>
                <c:pt idx="186">
                  <c:v>0.17899000000000001</c:v>
                </c:pt>
                <c:pt idx="187">
                  <c:v>1.1579999999999999</c:v>
                </c:pt>
                <c:pt idx="188">
                  <c:v>-0.11169</c:v>
                </c:pt>
                <c:pt idx="189">
                  <c:v>-0.38828000000000001</c:v>
                </c:pt>
                <c:pt idx="190">
                  <c:v>0.56142999999999998</c:v>
                </c:pt>
                <c:pt idx="191">
                  <c:v>0.70811999999999997</c:v>
                </c:pt>
                <c:pt idx="192">
                  <c:v>0.36979000000000001</c:v>
                </c:pt>
                <c:pt idx="193">
                  <c:v>-6.1367999999999999E-2</c:v>
                </c:pt>
                <c:pt idx="194">
                  <c:v>-0.35707</c:v>
                </c:pt>
                <c:pt idx="195">
                  <c:v>1.1830000000000001</c:v>
                </c:pt>
                <c:pt idx="196">
                  <c:v>0.25523000000000001</c:v>
                </c:pt>
                <c:pt idx="197">
                  <c:v>0.50053000000000003</c:v>
                </c:pt>
                <c:pt idx="198">
                  <c:v>0.40560000000000002</c:v>
                </c:pt>
                <c:pt idx="199">
                  <c:v>-0.58303000000000005</c:v>
                </c:pt>
                <c:pt idx="200">
                  <c:v>7.3145000000000002E-2</c:v>
                </c:pt>
                <c:pt idx="201">
                  <c:v>0.53832000000000002</c:v>
                </c:pt>
                <c:pt idx="202">
                  <c:v>-0.28552</c:v>
                </c:pt>
                <c:pt idx="203">
                  <c:v>1.1529</c:v>
                </c:pt>
                <c:pt idx="204">
                  <c:v>0.66173000000000004</c:v>
                </c:pt>
                <c:pt idx="205">
                  <c:v>-0.34248000000000001</c:v>
                </c:pt>
                <c:pt idx="206">
                  <c:v>0.58423999999999998</c:v>
                </c:pt>
                <c:pt idx="207">
                  <c:v>0.52927999999999997</c:v>
                </c:pt>
                <c:pt idx="208">
                  <c:v>1.1156999999999999</c:v>
                </c:pt>
                <c:pt idx="209">
                  <c:v>-0.14346</c:v>
                </c:pt>
                <c:pt idx="210">
                  <c:v>4.2335999999999999E-2</c:v>
                </c:pt>
                <c:pt idx="211">
                  <c:v>0.61860000000000004</c:v>
                </c:pt>
                <c:pt idx="212">
                  <c:v>-7.6036000000000006E-2</c:v>
                </c:pt>
                <c:pt idx="213">
                  <c:v>-0.20519000000000001</c:v>
                </c:pt>
                <c:pt idx="214">
                  <c:v>0.60341999999999996</c:v>
                </c:pt>
                <c:pt idx="215">
                  <c:v>0.85053000000000001</c:v>
                </c:pt>
                <c:pt idx="216">
                  <c:v>-0.21373</c:v>
                </c:pt>
                <c:pt idx="217">
                  <c:v>-4.2134999999999999E-2</c:v>
                </c:pt>
                <c:pt idx="218">
                  <c:v>-5.2235999999999998E-2</c:v>
                </c:pt>
                <c:pt idx="219">
                  <c:v>0.62446000000000002</c:v>
                </c:pt>
                <c:pt idx="220">
                  <c:v>7.9937999999999995E-2</c:v>
                </c:pt>
                <c:pt idx="221">
                  <c:v>0.89658000000000004</c:v>
                </c:pt>
                <c:pt idx="222">
                  <c:v>0.20366999999999999</c:v>
                </c:pt>
                <c:pt idx="223">
                  <c:v>0.55874999999999997</c:v>
                </c:pt>
                <c:pt idx="224">
                  <c:v>0.84675</c:v>
                </c:pt>
                <c:pt idx="225">
                  <c:v>0.20624999999999999</c:v>
                </c:pt>
                <c:pt idx="226">
                  <c:v>-0.32096999999999998</c:v>
                </c:pt>
                <c:pt idx="227">
                  <c:v>1.4525999999999999</c:v>
                </c:pt>
                <c:pt idx="228">
                  <c:v>0.11464000000000001</c:v>
                </c:pt>
                <c:pt idx="229">
                  <c:v>0.68254000000000004</c:v>
                </c:pt>
                <c:pt idx="230">
                  <c:v>-1.8540000000000001E-4</c:v>
                </c:pt>
                <c:pt idx="231">
                  <c:v>-0.53320000000000001</c:v>
                </c:pt>
                <c:pt idx="232">
                  <c:v>-0.60950000000000004</c:v>
                </c:pt>
                <c:pt idx="233">
                  <c:v>0.35115000000000002</c:v>
                </c:pt>
                <c:pt idx="234">
                  <c:v>0.60672999999999999</c:v>
                </c:pt>
                <c:pt idx="235">
                  <c:v>0.98050000000000004</c:v>
                </c:pt>
                <c:pt idx="236">
                  <c:v>0.64785000000000004</c:v>
                </c:pt>
                <c:pt idx="237">
                  <c:v>-1.9356000000000002E-2</c:v>
                </c:pt>
                <c:pt idx="238">
                  <c:v>1.6384000000000001</c:v>
                </c:pt>
                <c:pt idx="239">
                  <c:v>0.60201000000000005</c:v>
                </c:pt>
                <c:pt idx="240">
                  <c:v>-0.78186999999999995</c:v>
                </c:pt>
                <c:pt idx="241">
                  <c:v>-0.38766</c:v>
                </c:pt>
                <c:pt idx="242">
                  <c:v>0.27581</c:v>
                </c:pt>
                <c:pt idx="243">
                  <c:v>0.41188999999999998</c:v>
                </c:pt>
                <c:pt idx="244">
                  <c:v>1.198</c:v>
                </c:pt>
                <c:pt idx="245">
                  <c:v>7.8890000000000002E-2</c:v>
                </c:pt>
                <c:pt idx="246">
                  <c:v>0.97519999999999996</c:v>
                </c:pt>
                <c:pt idx="247">
                  <c:v>1.2685999999999999</c:v>
                </c:pt>
                <c:pt idx="248">
                  <c:v>0.72484999999999999</c:v>
                </c:pt>
                <c:pt idx="249">
                  <c:v>-0.52359</c:v>
                </c:pt>
                <c:pt idx="250">
                  <c:v>0.28076000000000001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65B-0347-9BCD-0A0EAA8AE915}"/>
            </c:ext>
          </c:extLst>
        </c:ser>
        <c:ser>
          <c:idx val="5"/>
          <c:order val="5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Gg_R153Q_cell9_FL!$A$7:$IQ$7</c:f>
              <c:numCache>
                <c:formatCode>General</c:formatCode>
                <c:ptCount val="251"/>
                <c:pt idx="0">
                  <c:v>0.20555000000000001</c:v>
                </c:pt>
                <c:pt idx="1">
                  <c:v>0.44414999999999999</c:v>
                </c:pt>
                <c:pt idx="2">
                  <c:v>-0.29213</c:v>
                </c:pt>
                <c:pt idx="3">
                  <c:v>-4.7273000000000003E-2</c:v>
                </c:pt>
                <c:pt idx="4">
                  <c:v>0.12256</c:v>
                </c:pt>
                <c:pt idx="5">
                  <c:v>-0.56728999999999996</c:v>
                </c:pt>
                <c:pt idx="6">
                  <c:v>-0.69891000000000003</c:v>
                </c:pt>
                <c:pt idx="7">
                  <c:v>0.38601000000000002</c:v>
                </c:pt>
                <c:pt idx="8">
                  <c:v>-0.44767000000000001</c:v>
                </c:pt>
                <c:pt idx="9">
                  <c:v>-0.11393</c:v>
                </c:pt>
                <c:pt idx="10">
                  <c:v>-1.9051</c:v>
                </c:pt>
                <c:pt idx="11">
                  <c:v>0.55981999999999998</c:v>
                </c:pt>
                <c:pt idx="12">
                  <c:v>-1.4542999999999999</c:v>
                </c:pt>
                <c:pt idx="13">
                  <c:v>-1.3202</c:v>
                </c:pt>
                <c:pt idx="14">
                  <c:v>0.25741999999999998</c:v>
                </c:pt>
                <c:pt idx="15">
                  <c:v>2.3966000000000001E-2</c:v>
                </c:pt>
                <c:pt idx="16">
                  <c:v>0.36531999999999998</c:v>
                </c:pt>
                <c:pt idx="17">
                  <c:v>-0.43401000000000001</c:v>
                </c:pt>
                <c:pt idx="18">
                  <c:v>-0.17349999999999999</c:v>
                </c:pt>
                <c:pt idx="19">
                  <c:v>-1.0813999999999999</c:v>
                </c:pt>
                <c:pt idx="20">
                  <c:v>-0.43140000000000001</c:v>
                </c:pt>
                <c:pt idx="21">
                  <c:v>-0.84933000000000003</c:v>
                </c:pt>
                <c:pt idx="22">
                  <c:v>0.38041000000000003</c:v>
                </c:pt>
                <c:pt idx="23">
                  <c:v>-0.51543000000000005</c:v>
                </c:pt>
                <c:pt idx="24">
                  <c:v>0.33334000000000003</c:v>
                </c:pt>
                <c:pt idx="25">
                  <c:v>1.1093</c:v>
                </c:pt>
                <c:pt idx="26">
                  <c:v>-0.31226999999999999</c:v>
                </c:pt>
                <c:pt idx="27">
                  <c:v>-0.24557999999999999</c:v>
                </c:pt>
                <c:pt idx="28">
                  <c:v>-0.12931999999999999</c:v>
                </c:pt>
                <c:pt idx="29">
                  <c:v>0.35901</c:v>
                </c:pt>
                <c:pt idx="30">
                  <c:v>-1.3658999999999999</c:v>
                </c:pt>
                <c:pt idx="31">
                  <c:v>-0.22988</c:v>
                </c:pt>
                <c:pt idx="32">
                  <c:v>0.33753</c:v>
                </c:pt>
                <c:pt idx="33">
                  <c:v>0.32246999999999998</c:v>
                </c:pt>
                <c:pt idx="34">
                  <c:v>-0.36886000000000002</c:v>
                </c:pt>
                <c:pt idx="35">
                  <c:v>1.2152000000000001</c:v>
                </c:pt>
                <c:pt idx="36">
                  <c:v>0.13124</c:v>
                </c:pt>
                <c:pt idx="37">
                  <c:v>-0.24160999999999999</c:v>
                </c:pt>
                <c:pt idx="38">
                  <c:v>0.56971000000000005</c:v>
                </c:pt>
                <c:pt idx="39">
                  <c:v>0.93703000000000003</c:v>
                </c:pt>
                <c:pt idx="40">
                  <c:v>0.32474999999999998</c:v>
                </c:pt>
                <c:pt idx="41">
                  <c:v>0.38027</c:v>
                </c:pt>
                <c:pt idx="42">
                  <c:v>-0.96104999999999996</c:v>
                </c:pt>
                <c:pt idx="43">
                  <c:v>-0.1162</c:v>
                </c:pt>
                <c:pt idx="44">
                  <c:v>-1.0429999999999999</c:v>
                </c:pt>
                <c:pt idx="45">
                  <c:v>0.72789999999999999</c:v>
                </c:pt>
                <c:pt idx="46">
                  <c:v>1.7979000000000001</c:v>
                </c:pt>
                <c:pt idx="47">
                  <c:v>3.1194999999999999</c:v>
                </c:pt>
                <c:pt idx="48">
                  <c:v>4.2972000000000001</c:v>
                </c:pt>
                <c:pt idx="49">
                  <c:v>6.3388999999999998</c:v>
                </c:pt>
                <c:pt idx="50">
                  <c:v>8.0611999999999995</c:v>
                </c:pt>
                <c:pt idx="51">
                  <c:v>7.9420999999999999</c:v>
                </c:pt>
                <c:pt idx="52">
                  <c:v>6.9531999999999998</c:v>
                </c:pt>
                <c:pt idx="53">
                  <c:v>6.4097</c:v>
                </c:pt>
                <c:pt idx="54">
                  <c:v>6.2294</c:v>
                </c:pt>
                <c:pt idx="55">
                  <c:v>5.0426000000000002</c:v>
                </c:pt>
                <c:pt idx="56">
                  <c:v>5.5260999999999996</c:v>
                </c:pt>
                <c:pt idx="57">
                  <c:v>3.8353000000000002</c:v>
                </c:pt>
                <c:pt idx="58">
                  <c:v>3.0108000000000001</c:v>
                </c:pt>
                <c:pt idx="59">
                  <c:v>3.073</c:v>
                </c:pt>
                <c:pt idx="60">
                  <c:v>2.0893999999999999</c:v>
                </c:pt>
                <c:pt idx="61">
                  <c:v>2.1919</c:v>
                </c:pt>
                <c:pt idx="62">
                  <c:v>1.7676000000000001</c:v>
                </c:pt>
                <c:pt idx="63">
                  <c:v>3.1072000000000002</c:v>
                </c:pt>
                <c:pt idx="64">
                  <c:v>1.4944999999999999</c:v>
                </c:pt>
                <c:pt idx="65">
                  <c:v>2.0455000000000001</c:v>
                </c:pt>
                <c:pt idx="66">
                  <c:v>0.52614000000000005</c:v>
                </c:pt>
                <c:pt idx="67">
                  <c:v>1.5221</c:v>
                </c:pt>
                <c:pt idx="68">
                  <c:v>1.6313</c:v>
                </c:pt>
                <c:pt idx="69">
                  <c:v>1.1967000000000001</c:v>
                </c:pt>
                <c:pt idx="70">
                  <c:v>-4.4315E-2</c:v>
                </c:pt>
                <c:pt idx="71">
                  <c:v>2.3282000000000001E-2</c:v>
                </c:pt>
                <c:pt idx="72">
                  <c:v>0.62970999999999999</c:v>
                </c:pt>
                <c:pt idx="73">
                  <c:v>-0.19539000000000001</c:v>
                </c:pt>
                <c:pt idx="74">
                  <c:v>0.64561999999999997</c:v>
                </c:pt>
                <c:pt idx="75">
                  <c:v>0.84145999999999999</c:v>
                </c:pt>
                <c:pt idx="76">
                  <c:v>0.28219</c:v>
                </c:pt>
                <c:pt idx="77">
                  <c:v>-3.5353000000000002E-2</c:v>
                </c:pt>
                <c:pt idx="78">
                  <c:v>-0.73492999999999997</c:v>
                </c:pt>
                <c:pt idx="79">
                  <c:v>-1.0653999999999999</c:v>
                </c:pt>
                <c:pt idx="80">
                  <c:v>-0.14666000000000001</c:v>
                </c:pt>
                <c:pt idx="81">
                  <c:v>-1.0938000000000001</c:v>
                </c:pt>
                <c:pt idx="82">
                  <c:v>-1.1187</c:v>
                </c:pt>
                <c:pt idx="83">
                  <c:v>-0.67308000000000001</c:v>
                </c:pt>
                <c:pt idx="84">
                  <c:v>-0.98350000000000004</c:v>
                </c:pt>
                <c:pt idx="85">
                  <c:v>0.61673</c:v>
                </c:pt>
                <c:pt idx="86">
                  <c:v>-0.78307000000000004</c:v>
                </c:pt>
                <c:pt idx="87">
                  <c:v>-2.1667999999999998</c:v>
                </c:pt>
                <c:pt idx="88">
                  <c:v>-2.0626000000000002</c:v>
                </c:pt>
                <c:pt idx="89">
                  <c:v>-2.2081</c:v>
                </c:pt>
                <c:pt idx="90">
                  <c:v>-1.5367999999999999</c:v>
                </c:pt>
                <c:pt idx="91">
                  <c:v>-2.6936</c:v>
                </c:pt>
                <c:pt idx="92">
                  <c:v>-0.72019999999999995</c:v>
                </c:pt>
                <c:pt idx="93">
                  <c:v>-2.3988999999999998</c:v>
                </c:pt>
                <c:pt idx="94">
                  <c:v>-1.6101000000000001</c:v>
                </c:pt>
                <c:pt idx="95">
                  <c:v>-1.7144999999999999</c:v>
                </c:pt>
                <c:pt idx="96">
                  <c:v>-1.0687</c:v>
                </c:pt>
                <c:pt idx="97">
                  <c:v>-2.6192000000000002</c:v>
                </c:pt>
                <c:pt idx="98">
                  <c:v>-2.2147000000000001</c:v>
                </c:pt>
                <c:pt idx="99">
                  <c:v>-2.1608999999999998</c:v>
                </c:pt>
                <c:pt idx="100">
                  <c:v>-1.7519</c:v>
                </c:pt>
                <c:pt idx="101">
                  <c:v>-0.77937999999999996</c:v>
                </c:pt>
                <c:pt idx="102">
                  <c:v>-1.5153000000000001</c:v>
                </c:pt>
                <c:pt idx="103">
                  <c:v>-2.2936000000000001</c:v>
                </c:pt>
                <c:pt idx="104">
                  <c:v>-1.0609999999999999</c:v>
                </c:pt>
                <c:pt idx="105">
                  <c:v>-2.8024</c:v>
                </c:pt>
                <c:pt idx="106">
                  <c:v>-2.0041000000000002</c:v>
                </c:pt>
                <c:pt idx="107">
                  <c:v>-2.0459999999999998</c:v>
                </c:pt>
                <c:pt idx="108">
                  <c:v>-1.8671</c:v>
                </c:pt>
                <c:pt idx="109">
                  <c:v>-0.14868000000000001</c:v>
                </c:pt>
                <c:pt idx="110">
                  <c:v>-0.88549999999999995</c:v>
                </c:pt>
                <c:pt idx="111">
                  <c:v>-2.5041000000000002</c:v>
                </c:pt>
                <c:pt idx="112">
                  <c:v>-1.6879</c:v>
                </c:pt>
                <c:pt idx="113">
                  <c:v>-1.0286</c:v>
                </c:pt>
                <c:pt idx="114">
                  <c:v>-1.6872</c:v>
                </c:pt>
                <c:pt idx="115">
                  <c:v>-1.8927</c:v>
                </c:pt>
                <c:pt idx="116">
                  <c:v>-2.4597000000000002</c:v>
                </c:pt>
                <c:pt idx="117">
                  <c:v>-1.3601000000000001</c:v>
                </c:pt>
                <c:pt idx="118">
                  <c:v>-2.6962999999999999</c:v>
                </c:pt>
                <c:pt idx="119">
                  <c:v>-0.63675999999999999</c:v>
                </c:pt>
                <c:pt idx="120">
                  <c:v>-1.7017</c:v>
                </c:pt>
                <c:pt idx="121">
                  <c:v>-1.2988999999999999</c:v>
                </c:pt>
                <c:pt idx="122">
                  <c:v>-1.76</c:v>
                </c:pt>
                <c:pt idx="123">
                  <c:v>-1.7049000000000001</c:v>
                </c:pt>
                <c:pt idx="124">
                  <c:v>-1.5144</c:v>
                </c:pt>
                <c:pt idx="125">
                  <c:v>-0.43263000000000001</c:v>
                </c:pt>
                <c:pt idx="126">
                  <c:v>-1.1646000000000001</c:v>
                </c:pt>
                <c:pt idx="127">
                  <c:v>-1.1551</c:v>
                </c:pt>
                <c:pt idx="128">
                  <c:v>-1.5107999999999999</c:v>
                </c:pt>
                <c:pt idx="129">
                  <c:v>-0.76688999999999996</c:v>
                </c:pt>
                <c:pt idx="130">
                  <c:v>-1.8394999999999999</c:v>
                </c:pt>
                <c:pt idx="131">
                  <c:v>-2.2898999999999998</c:v>
                </c:pt>
                <c:pt idx="132">
                  <c:v>-1.6685000000000001</c:v>
                </c:pt>
                <c:pt idx="133">
                  <c:v>-2.4260000000000002</c:v>
                </c:pt>
                <c:pt idx="134">
                  <c:v>-1.1895</c:v>
                </c:pt>
                <c:pt idx="135">
                  <c:v>-2.2523</c:v>
                </c:pt>
                <c:pt idx="136">
                  <c:v>-0.74633000000000005</c:v>
                </c:pt>
                <c:pt idx="137">
                  <c:v>-1.7796000000000001</c:v>
                </c:pt>
                <c:pt idx="138">
                  <c:v>-1.0432999999999999</c:v>
                </c:pt>
                <c:pt idx="139">
                  <c:v>-0.80942000000000003</c:v>
                </c:pt>
                <c:pt idx="140">
                  <c:v>-1.4266000000000001</c:v>
                </c:pt>
                <c:pt idx="141">
                  <c:v>6.3825999999999994E-2</c:v>
                </c:pt>
                <c:pt idx="142">
                  <c:v>-0.72858000000000001</c:v>
                </c:pt>
                <c:pt idx="143">
                  <c:v>0.16735</c:v>
                </c:pt>
                <c:pt idx="144">
                  <c:v>5.5285000000000001E-2</c:v>
                </c:pt>
                <c:pt idx="145">
                  <c:v>-0.15647</c:v>
                </c:pt>
                <c:pt idx="146">
                  <c:v>-0.94218999999999997</c:v>
                </c:pt>
                <c:pt idx="147">
                  <c:v>-0.79588000000000003</c:v>
                </c:pt>
                <c:pt idx="148">
                  <c:v>-2.2450000000000001</c:v>
                </c:pt>
                <c:pt idx="149">
                  <c:v>-0.87565000000000004</c:v>
                </c:pt>
                <c:pt idx="150">
                  <c:v>-1.7145999999999999</c:v>
                </c:pt>
                <c:pt idx="151">
                  <c:v>-0.95987999999999996</c:v>
                </c:pt>
                <c:pt idx="152">
                  <c:v>-0.62672000000000005</c:v>
                </c:pt>
                <c:pt idx="153">
                  <c:v>-0.93906999999999996</c:v>
                </c:pt>
                <c:pt idx="154">
                  <c:v>-0.69352000000000003</c:v>
                </c:pt>
                <c:pt idx="155">
                  <c:v>-1.3304</c:v>
                </c:pt>
                <c:pt idx="156">
                  <c:v>-0.31103999999999998</c:v>
                </c:pt>
                <c:pt idx="157">
                  <c:v>-0.36858000000000002</c:v>
                </c:pt>
                <c:pt idx="158">
                  <c:v>-1.8597999999999999</c:v>
                </c:pt>
                <c:pt idx="159">
                  <c:v>-0.52746999999999999</c:v>
                </c:pt>
                <c:pt idx="160">
                  <c:v>0.10346</c:v>
                </c:pt>
                <c:pt idx="161">
                  <c:v>-1.9198</c:v>
                </c:pt>
                <c:pt idx="162">
                  <c:v>0.20834</c:v>
                </c:pt>
                <c:pt idx="163">
                  <c:v>-0.32666000000000001</c:v>
                </c:pt>
                <c:pt idx="164">
                  <c:v>0.84165999999999996</c:v>
                </c:pt>
                <c:pt idx="165">
                  <c:v>-0.63175000000000003</c:v>
                </c:pt>
                <c:pt idx="166">
                  <c:v>-0.25563000000000002</c:v>
                </c:pt>
                <c:pt idx="167">
                  <c:v>-0.63865000000000005</c:v>
                </c:pt>
                <c:pt idx="168">
                  <c:v>0.42105999999999999</c:v>
                </c:pt>
                <c:pt idx="169">
                  <c:v>-0.96074000000000004</c:v>
                </c:pt>
                <c:pt idx="170">
                  <c:v>0.55813999999999997</c:v>
                </c:pt>
                <c:pt idx="171">
                  <c:v>-0.79818999999999996</c:v>
                </c:pt>
                <c:pt idx="172">
                  <c:v>-0.63576999999999995</c:v>
                </c:pt>
                <c:pt idx="173">
                  <c:v>0.37925999999999999</c:v>
                </c:pt>
                <c:pt idx="174">
                  <c:v>-0.10525</c:v>
                </c:pt>
                <c:pt idx="175">
                  <c:v>0.15464</c:v>
                </c:pt>
                <c:pt idx="176">
                  <c:v>-0.87446000000000002</c:v>
                </c:pt>
                <c:pt idx="177">
                  <c:v>-0.15806000000000001</c:v>
                </c:pt>
                <c:pt idx="178">
                  <c:v>0.90932000000000002</c:v>
                </c:pt>
                <c:pt idx="179">
                  <c:v>-0.85440000000000005</c:v>
                </c:pt>
                <c:pt idx="180">
                  <c:v>-0.44024999999999997</c:v>
                </c:pt>
                <c:pt idx="181">
                  <c:v>-5.5158999999999998E-3</c:v>
                </c:pt>
                <c:pt idx="182">
                  <c:v>4.8272000000000002E-2</c:v>
                </c:pt>
                <c:pt idx="183">
                  <c:v>1.1193</c:v>
                </c:pt>
                <c:pt idx="184">
                  <c:v>0.87214999999999998</c:v>
                </c:pt>
                <c:pt idx="185">
                  <c:v>-0.43602000000000002</c:v>
                </c:pt>
                <c:pt idx="186">
                  <c:v>0.30769999999999997</c:v>
                </c:pt>
                <c:pt idx="187">
                  <c:v>-0.32441999999999999</c:v>
                </c:pt>
                <c:pt idx="188">
                  <c:v>-0.36899999999999999</c:v>
                </c:pt>
                <c:pt idx="189">
                  <c:v>-0.89829000000000003</c:v>
                </c:pt>
                <c:pt idx="190">
                  <c:v>0.39452999999999999</c:v>
                </c:pt>
                <c:pt idx="191">
                  <c:v>-0.10345</c:v>
                </c:pt>
                <c:pt idx="192">
                  <c:v>0.46634999999999999</c:v>
                </c:pt>
                <c:pt idx="193">
                  <c:v>0.42624000000000001</c:v>
                </c:pt>
                <c:pt idx="194">
                  <c:v>1.0801000000000001</c:v>
                </c:pt>
                <c:pt idx="195">
                  <c:v>-0.46781</c:v>
                </c:pt>
                <c:pt idx="196">
                  <c:v>-0.67023999999999995</c:v>
                </c:pt>
                <c:pt idx="197">
                  <c:v>0.58418999999999999</c:v>
                </c:pt>
                <c:pt idx="198">
                  <c:v>-0.67937000000000003</c:v>
                </c:pt>
                <c:pt idx="199">
                  <c:v>-0.43330000000000002</c:v>
                </c:pt>
                <c:pt idx="200">
                  <c:v>5.1119999999999999E-2</c:v>
                </c:pt>
                <c:pt idx="201">
                  <c:v>-9.0949000000000002E-2</c:v>
                </c:pt>
                <c:pt idx="202">
                  <c:v>0.98868</c:v>
                </c:pt>
                <c:pt idx="203">
                  <c:v>-0.80572999999999995</c:v>
                </c:pt>
                <c:pt idx="204">
                  <c:v>-0.21889</c:v>
                </c:pt>
                <c:pt idx="205">
                  <c:v>0.25884000000000001</c:v>
                </c:pt>
                <c:pt idx="206">
                  <c:v>4.6108000000000003E-2</c:v>
                </c:pt>
                <c:pt idx="207">
                  <c:v>0.16966999999999999</c:v>
                </c:pt>
                <c:pt idx="208">
                  <c:v>0.24984999999999999</c:v>
                </c:pt>
                <c:pt idx="209">
                  <c:v>-5.7688999999999997E-2</c:v>
                </c:pt>
                <c:pt idx="210">
                  <c:v>-0.50968000000000002</c:v>
                </c:pt>
                <c:pt idx="211">
                  <c:v>0.62636000000000003</c:v>
                </c:pt>
                <c:pt idx="212">
                  <c:v>0.64036000000000004</c:v>
                </c:pt>
                <c:pt idx="213">
                  <c:v>0.91552999999999995</c:v>
                </c:pt>
                <c:pt idx="214">
                  <c:v>6.3277E-2</c:v>
                </c:pt>
                <c:pt idx="215">
                  <c:v>0.45651999999999998</c:v>
                </c:pt>
                <c:pt idx="216">
                  <c:v>-0.90066999999999997</c:v>
                </c:pt>
                <c:pt idx="217">
                  <c:v>1.1934</c:v>
                </c:pt>
                <c:pt idx="218">
                  <c:v>-0.20183999999999999</c:v>
                </c:pt>
                <c:pt idx="219">
                  <c:v>0.21243000000000001</c:v>
                </c:pt>
                <c:pt idx="220">
                  <c:v>-1.2163E-3</c:v>
                </c:pt>
                <c:pt idx="221">
                  <c:v>-0.77256999999999998</c:v>
                </c:pt>
                <c:pt idx="222">
                  <c:v>0.16855000000000001</c:v>
                </c:pt>
                <c:pt idx="223">
                  <c:v>-0.47221000000000002</c:v>
                </c:pt>
                <c:pt idx="224">
                  <c:v>-0.59685999999999995</c:v>
                </c:pt>
                <c:pt idx="225">
                  <c:v>-0.29215999999999998</c:v>
                </c:pt>
                <c:pt idx="226">
                  <c:v>0.83416000000000001</c:v>
                </c:pt>
                <c:pt idx="227">
                  <c:v>1.9397000000000001E-2</c:v>
                </c:pt>
                <c:pt idx="228">
                  <c:v>6.694E-2</c:v>
                </c:pt>
                <c:pt idx="229">
                  <c:v>1.3403E-2</c:v>
                </c:pt>
                <c:pt idx="230">
                  <c:v>6.1393999999999997E-2</c:v>
                </c:pt>
                <c:pt idx="231">
                  <c:v>2.351E-2</c:v>
                </c:pt>
                <c:pt idx="232">
                  <c:v>-0.61192999999999997</c:v>
                </c:pt>
                <c:pt idx="233">
                  <c:v>0.49923000000000001</c:v>
                </c:pt>
                <c:pt idx="234">
                  <c:v>0.18626999999999999</c:v>
                </c:pt>
                <c:pt idx="235">
                  <c:v>6.2510999999999997E-2</c:v>
                </c:pt>
                <c:pt idx="236">
                  <c:v>-2.1891000000000001E-2</c:v>
                </c:pt>
                <c:pt idx="237">
                  <c:v>0.88712999999999997</c:v>
                </c:pt>
                <c:pt idx="238">
                  <c:v>-0.71045000000000003</c:v>
                </c:pt>
                <c:pt idx="239">
                  <c:v>0.5998</c:v>
                </c:pt>
                <c:pt idx="240">
                  <c:v>0.64824000000000004</c:v>
                </c:pt>
                <c:pt idx="241">
                  <c:v>-0.11605</c:v>
                </c:pt>
                <c:pt idx="242">
                  <c:v>0.49643999999999999</c:v>
                </c:pt>
                <c:pt idx="243">
                  <c:v>0.23444999999999999</c:v>
                </c:pt>
                <c:pt idx="244">
                  <c:v>6.1481000000000001E-2</c:v>
                </c:pt>
                <c:pt idx="245">
                  <c:v>-0.33381</c:v>
                </c:pt>
                <c:pt idx="246">
                  <c:v>0.60255000000000003</c:v>
                </c:pt>
                <c:pt idx="247">
                  <c:v>-0.49592000000000003</c:v>
                </c:pt>
                <c:pt idx="248">
                  <c:v>0.83274999999999999</c:v>
                </c:pt>
                <c:pt idx="249">
                  <c:v>0.75012999999999996</c:v>
                </c:pt>
                <c:pt idx="250">
                  <c:v>1.1354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65B-0347-9BCD-0A0EAA8AE915}"/>
            </c:ext>
          </c:extLst>
        </c:ser>
        <c:ser>
          <c:idx val="6"/>
          <c:order val="6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Gg_R153Q_cell9_FL!$A$8:$IQ$8</c:f>
              <c:numCache>
                <c:formatCode>General</c:formatCode>
                <c:ptCount val="251"/>
                <c:pt idx="0">
                  <c:v>0.45835999999999999</c:v>
                </c:pt>
                <c:pt idx="1">
                  <c:v>0.75127999999999995</c:v>
                </c:pt>
                <c:pt idx="2">
                  <c:v>-6.1906000000000003E-2</c:v>
                </c:pt>
                <c:pt idx="3">
                  <c:v>-0.91546000000000005</c:v>
                </c:pt>
                <c:pt idx="4">
                  <c:v>0.44591999999999998</c:v>
                </c:pt>
                <c:pt idx="5">
                  <c:v>0.65680000000000005</c:v>
                </c:pt>
                <c:pt idx="6">
                  <c:v>0.59057999999999999</c:v>
                </c:pt>
                <c:pt idx="7">
                  <c:v>0.4728</c:v>
                </c:pt>
                <c:pt idx="8">
                  <c:v>1.84</c:v>
                </c:pt>
                <c:pt idx="9">
                  <c:v>0.30135000000000001</c:v>
                </c:pt>
                <c:pt idx="10">
                  <c:v>0.32839000000000002</c:v>
                </c:pt>
                <c:pt idx="11">
                  <c:v>0.28727999999999998</c:v>
                </c:pt>
                <c:pt idx="12">
                  <c:v>-0.47843999999999998</c:v>
                </c:pt>
                <c:pt idx="13">
                  <c:v>-0.45946999999999999</c:v>
                </c:pt>
                <c:pt idx="14">
                  <c:v>-0.51493999999999995</c:v>
                </c:pt>
                <c:pt idx="15">
                  <c:v>0.55059999999999998</c:v>
                </c:pt>
                <c:pt idx="16">
                  <c:v>-0.48552000000000001</c:v>
                </c:pt>
                <c:pt idx="17">
                  <c:v>0.43923000000000001</c:v>
                </c:pt>
                <c:pt idx="18">
                  <c:v>0.83845000000000003</c:v>
                </c:pt>
                <c:pt idx="19">
                  <c:v>-0.73577999999999999</c:v>
                </c:pt>
                <c:pt idx="20">
                  <c:v>7.3290999999999995E-2</c:v>
                </c:pt>
                <c:pt idx="21">
                  <c:v>0.10975</c:v>
                </c:pt>
                <c:pt idx="22">
                  <c:v>-9.9524000000000001E-2</c:v>
                </c:pt>
                <c:pt idx="23">
                  <c:v>-1.0872999999999999</c:v>
                </c:pt>
                <c:pt idx="24">
                  <c:v>0.18235999999999999</c:v>
                </c:pt>
                <c:pt idx="25">
                  <c:v>0.30492000000000002</c:v>
                </c:pt>
                <c:pt idx="26">
                  <c:v>0.67635999999999996</c:v>
                </c:pt>
                <c:pt idx="27">
                  <c:v>0.35228999999999999</c:v>
                </c:pt>
                <c:pt idx="28">
                  <c:v>0.50848000000000004</c:v>
                </c:pt>
                <c:pt idx="29">
                  <c:v>0.29113</c:v>
                </c:pt>
                <c:pt idx="30">
                  <c:v>-0.11187999999999999</c:v>
                </c:pt>
                <c:pt idx="31">
                  <c:v>-0.14000000000000001</c:v>
                </c:pt>
                <c:pt idx="32">
                  <c:v>-0.89236000000000004</c:v>
                </c:pt>
                <c:pt idx="33">
                  <c:v>-0.49042000000000002</c:v>
                </c:pt>
                <c:pt idx="34">
                  <c:v>-0.41808000000000001</c:v>
                </c:pt>
                <c:pt idx="35">
                  <c:v>0.17895</c:v>
                </c:pt>
                <c:pt idx="36">
                  <c:v>-0.41736000000000001</c:v>
                </c:pt>
                <c:pt idx="37">
                  <c:v>-0.67779</c:v>
                </c:pt>
                <c:pt idx="38">
                  <c:v>-0.34937000000000001</c:v>
                </c:pt>
                <c:pt idx="39">
                  <c:v>0.57774999999999999</c:v>
                </c:pt>
                <c:pt idx="40">
                  <c:v>0.15409</c:v>
                </c:pt>
                <c:pt idx="41">
                  <c:v>-0.22384000000000001</c:v>
                </c:pt>
                <c:pt idx="42">
                  <c:v>-8.0193E-2</c:v>
                </c:pt>
                <c:pt idx="43">
                  <c:v>-0.55454999999999999</c:v>
                </c:pt>
                <c:pt idx="44">
                  <c:v>-0.41225000000000001</c:v>
                </c:pt>
                <c:pt idx="45">
                  <c:v>0.44135999999999997</c:v>
                </c:pt>
                <c:pt idx="46">
                  <c:v>2.0623999999999998</c:v>
                </c:pt>
                <c:pt idx="47">
                  <c:v>2.5514000000000001</c:v>
                </c:pt>
                <c:pt idx="48">
                  <c:v>5.0774999999999997</c:v>
                </c:pt>
                <c:pt idx="49">
                  <c:v>7.0895999999999999</c:v>
                </c:pt>
                <c:pt idx="50">
                  <c:v>7.7446000000000002</c:v>
                </c:pt>
                <c:pt idx="51">
                  <c:v>6.9550000000000001</c:v>
                </c:pt>
                <c:pt idx="52">
                  <c:v>7.3385999999999996</c:v>
                </c:pt>
                <c:pt idx="53">
                  <c:v>5.8013000000000003</c:v>
                </c:pt>
                <c:pt idx="54">
                  <c:v>4.9812000000000003</c:v>
                </c:pt>
                <c:pt idx="55">
                  <c:v>5.0163000000000002</c:v>
                </c:pt>
                <c:pt idx="56">
                  <c:v>3.9529999999999998</c:v>
                </c:pt>
                <c:pt idx="57">
                  <c:v>3.3140999999999998</c:v>
                </c:pt>
                <c:pt idx="58">
                  <c:v>2.7778</c:v>
                </c:pt>
                <c:pt idx="59">
                  <c:v>3.1345000000000001</c:v>
                </c:pt>
                <c:pt idx="60">
                  <c:v>3.746</c:v>
                </c:pt>
                <c:pt idx="61">
                  <c:v>2.3212000000000002</c:v>
                </c:pt>
                <c:pt idx="62">
                  <c:v>2.8079999999999998</c:v>
                </c:pt>
                <c:pt idx="63">
                  <c:v>2.0699000000000001</c:v>
                </c:pt>
                <c:pt idx="64">
                  <c:v>1.865</c:v>
                </c:pt>
                <c:pt idx="65">
                  <c:v>2.0141</c:v>
                </c:pt>
                <c:pt idx="66">
                  <c:v>1.3912</c:v>
                </c:pt>
                <c:pt idx="67">
                  <c:v>1.3124</c:v>
                </c:pt>
                <c:pt idx="68">
                  <c:v>-0.15243000000000001</c:v>
                </c:pt>
                <c:pt idx="69">
                  <c:v>0.8</c:v>
                </c:pt>
                <c:pt idx="70">
                  <c:v>1.4649000000000001</c:v>
                </c:pt>
                <c:pt idx="71">
                  <c:v>1.0618000000000001</c:v>
                </c:pt>
                <c:pt idx="72">
                  <c:v>-0.49414000000000002</c:v>
                </c:pt>
                <c:pt idx="73">
                  <c:v>7.9439999999999997E-3</c:v>
                </c:pt>
                <c:pt idx="74">
                  <c:v>-0.17718</c:v>
                </c:pt>
                <c:pt idx="75">
                  <c:v>-0.33762999999999999</c:v>
                </c:pt>
                <c:pt idx="76">
                  <c:v>0.11466999999999999</c:v>
                </c:pt>
                <c:pt idx="77">
                  <c:v>-0.2306</c:v>
                </c:pt>
                <c:pt idx="78">
                  <c:v>0.45362999999999998</c:v>
                </c:pt>
                <c:pt idx="79">
                  <c:v>-0.35459000000000002</c:v>
                </c:pt>
                <c:pt idx="80">
                  <c:v>-0.93716999999999995</c:v>
                </c:pt>
                <c:pt idx="81">
                  <c:v>-0.85316000000000003</c:v>
                </c:pt>
                <c:pt idx="82">
                  <c:v>-1.5770999999999999</c:v>
                </c:pt>
                <c:pt idx="83">
                  <c:v>-1.6859</c:v>
                </c:pt>
                <c:pt idx="84">
                  <c:v>-0.38307000000000002</c:v>
                </c:pt>
                <c:pt idx="85">
                  <c:v>-0.68259999999999998</c:v>
                </c:pt>
                <c:pt idx="86">
                  <c:v>-1.8489</c:v>
                </c:pt>
                <c:pt idx="87">
                  <c:v>-1.1592</c:v>
                </c:pt>
                <c:pt idx="88">
                  <c:v>-1.6171</c:v>
                </c:pt>
                <c:pt idx="89">
                  <c:v>-0.72423999999999999</c:v>
                </c:pt>
                <c:pt idx="90">
                  <c:v>-1.0767</c:v>
                </c:pt>
                <c:pt idx="91">
                  <c:v>-1.0855999999999999</c:v>
                </c:pt>
                <c:pt idx="92">
                  <c:v>-1.6134999999999999</c:v>
                </c:pt>
                <c:pt idx="93">
                  <c:v>-0.15887999999999999</c:v>
                </c:pt>
                <c:pt idx="94">
                  <c:v>-1.8680000000000001</c:v>
                </c:pt>
                <c:pt idx="95">
                  <c:v>-1.7782</c:v>
                </c:pt>
                <c:pt idx="96">
                  <c:v>-1.5174000000000001</c:v>
                </c:pt>
                <c:pt idx="97">
                  <c:v>-0.95826</c:v>
                </c:pt>
                <c:pt idx="98">
                  <c:v>-1.4198</c:v>
                </c:pt>
                <c:pt idx="99">
                  <c:v>-2.0886</c:v>
                </c:pt>
                <c:pt idx="100">
                  <c:v>-1.2778</c:v>
                </c:pt>
                <c:pt idx="101">
                  <c:v>-1.4202999999999999</c:v>
                </c:pt>
                <c:pt idx="102">
                  <c:v>-1.9608000000000001</c:v>
                </c:pt>
                <c:pt idx="103">
                  <c:v>-1.2948999999999999</c:v>
                </c:pt>
                <c:pt idx="104">
                  <c:v>-1.3257000000000001</c:v>
                </c:pt>
                <c:pt idx="105">
                  <c:v>-1.3664000000000001</c:v>
                </c:pt>
                <c:pt idx="106">
                  <c:v>-0.62192000000000003</c:v>
                </c:pt>
                <c:pt idx="107">
                  <c:v>-1.2724</c:v>
                </c:pt>
                <c:pt idx="108">
                  <c:v>-2.0646</c:v>
                </c:pt>
                <c:pt idx="109">
                  <c:v>-0.70362999999999998</c:v>
                </c:pt>
                <c:pt idx="110">
                  <c:v>-1.4555</c:v>
                </c:pt>
                <c:pt idx="111">
                  <c:v>-2.0988000000000002</c:v>
                </c:pt>
                <c:pt idx="112">
                  <c:v>-1.7375</c:v>
                </c:pt>
                <c:pt idx="113">
                  <c:v>-1.8638999999999999</c:v>
                </c:pt>
                <c:pt idx="114">
                  <c:v>-2.4529000000000001</c:v>
                </c:pt>
                <c:pt idx="115">
                  <c:v>-1.5239</c:v>
                </c:pt>
                <c:pt idx="116">
                  <c:v>-0.85704999999999998</c:v>
                </c:pt>
                <c:pt idx="117">
                  <c:v>-1.4379999999999999</c:v>
                </c:pt>
                <c:pt idx="118">
                  <c:v>-1.3445</c:v>
                </c:pt>
                <c:pt idx="119">
                  <c:v>-1.0164</c:v>
                </c:pt>
                <c:pt idx="120">
                  <c:v>-1.2639</c:v>
                </c:pt>
                <c:pt idx="121">
                  <c:v>-1.415</c:v>
                </c:pt>
                <c:pt idx="122">
                  <c:v>-1.2116</c:v>
                </c:pt>
                <c:pt idx="123">
                  <c:v>-1.5741000000000001</c:v>
                </c:pt>
                <c:pt idx="124">
                  <c:v>-0.16270999999999999</c:v>
                </c:pt>
                <c:pt idx="125">
                  <c:v>-1.5868</c:v>
                </c:pt>
                <c:pt idx="126">
                  <c:v>-2.0188000000000001</c:v>
                </c:pt>
                <c:pt idx="127">
                  <c:v>-1.2644</c:v>
                </c:pt>
                <c:pt idx="128">
                  <c:v>-0.84828000000000003</c:v>
                </c:pt>
                <c:pt idx="129">
                  <c:v>-1.7842</c:v>
                </c:pt>
                <c:pt idx="130">
                  <c:v>-1.0772999999999999</c:v>
                </c:pt>
                <c:pt idx="131">
                  <c:v>-1.4896</c:v>
                </c:pt>
                <c:pt idx="132">
                  <c:v>-0.79837999999999998</c:v>
                </c:pt>
                <c:pt idx="133">
                  <c:v>-1.8403</c:v>
                </c:pt>
                <c:pt idx="134">
                  <c:v>-1.2786999999999999</c:v>
                </c:pt>
                <c:pt idx="135">
                  <c:v>-0.94518000000000002</c:v>
                </c:pt>
                <c:pt idx="136">
                  <c:v>-0.83823999999999999</c:v>
                </c:pt>
                <c:pt idx="137">
                  <c:v>-1.3837999999999999</c:v>
                </c:pt>
                <c:pt idx="138">
                  <c:v>-1.1149</c:v>
                </c:pt>
                <c:pt idx="139">
                  <c:v>-1.9108000000000001</c:v>
                </c:pt>
                <c:pt idx="140">
                  <c:v>-0.88168999999999997</c:v>
                </c:pt>
                <c:pt idx="141">
                  <c:v>-1.0727</c:v>
                </c:pt>
                <c:pt idx="142">
                  <c:v>-0.57669999999999999</c:v>
                </c:pt>
                <c:pt idx="143">
                  <c:v>-1.5096000000000001</c:v>
                </c:pt>
                <c:pt idx="144">
                  <c:v>-1.4049</c:v>
                </c:pt>
                <c:pt idx="145">
                  <c:v>-3.1470999999999999E-2</c:v>
                </c:pt>
                <c:pt idx="146">
                  <c:v>-1.0428999999999999</c:v>
                </c:pt>
                <c:pt idx="147">
                  <c:v>-0.41400999999999999</c:v>
                </c:pt>
                <c:pt idx="148">
                  <c:v>0.16552</c:v>
                </c:pt>
                <c:pt idx="149">
                  <c:v>-1.6600999999999999</c:v>
                </c:pt>
                <c:pt idx="150">
                  <c:v>0.54996999999999996</c:v>
                </c:pt>
                <c:pt idx="151">
                  <c:v>-1.3039000000000001</c:v>
                </c:pt>
                <c:pt idx="152">
                  <c:v>0.53903000000000001</c:v>
                </c:pt>
                <c:pt idx="153">
                  <c:v>-1.7798000000000001E-2</c:v>
                </c:pt>
                <c:pt idx="154">
                  <c:v>-1.7211000000000001E-2</c:v>
                </c:pt>
                <c:pt idx="155">
                  <c:v>-1.0022</c:v>
                </c:pt>
                <c:pt idx="156">
                  <c:v>2.8396000000000001E-2</c:v>
                </c:pt>
                <c:pt idx="157">
                  <c:v>0.96028999999999998</c:v>
                </c:pt>
                <c:pt idx="158">
                  <c:v>0.16825999999999999</c:v>
                </c:pt>
                <c:pt idx="159">
                  <c:v>0.71641999999999995</c:v>
                </c:pt>
                <c:pt idx="160">
                  <c:v>-0.52490999999999999</c:v>
                </c:pt>
                <c:pt idx="161">
                  <c:v>-0.39056999999999997</c:v>
                </c:pt>
                <c:pt idx="162">
                  <c:v>-0.21987999999999999</c:v>
                </c:pt>
                <c:pt idx="163">
                  <c:v>-0.15511</c:v>
                </c:pt>
                <c:pt idx="164">
                  <c:v>-0.2389</c:v>
                </c:pt>
                <c:pt idx="165">
                  <c:v>-0.39945000000000003</c:v>
                </c:pt>
                <c:pt idx="166">
                  <c:v>-3.4402000000000002E-2</c:v>
                </c:pt>
                <c:pt idx="167">
                  <c:v>-0.17924000000000001</c:v>
                </c:pt>
                <c:pt idx="168">
                  <c:v>0.62927999999999995</c:v>
                </c:pt>
                <c:pt idx="169">
                  <c:v>-1.2351000000000001</c:v>
                </c:pt>
                <c:pt idx="170">
                  <c:v>-0.61602000000000001</c:v>
                </c:pt>
                <c:pt idx="171">
                  <c:v>-0.17376</c:v>
                </c:pt>
                <c:pt idx="172">
                  <c:v>0.45568999999999998</c:v>
                </c:pt>
                <c:pt idx="173">
                  <c:v>0.92220999999999997</c:v>
                </c:pt>
                <c:pt idx="174">
                  <c:v>-0.35154999999999997</c:v>
                </c:pt>
                <c:pt idx="175">
                  <c:v>-0.52917000000000003</c:v>
                </c:pt>
                <c:pt idx="176">
                  <c:v>-1.1472E-2</c:v>
                </c:pt>
                <c:pt idx="177">
                  <c:v>0.56772</c:v>
                </c:pt>
                <c:pt idx="178">
                  <c:v>0.64058999999999999</c:v>
                </c:pt>
                <c:pt idx="179">
                  <c:v>-0.16278000000000001</c:v>
                </c:pt>
                <c:pt idx="180">
                  <c:v>0.74456999999999995</c:v>
                </c:pt>
                <c:pt idx="181">
                  <c:v>-7.4073E-2</c:v>
                </c:pt>
                <c:pt idx="182">
                  <c:v>0.60748999999999997</c:v>
                </c:pt>
                <c:pt idx="183">
                  <c:v>-0.46029999999999999</c:v>
                </c:pt>
                <c:pt idx="184">
                  <c:v>-7.5006000000000003E-2</c:v>
                </c:pt>
                <c:pt idx="185">
                  <c:v>0.89566999999999997</c:v>
                </c:pt>
                <c:pt idx="186">
                  <c:v>-0.13982</c:v>
                </c:pt>
                <c:pt idx="187">
                  <c:v>0.97272000000000003</c:v>
                </c:pt>
                <c:pt idx="188">
                  <c:v>-0.76354</c:v>
                </c:pt>
                <c:pt idx="189">
                  <c:v>0.31894</c:v>
                </c:pt>
                <c:pt idx="190">
                  <c:v>0.18395</c:v>
                </c:pt>
                <c:pt idx="191">
                  <c:v>7.0514999999999994E-2</c:v>
                </c:pt>
                <c:pt idx="192">
                  <c:v>-1.1787000000000001</c:v>
                </c:pt>
                <c:pt idx="193">
                  <c:v>-8.3638000000000004E-2</c:v>
                </c:pt>
                <c:pt idx="194">
                  <c:v>2.7386000000000001E-2</c:v>
                </c:pt>
                <c:pt idx="195">
                  <c:v>3.381E-2</c:v>
                </c:pt>
                <c:pt idx="196">
                  <c:v>1.4157999999999999</c:v>
                </c:pt>
                <c:pt idx="197">
                  <c:v>0.37169000000000002</c:v>
                </c:pt>
                <c:pt idx="198">
                  <c:v>-0.14399999999999999</c:v>
                </c:pt>
                <c:pt idx="199">
                  <c:v>3.9305E-2</c:v>
                </c:pt>
                <c:pt idx="200">
                  <c:v>0.53419000000000005</c:v>
                </c:pt>
                <c:pt idx="201">
                  <c:v>0.25239</c:v>
                </c:pt>
                <c:pt idx="202">
                  <c:v>0.78095000000000003</c:v>
                </c:pt>
                <c:pt idx="203">
                  <c:v>-0.61292999999999997</c:v>
                </c:pt>
                <c:pt idx="204">
                  <c:v>1.2889999999999999</c:v>
                </c:pt>
                <c:pt idx="205">
                  <c:v>0.84469000000000005</c:v>
                </c:pt>
                <c:pt idx="206">
                  <c:v>-0.15681999999999999</c:v>
                </c:pt>
                <c:pt idx="207">
                  <c:v>8.8905999999999999E-2</c:v>
                </c:pt>
                <c:pt idx="208">
                  <c:v>-0.64144000000000001</c:v>
                </c:pt>
                <c:pt idx="209">
                  <c:v>-0.15506</c:v>
                </c:pt>
                <c:pt idx="210">
                  <c:v>0.80186000000000002</c:v>
                </c:pt>
                <c:pt idx="211">
                  <c:v>-9.9557999999999994E-2</c:v>
                </c:pt>
                <c:pt idx="212">
                  <c:v>0.21351999999999999</c:v>
                </c:pt>
                <c:pt idx="213">
                  <c:v>-7.0097000000000007E-2</c:v>
                </c:pt>
                <c:pt idx="214">
                  <c:v>-0.69945000000000002</c:v>
                </c:pt>
                <c:pt idx="215">
                  <c:v>-0.19553999999999999</c:v>
                </c:pt>
                <c:pt idx="216">
                  <c:v>3.8526999999999999E-2</c:v>
                </c:pt>
                <c:pt idx="217">
                  <c:v>1.7114000000000001E-2</c:v>
                </c:pt>
                <c:pt idx="218">
                  <c:v>0.32707000000000003</c:v>
                </c:pt>
                <c:pt idx="219">
                  <c:v>0.68237000000000003</c:v>
                </c:pt>
                <c:pt idx="220">
                  <c:v>-0.15579000000000001</c:v>
                </c:pt>
                <c:pt idx="221">
                  <c:v>-0.27733000000000002</c:v>
                </c:pt>
                <c:pt idx="222">
                  <c:v>-0.50395000000000001</c:v>
                </c:pt>
                <c:pt idx="223">
                  <c:v>-0.21598999999999999</c:v>
                </c:pt>
                <c:pt idx="224">
                  <c:v>0.34947</c:v>
                </c:pt>
                <c:pt idx="225">
                  <c:v>0.32356000000000001</c:v>
                </c:pt>
                <c:pt idx="226">
                  <c:v>-0.85229999999999995</c:v>
                </c:pt>
                <c:pt idx="227">
                  <c:v>-1.0241</c:v>
                </c:pt>
                <c:pt idx="228">
                  <c:v>0.43041000000000001</c:v>
                </c:pt>
                <c:pt idx="229">
                  <c:v>0.20916999999999999</c:v>
                </c:pt>
                <c:pt idx="230">
                  <c:v>1.6226999999999998E-2</c:v>
                </c:pt>
                <c:pt idx="231">
                  <c:v>1.1349</c:v>
                </c:pt>
                <c:pt idx="232">
                  <c:v>0.53469999999999995</c:v>
                </c:pt>
                <c:pt idx="233">
                  <c:v>0.16034000000000001</c:v>
                </c:pt>
                <c:pt idx="234">
                  <c:v>-8.2905999999999994E-2</c:v>
                </c:pt>
                <c:pt idx="235">
                  <c:v>-0.45638000000000001</c:v>
                </c:pt>
                <c:pt idx="236">
                  <c:v>0.56401000000000001</c:v>
                </c:pt>
                <c:pt idx="237">
                  <c:v>0.64139999999999997</c:v>
                </c:pt>
                <c:pt idx="238">
                  <c:v>0.52837000000000001</c:v>
                </c:pt>
                <c:pt idx="239">
                  <c:v>0.84511000000000003</c:v>
                </c:pt>
                <c:pt idx="240">
                  <c:v>0.72221000000000002</c:v>
                </c:pt>
                <c:pt idx="241">
                  <c:v>-0.62217</c:v>
                </c:pt>
                <c:pt idx="242">
                  <c:v>0.23524999999999999</c:v>
                </c:pt>
                <c:pt idx="243">
                  <c:v>0.85241999999999996</c:v>
                </c:pt>
                <c:pt idx="244">
                  <c:v>-0.74302000000000001</c:v>
                </c:pt>
                <c:pt idx="245">
                  <c:v>-0.42942000000000002</c:v>
                </c:pt>
                <c:pt idx="246">
                  <c:v>0.36559999999999998</c:v>
                </c:pt>
                <c:pt idx="247">
                  <c:v>0.58533999999999997</c:v>
                </c:pt>
                <c:pt idx="248">
                  <c:v>-0.21435000000000001</c:v>
                </c:pt>
                <c:pt idx="249">
                  <c:v>-0.89863000000000004</c:v>
                </c:pt>
                <c:pt idx="250">
                  <c:v>-0.62678999999999996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65B-0347-9BCD-0A0EAA8AE915}"/>
            </c:ext>
          </c:extLst>
        </c:ser>
        <c:ser>
          <c:idx val="7"/>
          <c:order val="7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Gg_R153Q_cell9_FL!$A$9:$IQ$9</c:f>
              <c:numCache>
                <c:formatCode>General</c:formatCode>
                <c:ptCount val="251"/>
                <c:pt idx="0">
                  <c:v>0.14351</c:v>
                </c:pt>
                <c:pt idx="1">
                  <c:v>-0.85726999999999998</c:v>
                </c:pt>
                <c:pt idx="2">
                  <c:v>0.40381</c:v>
                </c:pt>
                <c:pt idx="3">
                  <c:v>-0.76522999999999997</c:v>
                </c:pt>
                <c:pt idx="4">
                  <c:v>-0.63778000000000001</c:v>
                </c:pt>
                <c:pt idx="5">
                  <c:v>-0.13785</c:v>
                </c:pt>
                <c:pt idx="6">
                  <c:v>0.12817000000000001</c:v>
                </c:pt>
                <c:pt idx="7">
                  <c:v>-0.96667999999999998</c:v>
                </c:pt>
                <c:pt idx="8">
                  <c:v>0.14734</c:v>
                </c:pt>
                <c:pt idx="9">
                  <c:v>-0.97811000000000003</c:v>
                </c:pt>
                <c:pt idx="10">
                  <c:v>-0.89024999999999999</c:v>
                </c:pt>
                <c:pt idx="11">
                  <c:v>0.18645999999999999</c:v>
                </c:pt>
                <c:pt idx="12">
                  <c:v>-0.44189000000000001</c:v>
                </c:pt>
                <c:pt idx="13">
                  <c:v>8.3266999999999994E-2</c:v>
                </c:pt>
                <c:pt idx="14">
                  <c:v>-0.82088000000000005</c:v>
                </c:pt>
                <c:pt idx="15">
                  <c:v>-0.69747000000000003</c:v>
                </c:pt>
                <c:pt idx="16">
                  <c:v>1.8454999999999999E-2</c:v>
                </c:pt>
                <c:pt idx="17">
                  <c:v>0.15895999999999999</c:v>
                </c:pt>
                <c:pt idx="18">
                  <c:v>-0.38483000000000001</c:v>
                </c:pt>
                <c:pt idx="19">
                  <c:v>-4.0062E-2</c:v>
                </c:pt>
                <c:pt idx="20">
                  <c:v>0.17963999999999999</c:v>
                </c:pt>
                <c:pt idx="21">
                  <c:v>0.37998999999999999</c:v>
                </c:pt>
                <c:pt idx="22">
                  <c:v>-1.1608000000000001</c:v>
                </c:pt>
                <c:pt idx="23">
                  <c:v>-0.18393000000000001</c:v>
                </c:pt>
                <c:pt idx="24">
                  <c:v>-0.32146000000000002</c:v>
                </c:pt>
                <c:pt idx="25">
                  <c:v>-1.2338</c:v>
                </c:pt>
                <c:pt idx="26">
                  <c:v>-0.34683000000000003</c:v>
                </c:pt>
                <c:pt idx="27">
                  <c:v>0.34305000000000002</c:v>
                </c:pt>
                <c:pt idx="28">
                  <c:v>0.57355999999999996</c:v>
                </c:pt>
                <c:pt idx="29">
                  <c:v>0.25829999999999997</c:v>
                </c:pt>
                <c:pt idx="30">
                  <c:v>0.41502</c:v>
                </c:pt>
                <c:pt idx="31">
                  <c:v>-0.51351999999999998</c:v>
                </c:pt>
                <c:pt idx="32">
                  <c:v>0.35726999999999998</c:v>
                </c:pt>
                <c:pt idx="33">
                  <c:v>-0.16633000000000001</c:v>
                </c:pt>
                <c:pt idx="34">
                  <c:v>0.22706000000000001</c:v>
                </c:pt>
                <c:pt idx="35">
                  <c:v>0.79235</c:v>
                </c:pt>
                <c:pt idx="36">
                  <c:v>1.2078</c:v>
                </c:pt>
                <c:pt idx="37">
                  <c:v>-0.63914000000000004</c:v>
                </c:pt>
                <c:pt idx="38">
                  <c:v>-6.2144999999999999E-2</c:v>
                </c:pt>
                <c:pt idx="39">
                  <c:v>0.21248</c:v>
                </c:pt>
                <c:pt idx="40">
                  <c:v>0.84977999999999998</c:v>
                </c:pt>
                <c:pt idx="41">
                  <c:v>7.9568E-2</c:v>
                </c:pt>
                <c:pt idx="42">
                  <c:v>-1.1393</c:v>
                </c:pt>
                <c:pt idx="43">
                  <c:v>0.13744999999999999</c:v>
                </c:pt>
                <c:pt idx="44">
                  <c:v>1.2594000000000001</c:v>
                </c:pt>
                <c:pt idx="45">
                  <c:v>1.3134999999999999</c:v>
                </c:pt>
                <c:pt idx="46">
                  <c:v>4.8334999999999999</c:v>
                </c:pt>
                <c:pt idx="47">
                  <c:v>7.5088999999999997</c:v>
                </c:pt>
                <c:pt idx="48">
                  <c:v>7.3600999999999956</c:v>
                </c:pt>
                <c:pt idx="49">
                  <c:v>6.8990999999999998</c:v>
                </c:pt>
                <c:pt idx="50">
                  <c:v>7.5688999999999984</c:v>
                </c:pt>
                <c:pt idx="51">
                  <c:v>6.4678999999999984</c:v>
                </c:pt>
                <c:pt idx="52">
                  <c:v>5.2778</c:v>
                </c:pt>
                <c:pt idx="53">
                  <c:v>5.2739000000000003</c:v>
                </c:pt>
                <c:pt idx="54">
                  <c:v>3.6415000000000002</c:v>
                </c:pt>
                <c:pt idx="55">
                  <c:v>4.4992999999999999</c:v>
                </c:pt>
                <c:pt idx="56">
                  <c:v>3.7786</c:v>
                </c:pt>
                <c:pt idx="57">
                  <c:v>3.7854999999999999</c:v>
                </c:pt>
                <c:pt idx="58">
                  <c:v>2.6057000000000001</c:v>
                </c:pt>
                <c:pt idx="59">
                  <c:v>2.5653999999999999</c:v>
                </c:pt>
                <c:pt idx="60">
                  <c:v>3.0651000000000002</c:v>
                </c:pt>
                <c:pt idx="61">
                  <c:v>3.4634999999999998</c:v>
                </c:pt>
                <c:pt idx="62">
                  <c:v>1.9065000000000001</c:v>
                </c:pt>
                <c:pt idx="63">
                  <c:v>1.5984</c:v>
                </c:pt>
                <c:pt idx="64">
                  <c:v>1.2282</c:v>
                </c:pt>
                <c:pt idx="65">
                  <c:v>0.47585</c:v>
                </c:pt>
                <c:pt idx="66">
                  <c:v>0.58714999999999995</c:v>
                </c:pt>
                <c:pt idx="67">
                  <c:v>0.99414000000000002</c:v>
                </c:pt>
                <c:pt idx="68">
                  <c:v>0.86602000000000001</c:v>
                </c:pt>
                <c:pt idx="69">
                  <c:v>0.98094000000000003</c:v>
                </c:pt>
                <c:pt idx="70">
                  <c:v>0.43110999999999999</c:v>
                </c:pt>
                <c:pt idx="71">
                  <c:v>0.22692000000000001</c:v>
                </c:pt>
                <c:pt idx="72">
                  <c:v>0.37963999999999998</c:v>
                </c:pt>
                <c:pt idx="73">
                  <c:v>4.0877999999999998E-2</c:v>
                </c:pt>
                <c:pt idx="74">
                  <c:v>0.54510000000000003</c:v>
                </c:pt>
                <c:pt idx="75">
                  <c:v>0.42147000000000001</c:v>
                </c:pt>
                <c:pt idx="76">
                  <c:v>0.62190000000000001</c:v>
                </c:pt>
                <c:pt idx="77">
                  <c:v>-0.18809999999999999</c:v>
                </c:pt>
                <c:pt idx="78">
                  <c:v>-0.38419999999999999</c:v>
                </c:pt>
                <c:pt idx="79">
                  <c:v>-0.37056</c:v>
                </c:pt>
                <c:pt idx="80">
                  <c:v>0.56442000000000003</c:v>
                </c:pt>
                <c:pt idx="81">
                  <c:v>-0.34866999999999998</c:v>
                </c:pt>
                <c:pt idx="82">
                  <c:v>-1.1727000000000001</c:v>
                </c:pt>
                <c:pt idx="83">
                  <c:v>-1.3602000000000001</c:v>
                </c:pt>
                <c:pt idx="84">
                  <c:v>-1.2966</c:v>
                </c:pt>
                <c:pt idx="85">
                  <c:v>-0.97287000000000001</c:v>
                </c:pt>
                <c:pt idx="86">
                  <c:v>7.8270000000000006E-2</c:v>
                </c:pt>
                <c:pt idx="87">
                  <c:v>-0.90598000000000001</c:v>
                </c:pt>
                <c:pt idx="88">
                  <c:v>-0.59977000000000003</c:v>
                </c:pt>
                <c:pt idx="89">
                  <c:v>0.43384</c:v>
                </c:pt>
                <c:pt idx="90">
                  <c:v>-0.82096000000000002</c:v>
                </c:pt>
                <c:pt idx="91">
                  <c:v>-1.7814000000000001</c:v>
                </c:pt>
                <c:pt idx="92">
                  <c:v>-0.51595000000000002</c:v>
                </c:pt>
                <c:pt idx="93">
                  <c:v>-2.1587999999999998</c:v>
                </c:pt>
                <c:pt idx="94">
                  <c:v>-1.0707</c:v>
                </c:pt>
                <c:pt idx="95">
                  <c:v>-1.4360999999999999</c:v>
                </c:pt>
                <c:pt idx="96">
                  <c:v>-1.3720000000000001</c:v>
                </c:pt>
                <c:pt idx="97">
                  <c:v>-1.4957</c:v>
                </c:pt>
                <c:pt idx="98">
                  <c:v>-1.929</c:v>
                </c:pt>
                <c:pt idx="99">
                  <c:v>-1.2523</c:v>
                </c:pt>
                <c:pt idx="100">
                  <c:v>-2.0724</c:v>
                </c:pt>
                <c:pt idx="101">
                  <c:v>-1.5244</c:v>
                </c:pt>
                <c:pt idx="102">
                  <c:v>-0.46145999999999998</c:v>
                </c:pt>
                <c:pt idx="103">
                  <c:v>-2.0522</c:v>
                </c:pt>
                <c:pt idx="104">
                  <c:v>-2.1286</c:v>
                </c:pt>
                <c:pt idx="105">
                  <c:v>-0.67847000000000002</c:v>
                </c:pt>
                <c:pt idx="106">
                  <c:v>-2.8540000000000001</c:v>
                </c:pt>
                <c:pt idx="107">
                  <c:v>-0.62597999999999998</c:v>
                </c:pt>
                <c:pt idx="108">
                  <c:v>-1.0268999999999999</c:v>
                </c:pt>
                <c:pt idx="109">
                  <c:v>-1.6048</c:v>
                </c:pt>
                <c:pt idx="110">
                  <c:v>-2.04</c:v>
                </c:pt>
                <c:pt idx="111">
                  <c:v>-2.0512000000000001</c:v>
                </c:pt>
                <c:pt idx="112">
                  <c:v>-1.6958</c:v>
                </c:pt>
                <c:pt idx="113">
                  <c:v>-1.2716000000000001</c:v>
                </c:pt>
                <c:pt idx="114">
                  <c:v>-1.4078999999999999</c:v>
                </c:pt>
                <c:pt idx="115">
                  <c:v>-0.18054999999999999</c:v>
                </c:pt>
                <c:pt idx="116">
                  <c:v>-1.6700999999999999</c:v>
                </c:pt>
                <c:pt idx="117">
                  <c:v>-0.75561999999999996</c:v>
                </c:pt>
                <c:pt idx="118">
                  <c:v>-1.0315000000000001</c:v>
                </c:pt>
                <c:pt idx="119">
                  <c:v>-0.88636000000000004</c:v>
                </c:pt>
                <c:pt idx="120">
                  <c:v>-0.58143</c:v>
                </c:pt>
                <c:pt idx="121">
                  <c:v>-1.6054999999999999</c:v>
                </c:pt>
                <c:pt idx="122">
                  <c:v>-1.9292E-2</c:v>
                </c:pt>
                <c:pt idx="123">
                  <c:v>-1.4810000000000001</c:v>
                </c:pt>
                <c:pt idx="124">
                  <c:v>-1.2021999999999999</c:v>
                </c:pt>
                <c:pt idx="125">
                  <c:v>-0.86394000000000004</c:v>
                </c:pt>
                <c:pt idx="126">
                  <c:v>-0.69137000000000004</c:v>
                </c:pt>
                <c:pt idx="127">
                  <c:v>-1.4773000000000001</c:v>
                </c:pt>
                <c:pt idx="128">
                  <c:v>-1.4308000000000001</c:v>
                </c:pt>
                <c:pt idx="129">
                  <c:v>-0.94308999999999998</c:v>
                </c:pt>
                <c:pt idx="130">
                  <c:v>-0.72504000000000002</c:v>
                </c:pt>
                <c:pt idx="131">
                  <c:v>-0.22559000000000001</c:v>
                </c:pt>
                <c:pt idx="132">
                  <c:v>-0.93232999999999999</c:v>
                </c:pt>
                <c:pt idx="133">
                  <c:v>-1.6846000000000001</c:v>
                </c:pt>
                <c:pt idx="134">
                  <c:v>0.29082000000000002</c:v>
                </c:pt>
                <c:pt idx="135">
                  <c:v>-0.75632999999999995</c:v>
                </c:pt>
                <c:pt idx="136">
                  <c:v>-0.20508000000000001</c:v>
                </c:pt>
                <c:pt idx="137">
                  <c:v>-0.37829000000000002</c:v>
                </c:pt>
                <c:pt idx="138">
                  <c:v>-1.7509999999999999</c:v>
                </c:pt>
                <c:pt idx="139">
                  <c:v>-1.1456999999999999</c:v>
                </c:pt>
                <c:pt idx="140">
                  <c:v>-0.37741999999999998</c:v>
                </c:pt>
                <c:pt idx="141">
                  <c:v>-0.85772999999999999</c:v>
                </c:pt>
                <c:pt idx="142">
                  <c:v>-0.44063999999999998</c:v>
                </c:pt>
                <c:pt idx="143">
                  <c:v>-0.87412000000000001</c:v>
                </c:pt>
                <c:pt idx="144">
                  <c:v>-0.31113000000000002</c:v>
                </c:pt>
                <c:pt idx="145">
                  <c:v>-1.1071</c:v>
                </c:pt>
                <c:pt idx="146">
                  <c:v>-1.0205</c:v>
                </c:pt>
                <c:pt idx="147">
                  <c:v>-0.68174999999999997</c:v>
                </c:pt>
                <c:pt idx="148">
                  <c:v>-1.3655999999999999</c:v>
                </c:pt>
                <c:pt idx="149">
                  <c:v>-1.1560999999999999</c:v>
                </c:pt>
                <c:pt idx="150">
                  <c:v>-0.86506000000000005</c:v>
                </c:pt>
                <c:pt idx="151">
                  <c:v>-1.6218999999999999</c:v>
                </c:pt>
                <c:pt idx="152">
                  <c:v>-0.94315000000000004</c:v>
                </c:pt>
                <c:pt idx="153">
                  <c:v>0.42547000000000001</c:v>
                </c:pt>
                <c:pt idx="154">
                  <c:v>0.92996000000000001</c:v>
                </c:pt>
                <c:pt idx="155">
                  <c:v>-0.73604999999999998</c:v>
                </c:pt>
                <c:pt idx="156">
                  <c:v>-0.42519000000000001</c:v>
                </c:pt>
                <c:pt idx="157">
                  <c:v>-1.1514</c:v>
                </c:pt>
                <c:pt idx="158">
                  <c:v>-7.6818999999999998E-2</c:v>
                </c:pt>
                <c:pt idx="159">
                  <c:v>-1.3664000000000001</c:v>
                </c:pt>
                <c:pt idx="160">
                  <c:v>-1.6194E-2</c:v>
                </c:pt>
                <c:pt idx="161">
                  <c:v>-0.45241999999999999</c:v>
                </c:pt>
                <c:pt idx="162">
                  <c:v>-0.31584000000000001</c:v>
                </c:pt>
                <c:pt idx="163">
                  <c:v>9.1409000000000004E-2</c:v>
                </c:pt>
                <c:pt idx="164">
                  <c:v>-0.41824</c:v>
                </c:pt>
                <c:pt idx="165">
                  <c:v>-1.2332000000000001</c:v>
                </c:pt>
                <c:pt idx="166">
                  <c:v>-0.54810999999999999</c:v>
                </c:pt>
                <c:pt idx="167">
                  <c:v>-1.0428999999999999</c:v>
                </c:pt>
                <c:pt idx="168">
                  <c:v>0.45734999999999998</c:v>
                </c:pt>
                <c:pt idx="169">
                  <c:v>-1.5335000000000001</c:v>
                </c:pt>
                <c:pt idx="170">
                  <c:v>0.88188</c:v>
                </c:pt>
                <c:pt idx="171">
                  <c:v>9.2540999999999998E-2</c:v>
                </c:pt>
                <c:pt idx="172">
                  <c:v>0.73309999999999997</c:v>
                </c:pt>
                <c:pt idx="173">
                  <c:v>-0.35979</c:v>
                </c:pt>
                <c:pt idx="174">
                  <c:v>0.53793000000000002</c:v>
                </c:pt>
                <c:pt idx="175">
                  <c:v>-8.3438999999999999E-2</c:v>
                </c:pt>
                <c:pt idx="176">
                  <c:v>-0.48819000000000001</c:v>
                </c:pt>
                <c:pt idx="177">
                  <c:v>-0.99021999999999999</c:v>
                </c:pt>
                <c:pt idx="178">
                  <c:v>-1.0865</c:v>
                </c:pt>
                <c:pt idx="179">
                  <c:v>0.11169</c:v>
                </c:pt>
                <c:pt idx="180">
                  <c:v>-0.33631</c:v>
                </c:pt>
                <c:pt idx="181">
                  <c:v>-0.33121</c:v>
                </c:pt>
                <c:pt idx="182">
                  <c:v>-8.1405999999999996E-3</c:v>
                </c:pt>
                <c:pt idx="183">
                  <c:v>6.9469000000000003E-2</c:v>
                </c:pt>
                <c:pt idx="184">
                  <c:v>0.41732000000000002</c:v>
                </c:pt>
                <c:pt idx="185">
                  <c:v>-0.71935000000000004</c:v>
                </c:pt>
                <c:pt idx="186">
                  <c:v>0.28248000000000001</c:v>
                </c:pt>
                <c:pt idx="187">
                  <c:v>4.3910999999999999E-2</c:v>
                </c:pt>
                <c:pt idx="188">
                  <c:v>1.3926000000000001</c:v>
                </c:pt>
                <c:pt idx="189">
                  <c:v>-0.62287000000000003</c:v>
                </c:pt>
                <c:pt idx="190">
                  <c:v>-0.45517999999999997</c:v>
                </c:pt>
                <c:pt idx="191">
                  <c:v>1.8471</c:v>
                </c:pt>
                <c:pt idx="192">
                  <c:v>0.48919000000000001</c:v>
                </c:pt>
                <c:pt idx="193">
                  <c:v>-0.22325</c:v>
                </c:pt>
                <c:pt idx="194">
                  <c:v>0.66603999999999997</c:v>
                </c:pt>
                <c:pt idx="195">
                  <c:v>7.1617E-2</c:v>
                </c:pt>
                <c:pt idx="196">
                  <c:v>7.1758000000000002E-2</c:v>
                </c:pt>
                <c:pt idx="197">
                  <c:v>0.64531000000000005</c:v>
                </c:pt>
                <c:pt idx="198">
                  <c:v>0.40897</c:v>
                </c:pt>
                <c:pt idx="199">
                  <c:v>8.0291000000000001E-2</c:v>
                </c:pt>
                <c:pt idx="200">
                  <c:v>0.23988999999999999</c:v>
                </c:pt>
                <c:pt idx="201">
                  <c:v>0.56796000000000002</c:v>
                </c:pt>
                <c:pt idx="202">
                  <c:v>-0.76614000000000004</c:v>
                </c:pt>
                <c:pt idx="203">
                  <c:v>0.49752999999999997</c:v>
                </c:pt>
                <c:pt idx="204">
                  <c:v>0.49181999999999998</c:v>
                </c:pt>
                <c:pt idx="205">
                  <c:v>0.12078</c:v>
                </c:pt>
                <c:pt idx="206">
                  <c:v>-0.31152000000000002</c:v>
                </c:pt>
                <c:pt idx="207">
                  <c:v>0.76027999999999996</c:v>
                </c:pt>
                <c:pt idx="208">
                  <c:v>-3.5739999999999999E-3</c:v>
                </c:pt>
                <c:pt idx="209">
                  <c:v>-0.52012999999999998</c:v>
                </c:pt>
                <c:pt idx="210">
                  <c:v>-0.53576000000000001</c:v>
                </c:pt>
                <c:pt idx="211">
                  <c:v>0.15181</c:v>
                </c:pt>
                <c:pt idx="212">
                  <c:v>3.2127999999999997E-2</c:v>
                </c:pt>
                <c:pt idx="213">
                  <c:v>-0.12809999999999999</c:v>
                </c:pt>
                <c:pt idx="214">
                  <c:v>0.48380000000000001</c:v>
                </c:pt>
                <c:pt idx="215">
                  <c:v>2.8192E-3</c:v>
                </c:pt>
                <c:pt idx="216">
                  <c:v>4.4856E-2</c:v>
                </c:pt>
                <c:pt idx="217">
                  <c:v>-1.1907000000000001</c:v>
                </c:pt>
                <c:pt idx="218">
                  <c:v>-0.21210000000000001</c:v>
                </c:pt>
                <c:pt idx="219">
                  <c:v>-0.69310000000000005</c:v>
                </c:pt>
                <c:pt idx="220">
                  <c:v>1.0401</c:v>
                </c:pt>
                <c:pt idx="221">
                  <c:v>0.18837999999999999</c:v>
                </c:pt>
                <c:pt idx="222">
                  <c:v>0.88366</c:v>
                </c:pt>
                <c:pt idx="223">
                  <c:v>0.49410999999999999</c:v>
                </c:pt>
                <c:pt idx="224">
                  <c:v>-0.55364999999999998</c:v>
                </c:pt>
                <c:pt idx="225">
                  <c:v>0.20877000000000001</c:v>
                </c:pt>
                <c:pt idx="226">
                  <c:v>1.0049999999999999</c:v>
                </c:pt>
                <c:pt idx="227">
                  <c:v>-0.47305000000000003</c:v>
                </c:pt>
                <c:pt idx="228">
                  <c:v>-0.27783000000000002</c:v>
                </c:pt>
                <c:pt idx="229">
                  <c:v>6.021E-2</c:v>
                </c:pt>
                <c:pt idx="230">
                  <c:v>0.16081999999999999</c:v>
                </c:pt>
                <c:pt idx="231">
                  <c:v>0.69935999999999998</c:v>
                </c:pt>
                <c:pt idx="232">
                  <c:v>8.6316000000000004E-2</c:v>
                </c:pt>
                <c:pt idx="233">
                  <c:v>-0.39246999999999999</c:v>
                </c:pt>
                <c:pt idx="234">
                  <c:v>0.61734999999999995</c:v>
                </c:pt>
                <c:pt idx="235">
                  <c:v>-0.58774000000000004</c:v>
                </c:pt>
                <c:pt idx="236">
                  <c:v>0.63431000000000004</c:v>
                </c:pt>
                <c:pt idx="237">
                  <c:v>0.2303</c:v>
                </c:pt>
                <c:pt idx="238">
                  <c:v>-0.25661</c:v>
                </c:pt>
                <c:pt idx="239">
                  <c:v>-7.2642999999999999E-2</c:v>
                </c:pt>
                <c:pt idx="240">
                  <c:v>0.58577999999999997</c:v>
                </c:pt>
                <c:pt idx="241">
                  <c:v>0.32684000000000002</c:v>
                </c:pt>
                <c:pt idx="242">
                  <c:v>-8.8441000000000006E-2</c:v>
                </c:pt>
                <c:pt idx="243">
                  <c:v>0.10455</c:v>
                </c:pt>
                <c:pt idx="244">
                  <c:v>1.1685000000000001</c:v>
                </c:pt>
                <c:pt idx="245">
                  <c:v>-0.17227999999999999</c:v>
                </c:pt>
                <c:pt idx="246">
                  <c:v>0.43390000000000001</c:v>
                </c:pt>
                <c:pt idx="247">
                  <c:v>1.3112999999999999</c:v>
                </c:pt>
                <c:pt idx="248">
                  <c:v>0.55449000000000004</c:v>
                </c:pt>
                <c:pt idx="249">
                  <c:v>-0.59031999999999996</c:v>
                </c:pt>
                <c:pt idx="250">
                  <c:v>0.46737000000000001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65B-0347-9BCD-0A0EAA8AE915}"/>
            </c:ext>
          </c:extLst>
        </c:ser>
        <c:ser>
          <c:idx val="8"/>
          <c:order val="8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Gg_R153Q_cell9_FL!$A$10:$IQ$10</c:f>
              <c:numCache>
                <c:formatCode>General</c:formatCode>
                <c:ptCount val="251"/>
                <c:pt idx="0">
                  <c:v>0.76571999999999996</c:v>
                </c:pt>
                <c:pt idx="1">
                  <c:v>0.33889000000000002</c:v>
                </c:pt>
                <c:pt idx="2">
                  <c:v>-0.21026</c:v>
                </c:pt>
                <c:pt idx="3">
                  <c:v>0.54815000000000003</c:v>
                </c:pt>
                <c:pt idx="4">
                  <c:v>-1.9024000000000001E-3</c:v>
                </c:pt>
                <c:pt idx="5">
                  <c:v>-6.4048999999999995E-2</c:v>
                </c:pt>
                <c:pt idx="6">
                  <c:v>-0.80459000000000003</c:v>
                </c:pt>
                <c:pt idx="7">
                  <c:v>0.55776000000000003</c:v>
                </c:pt>
                <c:pt idx="8">
                  <c:v>0.52856999999999998</c:v>
                </c:pt>
                <c:pt idx="9">
                  <c:v>-0.33656000000000003</c:v>
                </c:pt>
                <c:pt idx="10">
                  <c:v>0.55142999999999998</c:v>
                </c:pt>
                <c:pt idx="11">
                  <c:v>-0.11466</c:v>
                </c:pt>
                <c:pt idx="12">
                  <c:v>6.1969999999999997E-2</c:v>
                </c:pt>
                <c:pt idx="13">
                  <c:v>0.85970000000000002</c:v>
                </c:pt>
                <c:pt idx="14">
                  <c:v>0.72218000000000004</c:v>
                </c:pt>
                <c:pt idx="15">
                  <c:v>1.0693999999999999</c:v>
                </c:pt>
                <c:pt idx="16">
                  <c:v>0.13250000000000001</c:v>
                </c:pt>
                <c:pt idx="17">
                  <c:v>0.27618999999999999</c:v>
                </c:pt>
                <c:pt idx="18">
                  <c:v>-0.32808999999999999</c:v>
                </c:pt>
                <c:pt idx="19">
                  <c:v>0.92874999999999996</c:v>
                </c:pt>
                <c:pt idx="20">
                  <c:v>1.1546000000000001</c:v>
                </c:pt>
                <c:pt idx="21">
                  <c:v>0.44423000000000001</c:v>
                </c:pt>
                <c:pt idx="22">
                  <c:v>1.0457000000000001</c:v>
                </c:pt>
                <c:pt idx="23">
                  <c:v>0.31722</c:v>
                </c:pt>
                <c:pt idx="24">
                  <c:v>0.91459000000000001</c:v>
                </c:pt>
                <c:pt idx="25">
                  <c:v>0.83121999999999996</c:v>
                </c:pt>
                <c:pt idx="26">
                  <c:v>0.37542999999999999</c:v>
                </c:pt>
                <c:pt idx="27">
                  <c:v>-0.16070999999999999</c:v>
                </c:pt>
                <c:pt idx="28">
                  <c:v>0.25969999999999999</c:v>
                </c:pt>
                <c:pt idx="29">
                  <c:v>0.50451999999999997</c:v>
                </c:pt>
                <c:pt idx="30">
                  <c:v>-0.42392999999999997</c:v>
                </c:pt>
                <c:pt idx="31">
                  <c:v>-6.6706000000000001E-2</c:v>
                </c:pt>
                <c:pt idx="32">
                  <c:v>0.19933000000000001</c:v>
                </c:pt>
                <c:pt idx="33">
                  <c:v>-0.93364000000000003</c:v>
                </c:pt>
                <c:pt idx="34">
                  <c:v>0.89122999999999997</c:v>
                </c:pt>
                <c:pt idx="35">
                  <c:v>1.0872999999999999</c:v>
                </c:pt>
                <c:pt idx="36">
                  <c:v>0.35249000000000003</c:v>
                </c:pt>
                <c:pt idx="37">
                  <c:v>0.81222000000000005</c:v>
                </c:pt>
                <c:pt idx="38">
                  <c:v>-0.33478999999999998</c:v>
                </c:pt>
                <c:pt idx="39">
                  <c:v>0.44141000000000002</c:v>
                </c:pt>
                <c:pt idx="40">
                  <c:v>0.44741999999999998</c:v>
                </c:pt>
                <c:pt idx="41">
                  <c:v>1.234</c:v>
                </c:pt>
                <c:pt idx="42">
                  <c:v>0.58947000000000005</c:v>
                </c:pt>
                <c:pt idx="43">
                  <c:v>0.55486000000000002</c:v>
                </c:pt>
                <c:pt idx="44">
                  <c:v>-0.80754999999999999</c:v>
                </c:pt>
                <c:pt idx="45">
                  <c:v>0.54566000000000003</c:v>
                </c:pt>
                <c:pt idx="46">
                  <c:v>1.4953000000000001</c:v>
                </c:pt>
                <c:pt idx="47">
                  <c:v>1.6195999999999999</c:v>
                </c:pt>
                <c:pt idx="48">
                  <c:v>3.26</c:v>
                </c:pt>
                <c:pt idx="49">
                  <c:v>6.6318999999999999</c:v>
                </c:pt>
                <c:pt idx="50">
                  <c:v>8.2606000000000002</c:v>
                </c:pt>
                <c:pt idx="51">
                  <c:v>7.0782999999999996</c:v>
                </c:pt>
                <c:pt idx="52">
                  <c:v>7.4397000000000002</c:v>
                </c:pt>
                <c:pt idx="53">
                  <c:v>7.1368999999999998</c:v>
                </c:pt>
                <c:pt idx="54">
                  <c:v>4.7847999999999997</c:v>
                </c:pt>
                <c:pt idx="55">
                  <c:v>5.5494000000000003</c:v>
                </c:pt>
                <c:pt idx="56">
                  <c:v>5.2153999999999998</c:v>
                </c:pt>
                <c:pt idx="57">
                  <c:v>4.3342000000000001</c:v>
                </c:pt>
                <c:pt idx="58">
                  <c:v>3.7709000000000001</c:v>
                </c:pt>
                <c:pt idx="59">
                  <c:v>4.4682000000000004</c:v>
                </c:pt>
                <c:pt idx="60">
                  <c:v>2.6221000000000001</c:v>
                </c:pt>
                <c:pt idx="61">
                  <c:v>3.0764999999999998</c:v>
                </c:pt>
                <c:pt idx="62">
                  <c:v>2.8460000000000001</c:v>
                </c:pt>
                <c:pt idx="63">
                  <c:v>3.5013000000000001</c:v>
                </c:pt>
                <c:pt idx="64">
                  <c:v>1.8159000000000001</c:v>
                </c:pt>
                <c:pt idx="65">
                  <c:v>1.8213999999999999</c:v>
                </c:pt>
                <c:pt idx="66">
                  <c:v>1.2698</c:v>
                </c:pt>
                <c:pt idx="67">
                  <c:v>1.8547</c:v>
                </c:pt>
                <c:pt idx="68">
                  <c:v>-0.62185999999999997</c:v>
                </c:pt>
                <c:pt idx="69">
                  <c:v>0.38478000000000001</c:v>
                </c:pt>
                <c:pt idx="70">
                  <c:v>0.25757999999999998</c:v>
                </c:pt>
                <c:pt idx="71">
                  <c:v>0.97253999999999996</c:v>
                </c:pt>
                <c:pt idx="72">
                  <c:v>-5.6416000000000001E-2</c:v>
                </c:pt>
                <c:pt idx="73">
                  <c:v>0.43006</c:v>
                </c:pt>
                <c:pt idx="74">
                  <c:v>5.5403000000000001E-2</c:v>
                </c:pt>
                <c:pt idx="75">
                  <c:v>0.19011</c:v>
                </c:pt>
                <c:pt idx="76">
                  <c:v>0.70865999999999996</c:v>
                </c:pt>
                <c:pt idx="77">
                  <c:v>1.0723</c:v>
                </c:pt>
                <c:pt idx="78">
                  <c:v>0.25240000000000001</c:v>
                </c:pt>
                <c:pt idx="79">
                  <c:v>0.75831999999999999</c:v>
                </c:pt>
                <c:pt idx="80">
                  <c:v>0.36559000000000003</c:v>
                </c:pt>
                <c:pt idx="81">
                  <c:v>-1.0084</c:v>
                </c:pt>
                <c:pt idx="82">
                  <c:v>-0.41627999999999998</c:v>
                </c:pt>
                <c:pt idx="83">
                  <c:v>-0.25086000000000003</c:v>
                </c:pt>
                <c:pt idx="84">
                  <c:v>-0.49954999999999999</c:v>
                </c:pt>
                <c:pt idx="85">
                  <c:v>0.14321999999999999</c:v>
                </c:pt>
                <c:pt idx="86">
                  <c:v>-1.7849999999999999</c:v>
                </c:pt>
                <c:pt idx="87">
                  <c:v>-1.1309</c:v>
                </c:pt>
                <c:pt idx="88">
                  <c:v>-0.20274</c:v>
                </c:pt>
                <c:pt idx="89">
                  <c:v>-1.9967999999999999</c:v>
                </c:pt>
                <c:pt idx="90">
                  <c:v>-2.1896</c:v>
                </c:pt>
                <c:pt idx="91">
                  <c:v>-1.0748</c:v>
                </c:pt>
                <c:pt idx="92">
                  <c:v>-1.3669</c:v>
                </c:pt>
                <c:pt idx="93">
                  <c:v>-1.6689000000000001</c:v>
                </c:pt>
                <c:pt idx="94">
                  <c:v>-1.6918</c:v>
                </c:pt>
                <c:pt idx="95">
                  <c:v>-2.852799999999998</c:v>
                </c:pt>
                <c:pt idx="96">
                  <c:v>-1.2051000000000001</c:v>
                </c:pt>
                <c:pt idx="97">
                  <c:v>-1.4692000000000001</c:v>
                </c:pt>
                <c:pt idx="98">
                  <c:v>-2.1934999999999998</c:v>
                </c:pt>
                <c:pt idx="99">
                  <c:v>-2.2069000000000001</c:v>
                </c:pt>
                <c:pt idx="100">
                  <c:v>-1.3022</c:v>
                </c:pt>
                <c:pt idx="101">
                  <c:v>-1.6990000000000001</c:v>
                </c:pt>
                <c:pt idx="102">
                  <c:v>-1.2071000000000001</c:v>
                </c:pt>
                <c:pt idx="103">
                  <c:v>-0.64280999999999999</c:v>
                </c:pt>
                <c:pt idx="104">
                  <c:v>-1.5234000000000001</c:v>
                </c:pt>
                <c:pt idx="105">
                  <c:v>-1.7351000000000001</c:v>
                </c:pt>
                <c:pt idx="106">
                  <c:v>-1.7503</c:v>
                </c:pt>
                <c:pt idx="107">
                  <c:v>-0.41959000000000002</c:v>
                </c:pt>
                <c:pt idx="108">
                  <c:v>-1.6263000000000001</c:v>
                </c:pt>
                <c:pt idx="109">
                  <c:v>-2.3005</c:v>
                </c:pt>
                <c:pt idx="110">
                  <c:v>-0.69650000000000001</c:v>
                </c:pt>
                <c:pt idx="111">
                  <c:v>-2.0802999999999998</c:v>
                </c:pt>
                <c:pt idx="112">
                  <c:v>-2.1962999999999999</c:v>
                </c:pt>
                <c:pt idx="113">
                  <c:v>-2.5295000000000001</c:v>
                </c:pt>
                <c:pt idx="114">
                  <c:v>-2.2772999999999999</c:v>
                </c:pt>
                <c:pt idx="115">
                  <c:v>-1.8900999999999999</c:v>
                </c:pt>
                <c:pt idx="116">
                  <c:v>-0.54979</c:v>
                </c:pt>
                <c:pt idx="117">
                  <c:v>-1.6351</c:v>
                </c:pt>
                <c:pt idx="118">
                  <c:v>-1.6398999999999999</c:v>
                </c:pt>
                <c:pt idx="119">
                  <c:v>-1.4076</c:v>
                </c:pt>
                <c:pt idx="120">
                  <c:v>-1.7145999999999999</c:v>
                </c:pt>
                <c:pt idx="121">
                  <c:v>-1.3834</c:v>
                </c:pt>
                <c:pt idx="122">
                  <c:v>-0.97085999999999995</c:v>
                </c:pt>
                <c:pt idx="123">
                  <c:v>-1.5105</c:v>
                </c:pt>
                <c:pt idx="124">
                  <c:v>-1.0542</c:v>
                </c:pt>
                <c:pt idx="125">
                  <c:v>-2.4064999999999999</c:v>
                </c:pt>
                <c:pt idx="126">
                  <c:v>-1.319</c:v>
                </c:pt>
                <c:pt idx="127">
                  <c:v>-1.2488999999999999</c:v>
                </c:pt>
                <c:pt idx="128">
                  <c:v>-0.94203999999999999</c:v>
                </c:pt>
                <c:pt idx="129">
                  <c:v>-2.0562999999999998</c:v>
                </c:pt>
                <c:pt idx="130">
                  <c:v>-1.2571000000000001</c:v>
                </c:pt>
                <c:pt idx="131">
                  <c:v>-1.6359999999999999</c:v>
                </c:pt>
                <c:pt idx="132">
                  <c:v>-0.79288000000000003</c:v>
                </c:pt>
                <c:pt idx="133">
                  <c:v>-1.4906999999999999</c:v>
                </c:pt>
                <c:pt idx="134">
                  <c:v>-0.72348999999999997</c:v>
                </c:pt>
                <c:pt idx="135">
                  <c:v>-1.5315000000000001</c:v>
                </c:pt>
                <c:pt idx="136">
                  <c:v>-4.1979000000000002E-2</c:v>
                </c:pt>
                <c:pt idx="137">
                  <c:v>0.28567999999999999</c:v>
                </c:pt>
                <c:pt idx="138">
                  <c:v>-1.8442000000000001</c:v>
                </c:pt>
                <c:pt idx="139">
                  <c:v>-1.2396</c:v>
                </c:pt>
                <c:pt idx="140">
                  <c:v>-2.3811</c:v>
                </c:pt>
                <c:pt idx="141">
                  <c:v>-1.7222999999999999</c:v>
                </c:pt>
                <c:pt idx="142">
                  <c:v>-0.60494000000000003</c:v>
                </c:pt>
                <c:pt idx="143">
                  <c:v>-1.8924000000000001</c:v>
                </c:pt>
                <c:pt idx="144">
                  <c:v>-0.31372</c:v>
                </c:pt>
                <c:pt idx="145">
                  <c:v>-0.23000999999999999</c:v>
                </c:pt>
                <c:pt idx="146">
                  <c:v>-0.66900000000000004</c:v>
                </c:pt>
                <c:pt idx="147">
                  <c:v>-9.103E-2</c:v>
                </c:pt>
                <c:pt idx="148">
                  <c:v>-0.83498000000000006</c:v>
                </c:pt>
                <c:pt idx="149">
                  <c:v>-0.70337000000000005</c:v>
                </c:pt>
                <c:pt idx="150">
                  <c:v>-0.98199000000000003</c:v>
                </c:pt>
                <c:pt idx="151">
                  <c:v>-0.60821999999999998</c:v>
                </c:pt>
                <c:pt idx="152">
                  <c:v>0.14099</c:v>
                </c:pt>
                <c:pt idx="153">
                  <c:v>-0.84469000000000005</c:v>
                </c:pt>
                <c:pt idx="154">
                  <c:v>-0.26985999999999999</c:v>
                </c:pt>
                <c:pt idx="155">
                  <c:v>0.27379999999999999</c:v>
                </c:pt>
                <c:pt idx="156">
                  <c:v>-1.0494000000000001</c:v>
                </c:pt>
                <c:pt idx="157">
                  <c:v>-0.69189000000000001</c:v>
                </c:pt>
                <c:pt idx="158">
                  <c:v>-0.44686999999999999</c:v>
                </c:pt>
                <c:pt idx="159">
                  <c:v>-0.40336</c:v>
                </c:pt>
                <c:pt idx="160">
                  <c:v>0.48326000000000002</c:v>
                </c:pt>
                <c:pt idx="161">
                  <c:v>-0.69496000000000002</c:v>
                </c:pt>
                <c:pt idx="162">
                  <c:v>-2.0272999999999999</c:v>
                </c:pt>
                <c:pt idx="163">
                  <c:v>-2.9590999999999999E-2</c:v>
                </c:pt>
                <c:pt idx="164">
                  <c:v>0.21093000000000001</c:v>
                </c:pt>
                <c:pt idx="165">
                  <c:v>-0.70118999999999998</c:v>
                </c:pt>
                <c:pt idx="166">
                  <c:v>0.39737</c:v>
                </c:pt>
                <c:pt idx="167">
                  <c:v>-0.20615</c:v>
                </c:pt>
                <c:pt idx="168">
                  <c:v>-1.0740000000000001</c:v>
                </c:pt>
                <c:pt idx="169">
                  <c:v>-0.29171999999999998</c:v>
                </c:pt>
                <c:pt idx="170">
                  <c:v>-0.55818000000000001</c:v>
                </c:pt>
                <c:pt idx="171">
                  <c:v>-0.73199999999999998</c:v>
                </c:pt>
                <c:pt idx="172">
                  <c:v>-0.54976999999999998</c:v>
                </c:pt>
                <c:pt idx="173">
                  <c:v>0.61119999999999997</c:v>
                </c:pt>
                <c:pt idx="174">
                  <c:v>-1.8228</c:v>
                </c:pt>
                <c:pt idx="175">
                  <c:v>-0.35866999999999999</c:v>
                </c:pt>
                <c:pt idx="176">
                  <c:v>0.18551999999999999</c:v>
                </c:pt>
                <c:pt idx="177">
                  <c:v>-0.12250999999999999</c:v>
                </c:pt>
                <c:pt idx="178">
                  <c:v>-0.83226999999999995</c:v>
                </c:pt>
                <c:pt idx="179">
                  <c:v>-0.35178999999999999</c:v>
                </c:pt>
                <c:pt idx="180">
                  <c:v>-0.55589999999999995</c:v>
                </c:pt>
                <c:pt idx="181">
                  <c:v>-7.1340000000000001E-2</c:v>
                </c:pt>
                <c:pt idx="182">
                  <c:v>0.72050999999999998</c:v>
                </c:pt>
                <c:pt idx="183">
                  <c:v>0.54893999999999998</c:v>
                </c:pt>
                <c:pt idx="184">
                  <c:v>3.7989000000000002E-2</c:v>
                </c:pt>
                <c:pt idx="185">
                  <c:v>-0.34598000000000001</c:v>
                </c:pt>
                <c:pt idx="186">
                  <c:v>-0.10498</c:v>
                </c:pt>
                <c:pt idx="187">
                  <c:v>0.35520000000000002</c:v>
                </c:pt>
                <c:pt idx="188">
                  <c:v>-0.56881000000000004</c:v>
                </c:pt>
                <c:pt idx="189">
                  <c:v>0.44269999999999998</c:v>
                </c:pt>
                <c:pt idx="190">
                  <c:v>-0.24224999999999999</c:v>
                </c:pt>
                <c:pt idx="191">
                  <c:v>0.40548000000000001</c:v>
                </c:pt>
                <c:pt idx="192">
                  <c:v>-1.2851E-2</c:v>
                </c:pt>
                <c:pt idx="193">
                  <c:v>-0.28838000000000003</c:v>
                </c:pt>
                <c:pt idx="194">
                  <c:v>0.63322999999999996</c:v>
                </c:pt>
                <c:pt idx="195">
                  <c:v>0.81098000000000003</c:v>
                </c:pt>
                <c:pt idx="196">
                  <c:v>0.25524999999999998</c:v>
                </c:pt>
                <c:pt idx="197">
                  <c:v>-0.32579000000000002</c:v>
                </c:pt>
                <c:pt idx="198">
                  <c:v>-0.88243000000000005</c:v>
                </c:pt>
                <c:pt idx="199">
                  <c:v>0.25703999999999999</c:v>
                </c:pt>
                <c:pt idx="200">
                  <c:v>-1.0714999999999999</c:v>
                </c:pt>
                <c:pt idx="201">
                  <c:v>1.8245999999999998E-2</c:v>
                </c:pt>
                <c:pt idx="202">
                  <c:v>-0.10635</c:v>
                </c:pt>
                <c:pt idx="203">
                  <c:v>-1.0919000000000001</c:v>
                </c:pt>
                <c:pt idx="204">
                  <c:v>0.15109</c:v>
                </c:pt>
                <c:pt idx="205">
                  <c:v>4.8639000000000002E-2</c:v>
                </c:pt>
                <c:pt idx="206">
                  <c:v>0.20200000000000001</c:v>
                </c:pt>
                <c:pt idx="207">
                  <c:v>-0.55264000000000002</c:v>
                </c:pt>
                <c:pt idx="208">
                  <c:v>-0.30843999999999999</c:v>
                </c:pt>
                <c:pt idx="209">
                  <c:v>0.18840999999999999</c:v>
                </c:pt>
                <c:pt idx="210">
                  <c:v>-0.19653000000000001</c:v>
                </c:pt>
                <c:pt idx="211">
                  <c:v>1.3781E-2</c:v>
                </c:pt>
                <c:pt idx="212">
                  <c:v>-0.36348000000000003</c:v>
                </c:pt>
                <c:pt idx="213">
                  <c:v>0.58718000000000004</c:v>
                </c:pt>
                <c:pt idx="214">
                  <c:v>-0.53134000000000003</c:v>
                </c:pt>
                <c:pt idx="215">
                  <c:v>0.19785</c:v>
                </c:pt>
                <c:pt idx="216">
                  <c:v>-0.20382</c:v>
                </c:pt>
                <c:pt idx="217">
                  <c:v>8.1975000000000006E-2</c:v>
                </c:pt>
                <c:pt idx="218">
                  <c:v>-0.54254000000000002</c:v>
                </c:pt>
                <c:pt idx="219">
                  <c:v>0.14283000000000001</c:v>
                </c:pt>
                <c:pt idx="220">
                  <c:v>0.85124999999999995</c:v>
                </c:pt>
                <c:pt idx="221">
                  <c:v>0.23351</c:v>
                </c:pt>
                <c:pt idx="222">
                  <c:v>0.86826999999999999</c:v>
                </c:pt>
                <c:pt idx="223">
                  <c:v>-0.17347000000000001</c:v>
                </c:pt>
                <c:pt idx="224">
                  <c:v>-0.27095999999999998</c:v>
                </c:pt>
                <c:pt idx="225">
                  <c:v>0.47455000000000003</c:v>
                </c:pt>
                <c:pt idx="226">
                  <c:v>0.57279000000000002</c:v>
                </c:pt>
                <c:pt idx="227">
                  <c:v>-0.47033999999999998</c:v>
                </c:pt>
                <c:pt idx="228">
                  <c:v>-0.29210000000000003</c:v>
                </c:pt>
                <c:pt idx="229">
                  <c:v>1.2228000000000001</c:v>
                </c:pt>
                <c:pt idx="230">
                  <c:v>1.0177</c:v>
                </c:pt>
                <c:pt idx="231">
                  <c:v>0.70233999999999996</c:v>
                </c:pt>
                <c:pt idx="232">
                  <c:v>-0.19888</c:v>
                </c:pt>
                <c:pt idx="233">
                  <c:v>0.27184000000000003</c:v>
                </c:pt>
                <c:pt idx="234">
                  <c:v>0.14224000000000001</c:v>
                </c:pt>
                <c:pt idx="235">
                  <c:v>-0.19439000000000001</c:v>
                </c:pt>
                <c:pt idx="236">
                  <c:v>-0.34251999999999999</c:v>
                </c:pt>
                <c:pt idx="237">
                  <c:v>1.0838000000000001</c:v>
                </c:pt>
                <c:pt idx="238">
                  <c:v>-0.78707000000000005</c:v>
                </c:pt>
                <c:pt idx="239">
                  <c:v>0.15787000000000001</c:v>
                </c:pt>
                <c:pt idx="240">
                  <c:v>-0.82386999999999999</c:v>
                </c:pt>
                <c:pt idx="241">
                  <c:v>-0.19897999999999999</c:v>
                </c:pt>
                <c:pt idx="242">
                  <c:v>-0.14910999999999999</c:v>
                </c:pt>
                <c:pt idx="243">
                  <c:v>0.25563000000000002</c:v>
                </c:pt>
                <c:pt idx="244">
                  <c:v>-0.46031</c:v>
                </c:pt>
                <c:pt idx="245">
                  <c:v>0.63973000000000002</c:v>
                </c:pt>
                <c:pt idx="246">
                  <c:v>0.71265999999999996</c:v>
                </c:pt>
                <c:pt idx="247">
                  <c:v>0.54373000000000005</c:v>
                </c:pt>
                <c:pt idx="248">
                  <c:v>1.2518</c:v>
                </c:pt>
                <c:pt idx="249">
                  <c:v>0.86951999999999996</c:v>
                </c:pt>
                <c:pt idx="250">
                  <c:v>2.5611999999999999E-2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65B-0347-9BCD-0A0EAA8AE915}"/>
            </c:ext>
          </c:extLst>
        </c:ser>
        <c:ser>
          <c:idx val="9"/>
          <c:order val="9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Gg_R153Q_cell9_FL!$A$11:$IQ$11</c:f>
              <c:numCache>
                <c:formatCode>General</c:formatCode>
                <c:ptCount val="251"/>
                <c:pt idx="0">
                  <c:v>-0.43556</c:v>
                </c:pt>
                <c:pt idx="1">
                  <c:v>-0.46848000000000001</c:v>
                </c:pt>
                <c:pt idx="2">
                  <c:v>-0.64858000000000005</c:v>
                </c:pt>
                <c:pt idx="3">
                  <c:v>8.2475999999999994E-2</c:v>
                </c:pt>
                <c:pt idx="4">
                  <c:v>-0.62929000000000002</c:v>
                </c:pt>
                <c:pt idx="5">
                  <c:v>0.13800999999999999</c:v>
                </c:pt>
                <c:pt idx="6">
                  <c:v>-0.38899</c:v>
                </c:pt>
                <c:pt idx="7">
                  <c:v>0.12425</c:v>
                </c:pt>
                <c:pt idx="8">
                  <c:v>0.74075000000000002</c:v>
                </c:pt>
                <c:pt idx="9">
                  <c:v>-0.89534999999999998</c:v>
                </c:pt>
                <c:pt idx="10">
                  <c:v>-0.75844999999999996</c:v>
                </c:pt>
                <c:pt idx="11">
                  <c:v>-8.0797999999999995E-2</c:v>
                </c:pt>
                <c:pt idx="12">
                  <c:v>-9.017E-2</c:v>
                </c:pt>
                <c:pt idx="13">
                  <c:v>-0.27028000000000002</c:v>
                </c:pt>
                <c:pt idx="14">
                  <c:v>0.18275</c:v>
                </c:pt>
                <c:pt idx="15">
                  <c:v>-1.1358999999999999</c:v>
                </c:pt>
                <c:pt idx="16">
                  <c:v>-0.63626000000000005</c:v>
                </c:pt>
                <c:pt idx="17">
                  <c:v>-1.0291999999999999</c:v>
                </c:pt>
                <c:pt idx="18">
                  <c:v>-0.88236999999999999</c:v>
                </c:pt>
                <c:pt idx="19">
                  <c:v>-0.56701000000000001</c:v>
                </c:pt>
                <c:pt idx="20">
                  <c:v>0.16231000000000001</c:v>
                </c:pt>
                <c:pt idx="21">
                  <c:v>-0.80859999999999999</c:v>
                </c:pt>
                <c:pt idx="22">
                  <c:v>-0.36913000000000001</c:v>
                </c:pt>
                <c:pt idx="23">
                  <c:v>7.7584E-2</c:v>
                </c:pt>
                <c:pt idx="24">
                  <c:v>6.5495999999999999E-2</c:v>
                </c:pt>
                <c:pt idx="25">
                  <c:v>-0.59336999999999995</c:v>
                </c:pt>
                <c:pt idx="26">
                  <c:v>-0.38896999999999998</c:v>
                </c:pt>
                <c:pt idx="27">
                  <c:v>-0.92510000000000003</c:v>
                </c:pt>
                <c:pt idx="28">
                  <c:v>-0.53771000000000002</c:v>
                </c:pt>
                <c:pt idx="29">
                  <c:v>-1.1327</c:v>
                </c:pt>
                <c:pt idx="30">
                  <c:v>-1.5411999999999999</c:v>
                </c:pt>
                <c:pt idx="31">
                  <c:v>-1.5347</c:v>
                </c:pt>
                <c:pt idx="32">
                  <c:v>0.40361000000000002</c:v>
                </c:pt>
                <c:pt idx="33">
                  <c:v>-0.20954</c:v>
                </c:pt>
                <c:pt idx="34">
                  <c:v>-0.43905</c:v>
                </c:pt>
                <c:pt idx="35">
                  <c:v>-1.3008999999999999</c:v>
                </c:pt>
                <c:pt idx="36">
                  <c:v>-1.0873999999999999</c:v>
                </c:pt>
                <c:pt idx="37">
                  <c:v>0.17466999999999999</c:v>
                </c:pt>
                <c:pt idx="38">
                  <c:v>0.34603</c:v>
                </c:pt>
                <c:pt idx="39">
                  <c:v>-1.2605</c:v>
                </c:pt>
                <c:pt idx="40">
                  <c:v>-0.56052999999999997</c:v>
                </c:pt>
                <c:pt idx="41">
                  <c:v>-0.39052999999999999</c:v>
                </c:pt>
                <c:pt idx="42">
                  <c:v>-0.62458000000000002</c:v>
                </c:pt>
                <c:pt idx="43">
                  <c:v>-0.54744000000000004</c:v>
                </c:pt>
                <c:pt idx="44">
                  <c:v>0.19875999999999999</c:v>
                </c:pt>
                <c:pt idx="45">
                  <c:v>0.84531000000000001</c:v>
                </c:pt>
                <c:pt idx="46">
                  <c:v>1.7954000000000001</c:v>
                </c:pt>
                <c:pt idx="47">
                  <c:v>2.6905999999999999</c:v>
                </c:pt>
                <c:pt idx="48">
                  <c:v>4.1553000000000004</c:v>
                </c:pt>
                <c:pt idx="49">
                  <c:v>6.5446</c:v>
                </c:pt>
                <c:pt idx="50">
                  <c:v>7.6210999999999967</c:v>
                </c:pt>
                <c:pt idx="51">
                  <c:v>7.5044999999999984</c:v>
                </c:pt>
                <c:pt idx="52">
                  <c:v>5.6599999999999957</c:v>
                </c:pt>
                <c:pt idx="53">
                  <c:v>4.1914999999999996</c:v>
                </c:pt>
                <c:pt idx="54">
                  <c:v>4.5957999999999997</c:v>
                </c:pt>
                <c:pt idx="55">
                  <c:v>4.8731999999999998</c:v>
                </c:pt>
                <c:pt idx="56">
                  <c:v>4.7124999999999986</c:v>
                </c:pt>
                <c:pt idx="57">
                  <c:v>3.6539999999999999</c:v>
                </c:pt>
                <c:pt idx="58">
                  <c:v>3.1232000000000002</c:v>
                </c:pt>
                <c:pt idx="59">
                  <c:v>2.6432000000000002</c:v>
                </c:pt>
                <c:pt idx="60">
                  <c:v>2.9908000000000001</c:v>
                </c:pt>
                <c:pt idx="61">
                  <c:v>1.8371</c:v>
                </c:pt>
                <c:pt idx="62">
                  <c:v>1.1549</c:v>
                </c:pt>
                <c:pt idx="63">
                  <c:v>1.7970999999999999</c:v>
                </c:pt>
                <c:pt idx="64">
                  <c:v>1.1335</c:v>
                </c:pt>
                <c:pt idx="65">
                  <c:v>1.4567000000000001</c:v>
                </c:pt>
                <c:pt idx="66">
                  <c:v>1.0038</c:v>
                </c:pt>
                <c:pt idx="67">
                  <c:v>1.9362999999999999</c:v>
                </c:pt>
                <c:pt idx="68">
                  <c:v>-5.8107999999999996E-3</c:v>
                </c:pt>
                <c:pt idx="69">
                  <c:v>0.66259000000000001</c:v>
                </c:pt>
                <c:pt idx="70">
                  <c:v>0.84804000000000002</c:v>
                </c:pt>
                <c:pt idx="71">
                  <c:v>0.30359999999999998</c:v>
                </c:pt>
                <c:pt idx="72">
                  <c:v>0.34497</c:v>
                </c:pt>
                <c:pt idx="73">
                  <c:v>-1.3381000000000001</c:v>
                </c:pt>
                <c:pt idx="74">
                  <c:v>5.3019999999999998E-2</c:v>
                </c:pt>
                <c:pt idx="75">
                  <c:v>-1.5313000000000001</c:v>
                </c:pt>
                <c:pt idx="76">
                  <c:v>-1.0658000000000001</c:v>
                </c:pt>
                <c:pt idx="77">
                  <c:v>-0.78295000000000003</c:v>
                </c:pt>
                <c:pt idx="78">
                  <c:v>-0.68223</c:v>
                </c:pt>
                <c:pt idx="79">
                  <c:v>-1.2407999999999999</c:v>
                </c:pt>
                <c:pt idx="80">
                  <c:v>-1.1096999999999999</c:v>
                </c:pt>
                <c:pt idx="81">
                  <c:v>-1.3746</c:v>
                </c:pt>
                <c:pt idx="82">
                  <c:v>-1.5535000000000001</c:v>
                </c:pt>
                <c:pt idx="83">
                  <c:v>-1.8003</c:v>
                </c:pt>
                <c:pt idx="84">
                  <c:v>-0.67371999999999999</c:v>
                </c:pt>
                <c:pt idx="85">
                  <c:v>-1.2595000000000001</c:v>
                </c:pt>
                <c:pt idx="86">
                  <c:v>-1.1746000000000001</c:v>
                </c:pt>
                <c:pt idx="87">
                  <c:v>-0.61894000000000005</c:v>
                </c:pt>
                <c:pt idx="88">
                  <c:v>-2.1558000000000002</c:v>
                </c:pt>
                <c:pt idx="89">
                  <c:v>-2.5204</c:v>
                </c:pt>
                <c:pt idx="90">
                  <c:v>-2.2728999999999999</c:v>
                </c:pt>
                <c:pt idx="91">
                  <c:v>-1.7077</c:v>
                </c:pt>
                <c:pt idx="92">
                  <c:v>-1.5948</c:v>
                </c:pt>
                <c:pt idx="93">
                  <c:v>-1.0658000000000001</c:v>
                </c:pt>
                <c:pt idx="94">
                  <c:v>-0.58309999999999995</c:v>
                </c:pt>
                <c:pt idx="95">
                  <c:v>-1.7734000000000001</c:v>
                </c:pt>
                <c:pt idx="96">
                  <c:v>-0.68025999999999998</c:v>
                </c:pt>
                <c:pt idx="97">
                  <c:v>-2.7069999999999999</c:v>
                </c:pt>
                <c:pt idx="98">
                  <c:v>-2.1427</c:v>
                </c:pt>
                <c:pt idx="99">
                  <c:v>-1.9404999999999999</c:v>
                </c:pt>
                <c:pt idx="100">
                  <c:v>-1.9454</c:v>
                </c:pt>
                <c:pt idx="101">
                  <c:v>-1.9634</c:v>
                </c:pt>
                <c:pt idx="102">
                  <c:v>-2.4925000000000002</c:v>
                </c:pt>
                <c:pt idx="103">
                  <c:v>-0.95845999999999998</c:v>
                </c:pt>
                <c:pt idx="104">
                  <c:v>-1.1287</c:v>
                </c:pt>
                <c:pt idx="105">
                  <c:v>-1.9932000000000001</c:v>
                </c:pt>
                <c:pt idx="106">
                  <c:v>-2.7063999999999999</c:v>
                </c:pt>
                <c:pt idx="107">
                  <c:v>-2.9432999999999998</c:v>
                </c:pt>
                <c:pt idx="108">
                  <c:v>-2.6367999999999991</c:v>
                </c:pt>
                <c:pt idx="109">
                  <c:v>-2.4622000000000002</c:v>
                </c:pt>
                <c:pt idx="110">
                  <c:v>-1.3269</c:v>
                </c:pt>
                <c:pt idx="111">
                  <c:v>-1.7437</c:v>
                </c:pt>
                <c:pt idx="112">
                  <c:v>-2.4306000000000001</c:v>
                </c:pt>
                <c:pt idx="113">
                  <c:v>-2.0122</c:v>
                </c:pt>
                <c:pt idx="114">
                  <c:v>-2.0347</c:v>
                </c:pt>
                <c:pt idx="115">
                  <c:v>-2.1442000000000001</c:v>
                </c:pt>
                <c:pt idx="116">
                  <c:v>-1.2141999999999999</c:v>
                </c:pt>
                <c:pt idx="117">
                  <c:v>-1.7515000000000001</c:v>
                </c:pt>
                <c:pt idx="118">
                  <c:v>-2.3496000000000001</c:v>
                </c:pt>
                <c:pt idx="119">
                  <c:v>-1.6234999999999999</c:v>
                </c:pt>
                <c:pt idx="120">
                  <c:v>-1.5576000000000001</c:v>
                </c:pt>
                <c:pt idx="121">
                  <c:v>-0.70543999999999996</c:v>
                </c:pt>
                <c:pt idx="122">
                  <c:v>-2.1475</c:v>
                </c:pt>
                <c:pt idx="123">
                  <c:v>-0.98345000000000005</c:v>
                </c:pt>
                <c:pt idx="124">
                  <c:v>-1.1877</c:v>
                </c:pt>
                <c:pt idx="125">
                  <c:v>-0.77378999999999998</c:v>
                </c:pt>
                <c:pt idx="126">
                  <c:v>-7.8854999999999995E-2</c:v>
                </c:pt>
                <c:pt idx="127">
                  <c:v>-1.7991999999999999</c:v>
                </c:pt>
                <c:pt idx="128">
                  <c:v>-1.7859</c:v>
                </c:pt>
                <c:pt idx="129">
                  <c:v>-1.0361</c:v>
                </c:pt>
                <c:pt idx="130">
                  <c:v>-1.3940999999999999</c:v>
                </c:pt>
                <c:pt idx="131">
                  <c:v>-0.53412999999999999</c:v>
                </c:pt>
                <c:pt idx="132">
                  <c:v>-1.3996999999999999</c:v>
                </c:pt>
                <c:pt idx="133">
                  <c:v>-1.9856</c:v>
                </c:pt>
                <c:pt idx="134">
                  <c:v>-1.2951999999999999</c:v>
                </c:pt>
                <c:pt idx="135">
                  <c:v>-1.4019999999999999</c:v>
                </c:pt>
                <c:pt idx="136">
                  <c:v>-0.91600000000000004</c:v>
                </c:pt>
                <c:pt idx="137">
                  <c:v>-1.4648000000000001</c:v>
                </c:pt>
                <c:pt idx="138">
                  <c:v>-1.3327</c:v>
                </c:pt>
                <c:pt idx="139">
                  <c:v>-1.8208</c:v>
                </c:pt>
                <c:pt idx="140">
                  <c:v>-1.3828</c:v>
                </c:pt>
                <c:pt idx="141">
                  <c:v>-1.7974000000000001</c:v>
                </c:pt>
                <c:pt idx="142">
                  <c:v>-1.2058</c:v>
                </c:pt>
                <c:pt idx="143">
                  <c:v>-0.88017000000000001</c:v>
                </c:pt>
                <c:pt idx="144">
                  <c:v>-1.6089</c:v>
                </c:pt>
                <c:pt idx="145">
                  <c:v>-0.14330999999999999</c:v>
                </c:pt>
                <c:pt idx="146">
                  <c:v>0.22717000000000001</c:v>
                </c:pt>
                <c:pt idx="147">
                  <c:v>-1.9861</c:v>
                </c:pt>
                <c:pt idx="148">
                  <c:v>-0.62475000000000003</c:v>
                </c:pt>
                <c:pt idx="149">
                  <c:v>0.75614000000000003</c:v>
                </c:pt>
                <c:pt idx="150">
                  <c:v>-0.62131000000000003</c:v>
                </c:pt>
                <c:pt idx="151">
                  <c:v>-0.83104999999999996</c:v>
                </c:pt>
                <c:pt idx="152">
                  <c:v>0.36401</c:v>
                </c:pt>
                <c:pt idx="153">
                  <c:v>7.4481000000000006E-2</c:v>
                </c:pt>
                <c:pt idx="154">
                  <c:v>-0.52693000000000001</c:v>
                </c:pt>
                <c:pt idx="155">
                  <c:v>-0.57938000000000001</c:v>
                </c:pt>
                <c:pt idx="156">
                  <c:v>9.7113000000000005E-2</c:v>
                </c:pt>
                <c:pt idx="157">
                  <c:v>-0.40412999999999999</c:v>
                </c:pt>
                <c:pt idx="158">
                  <c:v>0.17718</c:v>
                </c:pt>
                <c:pt idx="159">
                  <c:v>-1.0426</c:v>
                </c:pt>
                <c:pt idx="160">
                  <c:v>-0.55557999999999996</c:v>
                </c:pt>
                <c:pt idx="161">
                  <c:v>-1.1900999999999999</c:v>
                </c:pt>
                <c:pt idx="162">
                  <c:v>-0.55395000000000005</c:v>
                </c:pt>
                <c:pt idx="163">
                  <c:v>-1.1654</c:v>
                </c:pt>
                <c:pt idx="164">
                  <c:v>0.44096000000000002</c:v>
                </c:pt>
                <c:pt idx="165">
                  <c:v>8.2048999999999997E-2</c:v>
                </c:pt>
                <c:pt idx="166">
                  <c:v>0.53825999999999996</c:v>
                </c:pt>
                <c:pt idx="167">
                  <c:v>-0.21417</c:v>
                </c:pt>
                <c:pt idx="168">
                  <c:v>-4.1299000000000002E-2</c:v>
                </c:pt>
                <c:pt idx="169">
                  <c:v>-1.4257</c:v>
                </c:pt>
                <c:pt idx="170">
                  <c:v>-0.87295</c:v>
                </c:pt>
                <c:pt idx="171">
                  <c:v>0.1527</c:v>
                </c:pt>
                <c:pt idx="172">
                  <c:v>6.8517999999999996E-2</c:v>
                </c:pt>
                <c:pt idx="173">
                  <c:v>-0.19566</c:v>
                </c:pt>
                <c:pt idx="174">
                  <c:v>0.61012999999999995</c:v>
                </c:pt>
                <c:pt idx="175">
                  <c:v>-0.27200999999999997</c:v>
                </c:pt>
                <c:pt idx="176">
                  <c:v>2.147E-2</c:v>
                </c:pt>
                <c:pt idx="177">
                  <c:v>0.54300000000000004</c:v>
                </c:pt>
                <c:pt idx="178">
                  <c:v>-0.1188</c:v>
                </c:pt>
                <c:pt idx="179">
                  <c:v>1.1069</c:v>
                </c:pt>
                <c:pt idx="180">
                  <c:v>1.1093</c:v>
                </c:pt>
                <c:pt idx="181">
                  <c:v>-0.36413000000000001</c:v>
                </c:pt>
                <c:pt idx="182">
                  <c:v>0.65344000000000002</c:v>
                </c:pt>
                <c:pt idx="183">
                  <c:v>0.50758999999999999</c:v>
                </c:pt>
                <c:pt idx="184">
                  <c:v>1.1560999999999999</c:v>
                </c:pt>
                <c:pt idx="185">
                  <c:v>0.14015</c:v>
                </c:pt>
                <c:pt idx="186">
                  <c:v>3.4648999999999999E-2</c:v>
                </c:pt>
                <c:pt idx="187">
                  <c:v>0.20799000000000001</c:v>
                </c:pt>
                <c:pt idx="188">
                  <c:v>0.80801000000000001</c:v>
                </c:pt>
                <c:pt idx="189">
                  <c:v>0.68845000000000001</c:v>
                </c:pt>
                <c:pt idx="190">
                  <c:v>-0.91879999999999995</c:v>
                </c:pt>
                <c:pt idx="191">
                  <c:v>0.39218999999999998</c:v>
                </c:pt>
                <c:pt idx="192">
                  <c:v>0.43541000000000002</c:v>
                </c:pt>
                <c:pt idx="193">
                  <c:v>-0.33029999999999998</c:v>
                </c:pt>
                <c:pt idx="194">
                  <c:v>0.25024000000000002</c:v>
                </c:pt>
                <c:pt idx="195">
                  <c:v>0.47846</c:v>
                </c:pt>
                <c:pt idx="196">
                  <c:v>0.42147000000000001</c:v>
                </c:pt>
                <c:pt idx="197">
                  <c:v>-0.12026000000000001</c:v>
                </c:pt>
                <c:pt idx="198">
                  <c:v>-0.56359999999999999</c:v>
                </c:pt>
                <c:pt idx="199">
                  <c:v>0.54205999999999999</c:v>
                </c:pt>
                <c:pt idx="200">
                  <c:v>-0.46129999999999999</c:v>
                </c:pt>
                <c:pt idx="201">
                  <c:v>0.42807000000000001</c:v>
                </c:pt>
                <c:pt idx="202">
                  <c:v>0.49531999999999998</c:v>
                </c:pt>
                <c:pt idx="203">
                  <c:v>-0.69623999999999997</c:v>
                </c:pt>
                <c:pt idx="204">
                  <c:v>0.31785000000000002</c:v>
                </c:pt>
                <c:pt idx="205">
                  <c:v>0.96236999999999995</c:v>
                </c:pt>
                <c:pt idx="206">
                  <c:v>0.48182999999999998</c:v>
                </c:pt>
                <c:pt idx="207">
                  <c:v>0.64024000000000003</c:v>
                </c:pt>
                <c:pt idx="208">
                  <c:v>1.1025</c:v>
                </c:pt>
                <c:pt idx="209">
                  <c:v>-0.1762</c:v>
                </c:pt>
                <c:pt idx="210">
                  <c:v>0.35088999999999998</c:v>
                </c:pt>
                <c:pt idx="211">
                  <c:v>0.55918000000000001</c:v>
                </c:pt>
                <c:pt idx="212">
                  <c:v>0.98833000000000004</c:v>
                </c:pt>
                <c:pt idx="213">
                  <c:v>0.41208</c:v>
                </c:pt>
                <c:pt idx="214">
                  <c:v>4.4684999999999999E-4</c:v>
                </c:pt>
                <c:pt idx="215">
                  <c:v>0.12847</c:v>
                </c:pt>
                <c:pt idx="216">
                  <c:v>0.74038999999999999</c:v>
                </c:pt>
                <c:pt idx="217">
                  <c:v>0.48475000000000001</c:v>
                </c:pt>
                <c:pt idx="218">
                  <c:v>0.23819000000000001</c:v>
                </c:pt>
                <c:pt idx="219">
                  <c:v>9.4563999999999995E-2</c:v>
                </c:pt>
                <c:pt idx="220">
                  <c:v>-0.54474999999999996</c:v>
                </c:pt>
                <c:pt idx="221">
                  <c:v>-0.59133000000000002</c:v>
                </c:pt>
                <c:pt idx="222">
                  <c:v>-1.6131E-2</c:v>
                </c:pt>
                <c:pt idx="223">
                  <c:v>-0.57926999999999995</c:v>
                </c:pt>
                <c:pt idx="224">
                  <c:v>0.61092000000000002</c:v>
                </c:pt>
                <c:pt idx="225">
                  <c:v>-0.22570000000000001</c:v>
                </c:pt>
                <c:pt idx="226">
                  <c:v>0.66925999999999997</c:v>
                </c:pt>
                <c:pt idx="227">
                  <c:v>0.39229000000000003</c:v>
                </c:pt>
                <c:pt idx="228">
                  <c:v>-0.60126999999999997</c:v>
                </c:pt>
                <c:pt idx="229">
                  <c:v>0.12408</c:v>
                </c:pt>
                <c:pt idx="230">
                  <c:v>-0.69489000000000001</c:v>
                </c:pt>
                <c:pt idx="231">
                  <c:v>0.82191000000000003</c:v>
                </c:pt>
                <c:pt idx="232">
                  <c:v>-0.63429999999999997</c:v>
                </c:pt>
                <c:pt idx="233">
                  <c:v>0.55232999999999999</c:v>
                </c:pt>
                <c:pt idx="234">
                  <c:v>-0.22628000000000001</c:v>
                </c:pt>
                <c:pt idx="235">
                  <c:v>0.39705000000000001</c:v>
                </c:pt>
                <c:pt idx="236">
                  <c:v>-0.35437000000000002</c:v>
                </c:pt>
                <c:pt idx="237">
                  <c:v>0.22225</c:v>
                </c:pt>
                <c:pt idx="238">
                  <c:v>-0.37314000000000003</c:v>
                </c:pt>
                <c:pt idx="239">
                  <c:v>-3.346E-3</c:v>
                </c:pt>
                <c:pt idx="240">
                  <c:v>0.40592</c:v>
                </c:pt>
                <c:pt idx="241">
                  <c:v>-9.4192000000000008E-3</c:v>
                </c:pt>
                <c:pt idx="242">
                  <c:v>0.57176000000000005</c:v>
                </c:pt>
                <c:pt idx="243">
                  <c:v>-0.10485</c:v>
                </c:pt>
                <c:pt idx="244">
                  <c:v>-2.7601000000000001E-2</c:v>
                </c:pt>
                <c:pt idx="245">
                  <c:v>-0.15809999999999999</c:v>
                </c:pt>
                <c:pt idx="246">
                  <c:v>0.37047999999999998</c:v>
                </c:pt>
                <c:pt idx="247">
                  <c:v>1.0427999999999999</c:v>
                </c:pt>
                <c:pt idx="248">
                  <c:v>0.26824999999999999</c:v>
                </c:pt>
                <c:pt idx="249">
                  <c:v>-0.83387</c:v>
                </c:pt>
                <c:pt idx="250">
                  <c:v>0.43680999999999998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65B-0347-9BCD-0A0EAA8AE915}"/>
            </c:ext>
          </c:extLst>
        </c:ser>
        <c:ser>
          <c:idx val="10"/>
          <c:order val="10"/>
          <c:spPr>
            <a:ln w="38100"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Gg_R153Q_cell9_FL!$A$12:$IQ$12</c:f>
              <c:numCache>
                <c:formatCode>General</c:formatCode>
                <c:ptCount val="251"/>
                <c:pt idx="0">
                  <c:v>1.0832999999999999</c:v>
                </c:pt>
                <c:pt idx="1">
                  <c:v>-1.0065999999999999</c:v>
                </c:pt>
                <c:pt idx="2">
                  <c:v>-0.35039999999999999</c:v>
                </c:pt>
                <c:pt idx="3">
                  <c:v>-9.4905000000000003E-2</c:v>
                </c:pt>
                <c:pt idx="4">
                  <c:v>-0.27925</c:v>
                </c:pt>
                <c:pt idx="5">
                  <c:v>1.1613</c:v>
                </c:pt>
                <c:pt idx="6">
                  <c:v>-0.92966000000000004</c:v>
                </c:pt>
                <c:pt idx="7">
                  <c:v>-5.7561000000000001E-3</c:v>
                </c:pt>
                <c:pt idx="8">
                  <c:v>-0.16602</c:v>
                </c:pt>
                <c:pt idx="9">
                  <c:v>0.28897</c:v>
                </c:pt>
                <c:pt idx="10">
                  <c:v>1.4537</c:v>
                </c:pt>
                <c:pt idx="11">
                  <c:v>-0.77588000000000001</c:v>
                </c:pt>
                <c:pt idx="12">
                  <c:v>0.40843000000000002</c:v>
                </c:pt>
                <c:pt idx="13">
                  <c:v>2.5506000000000001E-2</c:v>
                </c:pt>
                <c:pt idx="14">
                  <c:v>0.50278</c:v>
                </c:pt>
                <c:pt idx="15">
                  <c:v>0.11803</c:v>
                </c:pt>
                <c:pt idx="16">
                  <c:v>0.21314</c:v>
                </c:pt>
                <c:pt idx="17">
                  <c:v>0.18783</c:v>
                </c:pt>
                <c:pt idx="18">
                  <c:v>0.2016</c:v>
                </c:pt>
                <c:pt idx="19">
                  <c:v>-0.48354000000000003</c:v>
                </c:pt>
                <c:pt idx="20">
                  <c:v>-0.72243999999999997</c:v>
                </c:pt>
                <c:pt idx="21">
                  <c:v>0.36197000000000001</c:v>
                </c:pt>
                <c:pt idx="22">
                  <c:v>-0.53222000000000003</c:v>
                </c:pt>
                <c:pt idx="23">
                  <c:v>0.24818000000000001</c:v>
                </c:pt>
                <c:pt idx="24">
                  <c:v>-0.22747999999999999</c:v>
                </c:pt>
                <c:pt idx="25">
                  <c:v>-0.59045000000000003</c:v>
                </c:pt>
                <c:pt idx="26">
                  <c:v>-0.82435999999999998</c:v>
                </c:pt>
                <c:pt idx="27">
                  <c:v>-1.2896000000000001</c:v>
                </c:pt>
                <c:pt idx="28">
                  <c:v>-0.35510000000000003</c:v>
                </c:pt>
                <c:pt idx="29">
                  <c:v>2.8594999999999999E-2</c:v>
                </c:pt>
                <c:pt idx="30">
                  <c:v>0.22642000000000001</c:v>
                </c:pt>
                <c:pt idx="31">
                  <c:v>0.50060000000000004</c:v>
                </c:pt>
                <c:pt idx="32">
                  <c:v>0.31577</c:v>
                </c:pt>
                <c:pt idx="33">
                  <c:v>0.46043000000000001</c:v>
                </c:pt>
                <c:pt idx="34">
                  <c:v>0.23152</c:v>
                </c:pt>
                <c:pt idx="35">
                  <c:v>0.40254000000000001</c:v>
                </c:pt>
                <c:pt idx="36">
                  <c:v>0.56947000000000003</c:v>
                </c:pt>
                <c:pt idx="37">
                  <c:v>1.3145</c:v>
                </c:pt>
                <c:pt idx="38">
                  <c:v>-4.1988999999999999E-2</c:v>
                </c:pt>
                <c:pt idx="39">
                  <c:v>1.0426</c:v>
                </c:pt>
                <c:pt idx="40">
                  <c:v>-0.48485</c:v>
                </c:pt>
                <c:pt idx="41">
                  <c:v>0.81423000000000001</c:v>
                </c:pt>
                <c:pt idx="42">
                  <c:v>-1.2626999999999999</c:v>
                </c:pt>
                <c:pt idx="43">
                  <c:v>-0.32536999999999999</c:v>
                </c:pt>
                <c:pt idx="44">
                  <c:v>0.74238999999999999</c:v>
                </c:pt>
                <c:pt idx="45">
                  <c:v>1.4197</c:v>
                </c:pt>
                <c:pt idx="46">
                  <c:v>2.6356999999999999</c:v>
                </c:pt>
                <c:pt idx="47">
                  <c:v>5.0366</c:v>
                </c:pt>
                <c:pt idx="48">
                  <c:v>5.6913</c:v>
                </c:pt>
                <c:pt idx="49">
                  <c:v>7.0785999999999998</c:v>
                </c:pt>
                <c:pt idx="50">
                  <c:v>7.5833000000000004</c:v>
                </c:pt>
                <c:pt idx="51">
                  <c:v>6.2595000000000001</c:v>
                </c:pt>
                <c:pt idx="52">
                  <c:v>5.2388000000000003</c:v>
                </c:pt>
                <c:pt idx="53">
                  <c:v>5.7275999999999998</c:v>
                </c:pt>
                <c:pt idx="54">
                  <c:v>5.0164</c:v>
                </c:pt>
                <c:pt idx="55">
                  <c:v>3.7370999999999999</c:v>
                </c:pt>
                <c:pt idx="56">
                  <c:v>3.6640000000000001</c:v>
                </c:pt>
                <c:pt idx="57">
                  <c:v>2.9864999999999999</c:v>
                </c:pt>
                <c:pt idx="58">
                  <c:v>3.9702999999999999</c:v>
                </c:pt>
                <c:pt idx="59">
                  <c:v>3.7576999999999998</c:v>
                </c:pt>
                <c:pt idx="60">
                  <c:v>1.486</c:v>
                </c:pt>
                <c:pt idx="61">
                  <c:v>2.7703000000000002</c:v>
                </c:pt>
                <c:pt idx="62">
                  <c:v>2.2667999999999999</c:v>
                </c:pt>
                <c:pt idx="63">
                  <c:v>1.5587</c:v>
                </c:pt>
                <c:pt idx="64">
                  <c:v>0.96975999999999996</c:v>
                </c:pt>
                <c:pt idx="65">
                  <c:v>1.2384999999999999</c:v>
                </c:pt>
                <c:pt idx="66">
                  <c:v>1.1328</c:v>
                </c:pt>
                <c:pt idx="67">
                  <c:v>0.40015000000000001</c:v>
                </c:pt>
                <c:pt idx="68">
                  <c:v>0.40620000000000001</c:v>
                </c:pt>
                <c:pt idx="69">
                  <c:v>1.4901</c:v>
                </c:pt>
                <c:pt idx="70">
                  <c:v>0.34420000000000001</c:v>
                </c:pt>
                <c:pt idx="71">
                  <c:v>0.78983000000000003</c:v>
                </c:pt>
                <c:pt idx="72">
                  <c:v>0.96726000000000001</c:v>
                </c:pt>
                <c:pt idx="73">
                  <c:v>-0.92779</c:v>
                </c:pt>
                <c:pt idx="74">
                  <c:v>-1.1572</c:v>
                </c:pt>
                <c:pt idx="75">
                  <c:v>0.72946999999999995</c:v>
                </c:pt>
                <c:pt idx="76">
                  <c:v>-0.13139999999999999</c:v>
                </c:pt>
                <c:pt idx="77">
                  <c:v>0.44153999999999999</c:v>
                </c:pt>
                <c:pt idx="78">
                  <c:v>-0.45207999999999998</c:v>
                </c:pt>
                <c:pt idx="79">
                  <c:v>-1.4643999999999999</c:v>
                </c:pt>
                <c:pt idx="80">
                  <c:v>0.29010999999999998</c:v>
                </c:pt>
                <c:pt idx="81">
                  <c:v>-0.33029999999999998</c:v>
                </c:pt>
                <c:pt idx="82">
                  <c:v>0.35676000000000002</c:v>
                </c:pt>
                <c:pt idx="83">
                  <c:v>-0.94377999999999995</c:v>
                </c:pt>
                <c:pt idx="84">
                  <c:v>0.66754999999999998</c:v>
                </c:pt>
                <c:pt idx="85">
                  <c:v>-0.69347000000000003</c:v>
                </c:pt>
                <c:pt idx="86">
                  <c:v>-0.79927000000000004</c:v>
                </c:pt>
                <c:pt idx="87">
                  <c:v>-0.62546999999999997</c:v>
                </c:pt>
                <c:pt idx="88">
                  <c:v>-0.68081000000000003</c:v>
                </c:pt>
                <c:pt idx="89">
                  <c:v>-1.3153999999999999</c:v>
                </c:pt>
                <c:pt idx="90">
                  <c:v>-0.55961000000000005</c:v>
                </c:pt>
                <c:pt idx="91">
                  <c:v>-1.627</c:v>
                </c:pt>
                <c:pt idx="92">
                  <c:v>-1.33</c:v>
                </c:pt>
                <c:pt idx="93">
                  <c:v>-1.3767</c:v>
                </c:pt>
                <c:pt idx="94">
                  <c:v>-1.8816999999999999</c:v>
                </c:pt>
                <c:pt idx="95">
                  <c:v>-0.97724</c:v>
                </c:pt>
                <c:pt idx="96">
                  <c:v>-1.7591000000000001</c:v>
                </c:pt>
                <c:pt idx="97">
                  <c:v>-1.1588000000000001</c:v>
                </c:pt>
                <c:pt idx="98">
                  <c:v>-1.1469</c:v>
                </c:pt>
                <c:pt idx="99">
                  <c:v>-0.52341000000000004</c:v>
                </c:pt>
                <c:pt idx="100">
                  <c:v>-1.7559</c:v>
                </c:pt>
                <c:pt idx="101">
                  <c:v>-1.0119</c:v>
                </c:pt>
                <c:pt idx="102">
                  <c:v>-0.82901999999999998</c:v>
                </c:pt>
                <c:pt idx="103">
                  <c:v>-1.7010000000000001</c:v>
                </c:pt>
                <c:pt idx="104">
                  <c:v>-1.7767999999999999</c:v>
                </c:pt>
                <c:pt idx="105">
                  <c:v>-1.974</c:v>
                </c:pt>
                <c:pt idx="106">
                  <c:v>-0.90625</c:v>
                </c:pt>
                <c:pt idx="107">
                  <c:v>-1.6209</c:v>
                </c:pt>
                <c:pt idx="108">
                  <c:v>-2.3879000000000001</c:v>
                </c:pt>
                <c:pt idx="109">
                  <c:v>-1.4256</c:v>
                </c:pt>
                <c:pt idx="110">
                  <c:v>-1.27</c:v>
                </c:pt>
                <c:pt idx="111">
                  <c:v>-2.5762</c:v>
                </c:pt>
                <c:pt idx="112">
                  <c:v>-2.3410000000000002</c:v>
                </c:pt>
                <c:pt idx="113">
                  <c:v>-1.9925999999999999</c:v>
                </c:pt>
                <c:pt idx="114">
                  <c:v>-1.1557999999999999</c:v>
                </c:pt>
                <c:pt idx="115">
                  <c:v>-0.64226000000000005</c:v>
                </c:pt>
                <c:pt idx="116">
                  <c:v>-1.4406000000000001</c:v>
                </c:pt>
                <c:pt idx="117">
                  <c:v>-1.3873</c:v>
                </c:pt>
                <c:pt idx="118">
                  <c:v>-1.3108</c:v>
                </c:pt>
                <c:pt idx="119">
                  <c:v>-0.99870999999999999</c:v>
                </c:pt>
                <c:pt idx="120">
                  <c:v>-0.95309999999999995</c:v>
                </c:pt>
                <c:pt idx="121">
                  <c:v>-1.4967999999999999</c:v>
                </c:pt>
                <c:pt idx="122">
                  <c:v>-0.50083</c:v>
                </c:pt>
                <c:pt idx="123">
                  <c:v>-1.6908000000000001</c:v>
                </c:pt>
                <c:pt idx="124">
                  <c:v>-1.0371999999999999</c:v>
                </c:pt>
                <c:pt idx="125">
                  <c:v>-0.28988999999999998</c:v>
                </c:pt>
                <c:pt idx="126">
                  <c:v>-0.36887999999999999</c:v>
                </c:pt>
                <c:pt idx="127">
                  <c:v>-0.64068999999999998</c:v>
                </c:pt>
                <c:pt idx="128">
                  <c:v>-1.6774</c:v>
                </c:pt>
                <c:pt idx="129">
                  <c:v>-1.1811</c:v>
                </c:pt>
                <c:pt idx="130">
                  <c:v>-1.8873</c:v>
                </c:pt>
                <c:pt idx="131">
                  <c:v>-1.5551999999999999</c:v>
                </c:pt>
                <c:pt idx="132">
                  <c:v>-1.2781</c:v>
                </c:pt>
                <c:pt idx="133">
                  <c:v>-0.69084999999999996</c:v>
                </c:pt>
                <c:pt idx="134">
                  <c:v>-1.4334</c:v>
                </c:pt>
                <c:pt idx="135">
                  <c:v>-1.4441999999999999</c:v>
                </c:pt>
                <c:pt idx="136">
                  <c:v>-1.7724</c:v>
                </c:pt>
                <c:pt idx="137">
                  <c:v>-0.88361000000000001</c:v>
                </c:pt>
                <c:pt idx="138">
                  <c:v>-0.71702999999999995</c:v>
                </c:pt>
                <c:pt idx="139">
                  <c:v>-0.67186999999999997</c:v>
                </c:pt>
                <c:pt idx="140">
                  <c:v>-0.1701</c:v>
                </c:pt>
                <c:pt idx="141">
                  <c:v>0.66049000000000002</c:v>
                </c:pt>
                <c:pt idx="142">
                  <c:v>-0.58870999999999996</c:v>
                </c:pt>
                <c:pt idx="143">
                  <c:v>0.35832999999999998</c:v>
                </c:pt>
                <c:pt idx="144">
                  <c:v>0.10696</c:v>
                </c:pt>
                <c:pt idx="145">
                  <c:v>5.9336E-2</c:v>
                </c:pt>
                <c:pt idx="146">
                  <c:v>-0.63321000000000005</c:v>
                </c:pt>
                <c:pt idx="147">
                  <c:v>-0.45069999999999999</c:v>
                </c:pt>
                <c:pt idx="148">
                  <c:v>-9.1258000000000006E-2</c:v>
                </c:pt>
                <c:pt idx="149">
                  <c:v>-1.0253000000000001</c:v>
                </c:pt>
                <c:pt idx="150">
                  <c:v>-0.44529999999999997</c:v>
                </c:pt>
                <c:pt idx="151">
                  <c:v>-1.0183</c:v>
                </c:pt>
                <c:pt idx="152">
                  <c:v>-0.3518</c:v>
                </c:pt>
                <c:pt idx="153">
                  <c:v>-1.2941</c:v>
                </c:pt>
                <c:pt idx="154">
                  <c:v>-0.85731000000000002</c:v>
                </c:pt>
                <c:pt idx="155">
                  <c:v>-0.26089000000000001</c:v>
                </c:pt>
                <c:pt idx="156">
                  <c:v>-0.75470999999999999</c:v>
                </c:pt>
                <c:pt idx="157">
                  <c:v>-1.0874999999999999</c:v>
                </c:pt>
                <c:pt idx="158">
                  <c:v>-0.45834999999999998</c:v>
                </c:pt>
                <c:pt idx="159">
                  <c:v>7.3509000000000005E-2</c:v>
                </c:pt>
                <c:pt idx="160">
                  <c:v>-0.45807999999999999</c:v>
                </c:pt>
                <c:pt idx="161">
                  <c:v>-0.97194000000000003</c:v>
                </c:pt>
                <c:pt idx="162">
                  <c:v>-0.12259</c:v>
                </c:pt>
                <c:pt idx="163">
                  <c:v>-0.58140999999999998</c:v>
                </c:pt>
                <c:pt idx="164">
                  <c:v>-0.36840000000000001</c:v>
                </c:pt>
                <c:pt idx="165">
                  <c:v>-0.90137999999999996</c:v>
                </c:pt>
                <c:pt idx="166">
                  <c:v>-0.28353</c:v>
                </c:pt>
                <c:pt idx="167">
                  <c:v>-1.2573000000000001</c:v>
                </c:pt>
                <c:pt idx="168">
                  <c:v>0.19844999999999999</c:v>
                </c:pt>
                <c:pt idx="169">
                  <c:v>-1.2478E-2</c:v>
                </c:pt>
                <c:pt idx="170">
                  <c:v>0.72138999999999998</c:v>
                </c:pt>
                <c:pt idx="171">
                  <c:v>-0.52988000000000002</c:v>
                </c:pt>
                <c:pt idx="172">
                  <c:v>-0.71762000000000004</c:v>
                </c:pt>
                <c:pt idx="173">
                  <c:v>0.30967</c:v>
                </c:pt>
                <c:pt idx="174">
                  <c:v>0.55635999999999997</c:v>
                </c:pt>
                <c:pt idx="175">
                  <c:v>-0.73860999999999999</c:v>
                </c:pt>
                <c:pt idx="176">
                  <c:v>-1.0901000000000001</c:v>
                </c:pt>
                <c:pt idx="177">
                  <c:v>0.37981999999999999</c:v>
                </c:pt>
                <c:pt idx="178">
                  <c:v>0.35038999999999998</c:v>
                </c:pt>
                <c:pt idx="179">
                  <c:v>0.61665000000000003</c:v>
                </c:pt>
                <c:pt idx="180">
                  <c:v>-0.17887</c:v>
                </c:pt>
                <c:pt idx="181">
                  <c:v>-1.0103</c:v>
                </c:pt>
                <c:pt idx="182">
                  <c:v>0.66073999999999999</c:v>
                </c:pt>
                <c:pt idx="183">
                  <c:v>-0.23169000000000001</c:v>
                </c:pt>
                <c:pt idx="184">
                  <c:v>-0.27250000000000002</c:v>
                </c:pt>
                <c:pt idx="185">
                  <c:v>7.7473E-2</c:v>
                </c:pt>
                <c:pt idx="186">
                  <c:v>-0.89641000000000004</c:v>
                </c:pt>
                <c:pt idx="187">
                  <c:v>6.8189E-2</c:v>
                </c:pt>
                <c:pt idx="188">
                  <c:v>-0.85521000000000003</c:v>
                </c:pt>
                <c:pt idx="189">
                  <c:v>-7.4394000000000002E-2</c:v>
                </c:pt>
                <c:pt idx="190">
                  <c:v>-0.17435</c:v>
                </c:pt>
                <c:pt idx="191">
                  <c:v>5.9173999999999997E-2</c:v>
                </c:pt>
                <c:pt idx="192">
                  <c:v>0.48377999999999999</c:v>
                </c:pt>
                <c:pt idx="193">
                  <c:v>0.98119000000000001</c:v>
                </c:pt>
                <c:pt idx="194">
                  <c:v>-0.27709</c:v>
                </c:pt>
                <c:pt idx="195">
                  <c:v>0.81677</c:v>
                </c:pt>
                <c:pt idx="196">
                  <c:v>0.28369</c:v>
                </c:pt>
                <c:pt idx="197">
                  <c:v>-0.36314000000000002</c:v>
                </c:pt>
                <c:pt idx="198">
                  <c:v>0.51007999999999998</c:v>
                </c:pt>
                <c:pt idx="199">
                  <c:v>0.35553000000000001</c:v>
                </c:pt>
                <c:pt idx="200">
                  <c:v>-6.0413999999999997E-3</c:v>
                </c:pt>
                <c:pt idx="201">
                  <c:v>-0.11965000000000001</c:v>
                </c:pt>
                <c:pt idx="202">
                  <c:v>0.77861999999999998</c:v>
                </c:pt>
                <c:pt idx="203">
                  <c:v>-1.3374E-2</c:v>
                </c:pt>
                <c:pt idx="204">
                  <c:v>-0.23663999999999999</c:v>
                </c:pt>
                <c:pt idx="205">
                  <c:v>0.80633999999999995</c:v>
                </c:pt>
                <c:pt idx="206">
                  <c:v>-0.15311</c:v>
                </c:pt>
                <c:pt idx="207">
                  <c:v>-0.58250000000000002</c:v>
                </c:pt>
                <c:pt idx="208">
                  <c:v>0.3695</c:v>
                </c:pt>
                <c:pt idx="209">
                  <c:v>0.37554999999999999</c:v>
                </c:pt>
                <c:pt idx="210">
                  <c:v>0.47215000000000001</c:v>
                </c:pt>
                <c:pt idx="211">
                  <c:v>-0.26256000000000002</c:v>
                </c:pt>
                <c:pt idx="212">
                  <c:v>0.24218999999999999</c:v>
                </c:pt>
                <c:pt idx="213">
                  <c:v>0.15176999999999999</c:v>
                </c:pt>
                <c:pt idx="214">
                  <c:v>0.50546000000000002</c:v>
                </c:pt>
                <c:pt idx="215">
                  <c:v>-0.73434999999999995</c:v>
                </c:pt>
                <c:pt idx="216">
                  <c:v>-0.60680999999999996</c:v>
                </c:pt>
                <c:pt idx="217">
                  <c:v>-0.28725000000000001</c:v>
                </c:pt>
                <c:pt idx="218">
                  <c:v>0.22797999999999999</c:v>
                </c:pt>
                <c:pt idx="219">
                  <c:v>-0.26013999999999998</c:v>
                </c:pt>
                <c:pt idx="220">
                  <c:v>-0.49617</c:v>
                </c:pt>
                <c:pt idx="221">
                  <c:v>-0.10015</c:v>
                </c:pt>
                <c:pt idx="222">
                  <c:v>0.57482</c:v>
                </c:pt>
                <c:pt idx="223">
                  <c:v>0.18815999999999999</c:v>
                </c:pt>
                <c:pt idx="224">
                  <c:v>-1.1472E-2</c:v>
                </c:pt>
                <c:pt idx="225">
                  <c:v>-0.63658000000000003</c:v>
                </c:pt>
                <c:pt idx="226">
                  <c:v>0.26273999999999997</c:v>
                </c:pt>
                <c:pt idx="227">
                  <c:v>-0.37284</c:v>
                </c:pt>
                <c:pt idx="228">
                  <c:v>4.9586999999999999E-2</c:v>
                </c:pt>
                <c:pt idx="229">
                  <c:v>-0.80079999999999996</c:v>
                </c:pt>
                <c:pt idx="230">
                  <c:v>0.17454</c:v>
                </c:pt>
                <c:pt idx="231">
                  <c:v>-0.92249999999999999</c:v>
                </c:pt>
                <c:pt idx="232">
                  <c:v>-1.7228E-2</c:v>
                </c:pt>
                <c:pt idx="233">
                  <c:v>-0.23144000000000001</c:v>
                </c:pt>
                <c:pt idx="234">
                  <c:v>-0.63405</c:v>
                </c:pt>
                <c:pt idx="235">
                  <c:v>-0.87148000000000003</c:v>
                </c:pt>
                <c:pt idx="236">
                  <c:v>-0.3125</c:v>
                </c:pt>
                <c:pt idx="237">
                  <c:v>-3.3397999999999997E-2</c:v>
                </c:pt>
                <c:pt idx="238">
                  <c:v>0.28758</c:v>
                </c:pt>
                <c:pt idx="239">
                  <c:v>0.51390000000000002</c:v>
                </c:pt>
                <c:pt idx="240">
                  <c:v>0.43485000000000001</c:v>
                </c:pt>
                <c:pt idx="241">
                  <c:v>0.39038</c:v>
                </c:pt>
                <c:pt idx="242">
                  <c:v>1.1032</c:v>
                </c:pt>
                <c:pt idx="243">
                  <c:v>-0.14137</c:v>
                </c:pt>
                <c:pt idx="244">
                  <c:v>0.55098999999999998</c:v>
                </c:pt>
                <c:pt idx="245">
                  <c:v>-0.47652</c:v>
                </c:pt>
                <c:pt idx="246">
                  <c:v>0.49847000000000002</c:v>
                </c:pt>
                <c:pt idx="247">
                  <c:v>-0.34337000000000001</c:v>
                </c:pt>
                <c:pt idx="248">
                  <c:v>-0.35005999999999998</c:v>
                </c:pt>
                <c:pt idx="249">
                  <c:v>-0.34355999999999998</c:v>
                </c:pt>
                <c:pt idx="250">
                  <c:v>-0.15364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465B-0347-9BCD-0A0EAA8AE915}"/>
            </c:ext>
          </c:extLst>
        </c:ser>
        <c:ser>
          <c:idx val="11"/>
          <c:order val="11"/>
          <c:spPr>
            <a:ln>
              <a:solidFill>
                <a:srgbClr val="969696"/>
              </a:solidFill>
              <a:prstDash val="solid"/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Gg_R153Q_R171Q_cell6_FL!#REF!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465B-0347-9BCD-0A0EAA8AE915}"/>
            </c:ext>
          </c:extLst>
        </c:ser>
        <c:ser>
          <c:idx val="12"/>
          <c:order val="12"/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Gg_R153Q_cell9_FL!$A$1:$IQ$1</c:f>
              <c:numCache>
                <c:formatCode>General</c:formatCode>
                <c:ptCount val="25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</c:numCache>
            </c:numRef>
          </c:xVal>
          <c:yVal>
            <c:numRef>
              <c:f>Gg_R153Q_cell9_FL!$A$16:$IQ$16</c:f>
              <c:numCache>
                <c:formatCode>General</c:formatCode>
                <c:ptCount val="251"/>
                <c:pt idx="0">
                  <c:v>0.107144272727273</c:v>
                </c:pt>
                <c:pt idx="1">
                  <c:v>-2.307441E-2</c:v>
                </c:pt>
                <c:pt idx="2">
                  <c:v>-0.13548484545454501</c:v>
                </c:pt>
                <c:pt idx="3">
                  <c:v>4.33108181818182E-2</c:v>
                </c:pt>
                <c:pt idx="4">
                  <c:v>-4.2037309090909102E-2</c:v>
                </c:pt>
                <c:pt idx="5">
                  <c:v>0.101250090909091</c:v>
                </c:pt>
                <c:pt idx="6">
                  <c:v>-0.18918090909090901</c:v>
                </c:pt>
                <c:pt idx="7">
                  <c:v>0.100383627272727</c:v>
                </c:pt>
                <c:pt idx="8">
                  <c:v>0.18415645454545501</c:v>
                </c:pt>
                <c:pt idx="9">
                  <c:v>-0.23135418181818199</c:v>
                </c:pt>
                <c:pt idx="10">
                  <c:v>-0.17849454545454499</c:v>
                </c:pt>
                <c:pt idx="11">
                  <c:v>8.0932000000000004E-2</c:v>
                </c:pt>
                <c:pt idx="12">
                  <c:v>-6.9781545454545402E-2</c:v>
                </c:pt>
                <c:pt idx="13">
                  <c:v>-0.14652790909090899</c:v>
                </c:pt>
                <c:pt idx="14">
                  <c:v>0.10304663636363599</c:v>
                </c:pt>
                <c:pt idx="15">
                  <c:v>-3.1144909090909102E-2</c:v>
                </c:pt>
                <c:pt idx="16">
                  <c:v>0.11102318181818201</c:v>
                </c:pt>
                <c:pt idx="17">
                  <c:v>-0.207522363636364</c:v>
                </c:pt>
                <c:pt idx="18">
                  <c:v>0.105303636363636</c:v>
                </c:pt>
                <c:pt idx="19">
                  <c:v>-2.5311090909090901E-2</c:v>
                </c:pt>
                <c:pt idx="20">
                  <c:v>0.31053736363636403</c:v>
                </c:pt>
                <c:pt idx="21">
                  <c:v>-3.5627272727272702E-2</c:v>
                </c:pt>
                <c:pt idx="22">
                  <c:v>-0.219835363636364</c:v>
                </c:pt>
                <c:pt idx="23">
                  <c:v>-1.20715454545455E-2</c:v>
                </c:pt>
                <c:pt idx="24">
                  <c:v>9.6392272727272701E-2</c:v>
                </c:pt>
                <c:pt idx="25">
                  <c:v>4.5150272727272699E-2</c:v>
                </c:pt>
                <c:pt idx="26">
                  <c:v>-0.13673272727272701</c:v>
                </c:pt>
                <c:pt idx="27">
                  <c:v>4.1294545454545403E-2</c:v>
                </c:pt>
                <c:pt idx="28">
                  <c:v>0.11863063636363599</c:v>
                </c:pt>
                <c:pt idx="29">
                  <c:v>0.13617045454545401</c:v>
                </c:pt>
                <c:pt idx="30">
                  <c:v>-0.16791172727272699</c:v>
                </c:pt>
                <c:pt idx="31">
                  <c:v>-7.2382363636363606E-2</c:v>
                </c:pt>
                <c:pt idx="32">
                  <c:v>4.1296818181818198E-2</c:v>
                </c:pt>
                <c:pt idx="33">
                  <c:v>4.47328181818182E-2</c:v>
                </c:pt>
                <c:pt idx="34">
                  <c:v>0.11816209090909099</c:v>
                </c:pt>
                <c:pt idx="35">
                  <c:v>0.149022727272727</c:v>
                </c:pt>
                <c:pt idx="36">
                  <c:v>4.2957181818181797E-2</c:v>
                </c:pt>
                <c:pt idx="37">
                  <c:v>-3.1115454545454502E-2</c:v>
                </c:pt>
                <c:pt idx="38">
                  <c:v>-0.100732</c:v>
                </c:pt>
                <c:pt idx="39">
                  <c:v>7.4372727272727299E-2</c:v>
                </c:pt>
                <c:pt idx="40">
                  <c:v>0.158146363636364</c:v>
                </c:pt>
                <c:pt idx="41">
                  <c:v>7.4768000000000001E-2</c:v>
                </c:pt>
                <c:pt idx="42">
                  <c:v>-0.33617534545454503</c:v>
                </c:pt>
                <c:pt idx="43">
                  <c:v>-0.34386636363636403</c:v>
                </c:pt>
                <c:pt idx="44">
                  <c:v>0.41003272727272699</c:v>
                </c:pt>
                <c:pt idx="45">
                  <c:v>1.1726563636363641</c:v>
                </c:pt>
                <c:pt idx="46">
                  <c:v>2.2283090909090908</c:v>
                </c:pt>
                <c:pt idx="47">
                  <c:v>3.4649181818181818</c:v>
                </c:pt>
                <c:pt idx="48">
                  <c:v>5.1224454545453746</c:v>
                </c:pt>
                <c:pt idx="49">
                  <c:v>7.2095272727272706</c:v>
                </c:pt>
                <c:pt idx="50">
                  <c:v>8.2533545454545436</c:v>
                </c:pt>
                <c:pt idx="51">
                  <c:v>7.2424818181818136</c:v>
                </c:pt>
                <c:pt idx="52">
                  <c:v>6.2145909090908864</c:v>
                </c:pt>
                <c:pt idx="53">
                  <c:v>5.705236363636363</c:v>
                </c:pt>
                <c:pt idx="54">
                  <c:v>4.8458272727272647</c:v>
                </c:pt>
                <c:pt idx="55">
                  <c:v>4.6749909090908837</c:v>
                </c:pt>
                <c:pt idx="56">
                  <c:v>4.3216454545454548</c:v>
                </c:pt>
                <c:pt idx="57">
                  <c:v>3.4027545454545449</c:v>
                </c:pt>
                <c:pt idx="58">
                  <c:v>3.217454545454546</c:v>
                </c:pt>
                <c:pt idx="59">
                  <c:v>2.9175818181818181</c:v>
                </c:pt>
                <c:pt idx="60">
                  <c:v>2.486581818181818</c:v>
                </c:pt>
                <c:pt idx="61">
                  <c:v>2.3243727272727268</c:v>
                </c:pt>
                <c:pt idx="62">
                  <c:v>2.1005818181818179</c:v>
                </c:pt>
                <c:pt idx="63">
                  <c:v>1.8884145454545449</c:v>
                </c:pt>
                <c:pt idx="64">
                  <c:v>1.3224527272727269</c:v>
                </c:pt>
                <c:pt idx="65">
                  <c:v>1.28939</c:v>
                </c:pt>
                <c:pt idx="66">
                  <c:v>0.871584545454546</c:v>
                </c:pt>
                <c:pt idx="67">
                  <c:v>1.1035636363636361</c:v>
                </c:pt>
                <c:pt idx="68">
                  <c:v>0.52823992727272695</c:v>
                </c:pt>
                <c:pt idx="69">
                  <c:v>0.89907199999999998</c:v>
                </c:pt>
                <c:pt idx="70">
                  <c:v>0.47707045454545499</c:v>
                </c:pt>
                <c:pt idx="71">
                  <c:v>0.58418927272727295</c:v>
                </c:pt>
                <c:pt idx="72">
                  <c:v>0.37953590909090901</c:v>
                </c:pt>
                <c:pt idx="73">
                  <c:v>-3.4409272727272698E-2</c:v>
                </c:pt>
                <c:pt idx="74">
                  <c:v>-1.6450909090909001E-3</c:v>
                </c:pt>
                <c:pt idx="75">
                  <c:v>3.1311818181818198E-2</c:v>
                </c:pt>
                <c:pt idx="76">
                  <c:v>-0.162317272727273</c:v>
                </c:pt>
                <c:pt idx="77">
                  <c:v>-0.14668350909090899</c:v>
                </c:pt>
                <c:pt idx="78">
                  <c:v>-0.16376990909090899</c:v>
                </c:pt>
                <c:pt idx="79">
                  <c:v>-0.34468181818181798</c:v>
                </c:pt>
                <c:pt idx="80">
                  <c:v>-0.229344545454545</c:v>
                </c:pt>
                <c:pt idx="81">
                  <c:v>-0.77161090909090901</c:v>
                </c:pt>
                <c:pt idx="82">
                  <c:v>-0.82574454545454501</c:v>
                </c:pt>
                <c:pt idx="83">
                  <c:v>-0.85261454545454496</c:v>
                </c:pt>
                <c:pt idx="84">
                  <c:v>-0.75250545454545403</c:v>
                </c:pt>
                <c:pt idx="85">
                  <c:v>-0.84072999999999998</c:v>
                </c:pt>
                <c:pt idx="86">
                  <c:v>-0.87197890909090903</c:v>
                </c:pt>
                <c:pt idx="87">
                  <c:v>-1.0658790909090909</c:v>
                </c:pt>
                <c:pt idx="88">
                  <c:v>-1.1588445454545451</c:v>
                </c:pt>
                <c:pt idx="89">
                  <c:v>-1.09239990909091</c:v>
                </c:pt>
                <c:pt idx="90">
                  <c:v>-1.4215827272727271</c:v>
                </c:pt>
                <c:pt idx="91">
                  <c:v>-1.309653636363636</c:v>
                </c:pt>
                <c:pt idx="92">
                  <c:v>-1.0974936363636361</c:v>
                </c:pt>
                <c:pt idx="93">
                  <c:v>-1.6477345454545449</c:v>
                </c:pt>
                <c:pt idx="94">
                  <c:v>-1.1937827272727271</c:v>
                </c:pt>
                <c:pt idx="95">
                  <c:v>-1.36651090909091</c:v>
                </c:pt>
                <c:pt idx="96">
                  <c:v>-1.407368181818182</c:v>
                </c:pt>
                <c:pt idx="97">
                  <c:v>-1.1865209090909099</c:v>
                </c:pt>
                <c:pt idx="98">
                  <c:v>-1.685333636363636</c:v>
                </c:pt>
                <c:pt idx="99">
                  <c:v>-1.460112727272727</c:v>
                </c:pt>
                <c:pt idx="100">
                  <c:v>-1.3400963636363641</c:v>
                </c:pt>
                <c:pt idx="101">
                  <c:v>-1.2066609090909099</c:v>
                </c:pt>
                <c:pt idx="102">
                  <c:v>-1.2354518181818179</c:v>
                </c:pt>
                <c:pt idx="103">
                  <c:v>-1.3238063636363639</c:v>
                </c:pt>
                <c:pt idx="104">
                  <c:v>-1.564014545454546</c:v>
                </c:pt>
                <c:pt idx="105">
                  <c:v>-1.7160763636363641</c:v>
                </c:pt>
                <c:pt idx="106">
                  <c:v>-1.6547009090909099</c:v>
                </c:pt>
                <c:pt idx="107">
                  <c:v>-1.430686363636364</c:v>
                </c:pt>
                <c:pt idx="108">
                  <c:v>-1.5802072727272729</c:v>
                </c:pt>
                <c:pt idx="109">
                  <c:v>-1.4379954545454541</c:v>
                </c:pt>
                <c:pt idx="110">
                  <c:v>-1.264473636363636</c:v>
                </c:pt>
                <c:pt idx="111">
                  <c:v>-1.846915454545454</c:v>
                </c:pt>
                <c:pt idx="112">
                  <c:v>-1.66334</c:v>
                </c:pt>
                <c:pt idx="113">
                  <c:v>-1.738966363636363</c:v>
                </c:pt>
                <c:pt idx="114">
                  <c:v>-1.7962827272727271</c:v>
                </c:pt>
                <c:pt idx="115">
                  <c:v>-1.161871818181818</c:v>
                </c:pt>
                <c:pt idx="116">
                  <c:v>-1.465473636363636</c:v>
                </c:pt>
                <c:pt idx="117">
                  <c:v>-1.300809090909091</c:v>
                </c:pt>
                <c:pt idx="118">
                  <c:v>-1.51469090909091</c:v>
                </c:pt>
                <c:pt idx="119">
                  <c:v>-1.1159327272727271</c:v>
                </c:pt>
                <c:pt idx="120">
                  <c:v>-1.2736445454545451</c:v>
                </c:pt>
                <c:pt idx="121">
                  <c:v>-1.207531818181818</c:v>
                </c:pt>
                <c:pt idx="122">
                  <c:v>-1.0555583636363639</c:v>
                </c:pt>
                <c:pt idx="123">
                  <c:v>-1.3681056363636359</c:v>
                </c:pt>
                <c:pt idx="124">
                  <c:v>-1.1443436363636359</c:v>
                </c:pt>
                <c:pt idx="125">
                  <c:v>-1.064026363636364</c:v>
                </c:pt>
                <c:pt idx="126">
                  <c:v>-0.983277727272727</c:v>
                </c:pt>
                <c:pt idx="127">
                  <c:v>-1.1073890909090911</c:v>
                </c:pt>
                <c:pt idx="128">
                  <c:v>-1.3924309090909099</c:v>
                </c:pt>
                <c:pt idx="129">
                  <c:v>-1.2574081818181819</c:v>
                </c:pt>
                <c:pt idx="130">
                  <c:v>-1.171404545454545</c:v>
                </c:pt>
                <c:pt idx="131">
                  <c:v>-1.228101818181818</c:v>
                </c:pt>
                <c:pt idx="132">
                  <c:v>-1.1118581818181821</c:v>
                </c:pt>
                <c:pt idx="133">
                  <c:v>-1.2672000000000001</c:v>
                </c:pt>
                <c:pt idx="134">
                  <c:v>-1.128732727272727</c:v>
                </c:pt>
                <c:pt idx="135">
                  <c:v>-1.125302727272727</c:v>
                </c:pt>
                <c:pt idx="136">
                  <c:v>-0.81324536363636402</c:v>
                </c:pt>
                <c:pt idx="137">
                  <c:v>-0.92397090909090895</c:v>
                </c:pt>
                <c:pt idx="138">
                  <c:v>-1.2551390909090909</c:v>
                </c:pt>
                <c:pt idx="139">
                  <c:v>-1.1207199999999999</c:v>
                </c:pt>
                <c:pt idx="140">
                  <c:v>-0.83619181818181798</c:v>
                </c:pt>
                <c:pt idx="141">
                  <c:v>-0.86331763636363701</c:v>
                </c:pt>
                <c:pt idx="142">
                  <c:v>-0.88933272727272705</c:v>
                </c:pt>
                <c:pt idx="143">
                  <c:v>-0.96888090909090896</c:v>
                </c:pt>
                <c:pt idx="144">
                  <c:v>-0.43154045454545498</c:v>
                </c:pt>
                <c:pt idx="145">
                  <c:v>-0.46974336363636399</c:v>
                </c:pt>
                <c:pt idx="146">
                  <c:v>-0.79786545454545499</c:v>
                </c:pt>
                <c:pt idx="147">
                  <c:v>-0.52502454545454502</c:v>
                </c:pt>
                <c:pt idx="148">
                  <c:v>-1.073163454545454</c:v>
                </c:pt>
                <c:pt idx="149">
                  <c:v>-0.54468000000000005</c:v>
                </c:pt>
                <c:pt idx="150">
                  <c:v>-0.59455272727272701</c:v>
                </c:pt>
                <c:pt idx="151">
                  <c:v>-1.11629</c:v>
                </c:pt>
                <c:pt idx="152">
                  <c:v>-0.494583181818182</c:v>
                </c:pt>
                <c:pt idx="153">
                  <c:v>-0.32505699999999998</c:v>
                </c:pt>
                <c:pt idx="154">
                  <c:v>-0.49981009090909101</c:v>
                </c:pt>
                <c:pt idx="155">
                  <c:v>-0.79261545454545501</c:v>
                </c:pt>
                <c:pt idx="156">
                  <c:v>-0.54146918181818204</c:v>
                </c:pt>
                <c:pt idx="157">
                  <c:v>-0.52150130909090897</c:v>
                </c:pt>
                <c:pt idx="158">
                  <c:v>-0.35604354545454497</c:v>
                </c:pt>
                <c:pt idx="159">
                  <c:v>-0.478467363636364</c:v>
                </c:pt>
                <c:pt idx="160">
                  <c:v>-0.159672909090909</c:v>
                </c:pt>
                <c:pt idx="161">
                  <c:v>-0.69582272727272698</c:v>
                </c:pt>
                <c:pt idx="162">
                  <c:v>-0.49266727272727301</c:v>
                </c:pt>
                <c:pt idx="163">
                  <c:v>-0.470119272727273</c:v>
                </c:pt>
                <c:pt idx="164">
                  <c:v>0.118080909090909</c:v>
                </c:pt>
                <c:pt idx="165">
                  <c:v>-0.64779645454545498</c:v>
                </c:pt>
                <c:pt idx="166">
                  <c:v>-3.9801999999999997E-2</c:v>
                </c:pt>
                <c:pt idx="167">
                  <c:v>-0.23326045454545499</c:v>
                </c:pt>
                <c:pt idx="168">
                  <c:v>-2.5222363636363598E-2</c:v>
                </c:pt>
                <c:pt idx="169">
                  <c:v>-0.72909709090909103</c:v>
                </c:pt>
                <c:pt idx="170">
                  <c:v>-0.12850072727272699</c:v>
                </c:pt>
                <c:pt idx="171">
                  <c:v>-0.302710363636364</c:v>
                </c:pt>
                <c:pt idx="172">
                  <c:v>-0.15235381818181801</c:v>
                </c:pt>
                <c:pt idx="173">
                  <c:v>8.2986181818181806E-2</c:v>
                </c:pt>
                <c:pt idx="174">
                  <c:v>0.13384345454545499</c:v>
                </c:pt>
                <c:pt idx="175">
                  <c:v>-0.21578651818181799</c:v>
                </c:pt>
                <c:pt idx="176">
                  <c:v>-0.19160563636363601</c:v>
                </c:pt>
                <c:pt idx="177">
                  <c:v>-3.5362727272727299E-3</c:v>
                </c:pt>
                <c:pt idx="178">
                  <c:v>-0.15639318181818199</c:v>
                </c:pt>
                <c:pt idx="179">
                  <c:v>-4.2748181818181803E-2</c:v>
                </c:pt>
                <c:pt idx="180">
                  <c:v>-5.9105454545454503E-2</c:v>
                </c:pt>
                <c:pt idx="181">
                  <c:v>-1.77898090909091E-2</c:v>
                </c:pt>
                <c:pt idx="182">
                  <c:v>0.11451376363636399</c:v>
                </c:pt>
                <c:pt idx="183">
                  <c:v>2.9667545454545401E-2</c:v>
                </c:pt>
                <c:pt idx="184">
                  <c:v>0.17159572727272701</c:v>
                </c:pt>
                <c:pt idx="185">
                  <c:v>0.121822818181818</c:v>
                </c:pt>
                <c:pt idx="186">
                  <c:v>-0.16247809090909099</c:v>
                </c:pt>
                <c:pt idx="187">
                  <c:v>6.9591727272727305E-2</c:v>
                </c:pt>
                <c:pt idx="188">
                  <c:v>-6.7072727272727301E-3</c:v>
                </c:pt>
                <c:pt idx="189">
                  <c:v>-4.8679E-2</c:v>
                </c:pt>
                <c:pt idx="190">
                  <c:v>-4.3895454545454501E-2</c:v>
                </c:pt>
                <c:pt idx="191">
                  <c:v>0.165792636363636</c:v>
                </c:pt>
                <c:pt idx="192">
                  <c:v>-0.143701</c:v>
                </c:pt>
                <c:pt idx="193">
                  <c:v>5.4419636363636399E-2</c:v>
                </c:pt>
                <c:pt idx="194">
                  <c:v>0.12506509090909099</c:v>
                </c:pt>
                <c:pt idx="195">
                  <c:v>0.24969594545454499</c:v>
                </c:pt>
                <c:pt idx="196">
                  <c:v>0.11960436363636399</c:v>
                </c:pt>
                <c:pt idx="197">
                  <c:v>9.7874545454545395E-2</c:v>
                </c:pt>
                <c:pt idx="198">
                  <c:v>-0.161951818181818</c:v>
                </c:pt>
                <c:pt idx="199">
                  <c:v>4.1276E-2</c:v>
                </c:pt>
                <c:pt idx="200">
                  <c:v>-0.19373058181818201</c:v>
                </c:pt>
                <c:pt idx="201">
                  <c:v>2.82115454545455E-2</c:v>
                </c:pt>
                <c:pt idx="202">
                  <c:v>7.3499090909090903E-2</c:v>
                </c:pt>
                <c:pt idx="203">
                  <c:v>-6.3554909090909106E-2</c:v>
                </c:pt>
                <c:pt idx="204">
                  <c:v>-2.41154545454546E-2</c:v>
                </c:pt>
                <c:pt idx="205">
                  <c:v>0.160335363636364</c:v>
                </c:pt>
                <c:pt idx="206">
                  <c:v>-0.229718363636364</c:v>
                </c:pt>
                <c:pt idx="207">
                  <c:v>-0.19772945454545399</c:v>
                </c:pt>
                <c:pt idx="208">
                  <c:v>0.142419636363636</c:v>
                </c:pt>
                <c:pt idx="209">
                  <c:v>-0.17469354545454499</c:v>
                </c:pt>
                <c:pt idx="210">
                  <c:v>-5.0551272727272702E-2</c:v>
                </c:pt>
                <c:pt idx="211">
                  <c:v>-0.137434545454545</c:v>
                </c:pt>
                <c:pt idx="212">
                  <c:v>-7.8327272727274605E-4</c:v>
                </c:pt>
                <c:pt idx="213">
                  <c:v>8.0969363636363603E-2</c:v>
                </c:pt>
                <c:pt idx="214">
                  <c:v>-3.2336922727272698E-2</c:v>
                </c:pt>
                <c:pt idx="215">
                  <c:v>5.4485836363636402E-2</c:v>
                </c:pt>
                <c:pt idx="216">
                  <c:v>-0.206872454545455</c:v>
                </c:pt>
                <c:pt idx="217">
                  <c:v>-2.5334636363636399E-2</c:v>
                </c:pt>
                <c:pt idx="218">
                  <c:v>-0.126659636363636</c:v>
                </c:pt>
                <c:pt idx="219">
                  <c:v>-9.4827363636363599E-2</c:v>
                </c:pt>
                <c:pt idx="220">
                  <c:v>0.13210651818181801</c:v>
                </c:pt>
                <c:pt idx="221">
                  <c:v>6.5609090909090895E-2</c:v>
                </c:pt>
                <c:pt idx="222">
                  <c:v>9.89783636363636E-2</c:v>
                </c:pt>
                <c:pt idx="223">
                  <c:v>-0.25744727272727302</c:v>
                </c:pt>
                <c:pt idx="224">
                  <c:v>9.1943636363636307E-3</c:v>
                </c:pt>
                <c:pt idx="225">
                  <c:v>-7.0705454545454502E-2</c:v>
                </c:pt>
                <c:pt idx="226">
                  <c:v>1.1581818181818299E-3</c:v>
                </c:pt>
                <c:pt idx="227">
                  <c:v>-2.27275454545455E-2</c:v>
                </c:pt>
                <c:pt idx="228">
                  <c:v>-0.24008299999999999</c:v>
                </c:pt>
                <c:pt idx="229">
                  <c:v>0.212331181818182</c:v>
                </c:pt>
                <c:pt idx="230">
                  <c:v>9.4957781818181805E-2</c:v>
                </c:pt>
                <c:pt idx="231">
                  <c:v>0.295312727272727</c:v>
                </c:pt>
                <c:pt idx="232">
                  <c:v>4.31934545454545E-2</c:v>
                </c:pt>
                <c:pt idx="233">
                  <c:v>0.105910454545455</c:v>
                </c:pt>
                <c:pt idx="234">
                  <c:v>-9.2475454545454493E-3</c:v>
                </c:pt>
                <c:pt idx="235">
                  <c:v>-0.119245363636364</c:v>
                </c:pt>
                <c:pt idx="236">
                  <c:v>6.0146909090909098E-2</c:v>
                </c:pt>
                <c:pt idx="237">
                  <c:v>0.10310827272727301</c:v>
                </c:pt>
                <c:pt idx="238">
                  <c:v>1.0163636363636501E-3</c:v>
                </c:pt>
                <c:pt idx="239">
                  <c:v>0.24256190909090899</c:v>
                </c:pt>
                <c:pt idx="240">
                  <c:v>-0.131043636363636</c:v>
                </c:pt>
                <c:pt idx="241">
                  <c:v>-0.103244745454545</c:v>
                </c:pt>
                <c:pt idx="242">
                  <c:v>0.25518718181818201</c:v>
                </c:pt>
                <c:pt idx="243">
                  <c:v>0.13594909090909099</c:v>
                </c:pt>
                <c:pt idx="244">
                  <c:v>0.14150181818181801</c:v>
                </c:pt>
                <c:pt idx="245">
                  <c:v>-0.33550999999999997</c:v>
                </c:pt>
                <c:pt idx="246">
                  <c:v>0.27038636363636398</c:v>
                </c:pt>
                <c:pt idx="247">
                  <c:v>0.224334220909091</c:v>
                </c:pt>
                <c:pt idx="248">
                  <c:v>0.28504636363636399</c:v>
                </c:pt>
                <c:pt idx="249">
                  <c:v>-0.25621818181818201</c:v>
                </c:pt>
                <c:pt idx="250">
                  <c:v>0.114303909090909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465B-0347-9BCD-0A0EAA8AE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76307968"/>
        <c:axId val="-781749904"/>
      </c:scatterChart>
      <c:valAx>
        <c:axId val="-976307968"/>
        <c:scaling>
          <c:orientation val="minMax"/>
          <c:max val="25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Helvetica"/>
                <a:cs typeface="Helvetica"/>
              </a:defRPr>
            </a:pPr>
            <a:endParaRPr lang="en-US"/>
          </a:p>
        </c:txPr>
        <c:crossAx val="-781749904"/>
        <c:crossesAt val="-80"/>
        <c:crossBetween val="midCat"/>
        <c:majorUnit val="100"/>
      </c:valAx>
      <c:valAx>
        <c:axId val="-781749904"/>
        <c:scaling>
          <c:orientation val="minMax"/>
          <c:min val="-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solidFill>
                  <a:srgbClr val="000000"/>
                </a:solidFill>
                <a:latin typeface="Helvetica"/>
                <a:cs typeface="Helvetica"/>
              </a:defRPr>
            </a:pPr>
            <a:endParaRPr lang="en-US"/>
          </a:p>
        </c:txPr>
        <c:crossAx val="-976307968"/>
        <c:crosses val="autoZero"/>
        <c:crossBetween val="midCat"/>
        <c:majorUnit val="5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398729473069601"/>
          <c:y val="0.15520286526684199"/>
          <c:w val="0.73353454346740699"/>
          <c:h val="0.486072834645669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'Fluorescence max bar graph'!$A$23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ysClr val="windowText" lastClr="000000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'Fluorescence max bar graph'!$B$24:$C$24</c:f>
                <c:numCache>
                  <c:formatCode>General</c:formatCode>
                  <c:ptCount val="2"/>
                  <c:pt idx="0">
                    <c:v>0.31734276200237499</c:v>
                  </c:pt>
                  <c:pt idx="1">
                    <c:v>0.50514752276483299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'Fluorescence max bar graph'!$B$22:$C$22</c:f>
              <c:strCache>
                <c:ptCount val="2"/>
                <c:pt idx="0">
                  <c:v>ASAP1</c:v>
                </c:pt>
                <c:pt idx="1">
                  <c:v>ASAP2</c:v>
                </c:pt>
              </c:strCache>
            </c:strRef>
          </c:cat>
          <c:val>
            <c:numRef>
              <c:f>'Fluorescence max bar graph'!$B$23:$C$23</c:f>
              <c:numCache>
                <c:formatCode>0.0</c:formatCode>
                <c:ptCount val="2"/>
                <c:pt idx="0">
                  <c:v>8.5618057554110472</c:v>
                </c:pt>
                <c:pt idx="1">
                  <c:v>12.227973998984361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E-4046-B7EA-A623A797C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781270464"/>
        <c:axId val="-781589280"/>
      </c:barChart>
      <c:catAx>
        <c:axId val="-781270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0">
                <a:latin typeface="Helvetica"/>
                <a:cs typeface="Helvetica"/>
              </a:defRPr>
            </a:pPr>
            <a:endParaRPr lang="en-US"/>
          </a:p>
        </c:txPr>
        <c:crossAx val="-781589280"/>
        <c:crosses val="autoZero"/>
        <c:auto val="1"/>
        <c:lblAlgn val="ctr"/>
        <c:lblOffset val="0"/>
        <c:noMultiLvlLbl val="0"/>
      </c:catAx>
      <c:valAx>
        <c:axId val="-781589280"/>
        <c:scaling>
          <c:orientation val="minMax"/>
          <c:max val="1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Helvetica"/>
                <a:cs typeface="Helvetica"/>
              </a:defRPr>
            </a:pPr>
            <a:endParaRPr lang="en-US"/>
          </a:p>
        </c:txPr>
        <c:crossAx val="-781270464"/>
        <c:crosses val="autoZero"/>
        <c:crossBetween val="between"/>
        <c:majorUnit val="4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762779652543401"/>
          <c:y val="0.113583369894367"/>
          <c:w val="0.446172728408949"/>
          <c:h val="0.690886945103225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'Width bar graph (2)'!$A$11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ysClr val="windowText" lastClr="000000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'Width bar graph (2)'!$C$12:$D$12</c:f>
                <c:numCache>
                  <c:formatCode>General</c:formatCode>
                  <c:ptCount val="2"/>
                  <c:pt idx="0">
                    <c:v>0.29854999999999998</c:v>
                  </c:pt>
                  <c:pt idx="1">
                    <c:v>0.62809999999999999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'Width bar graph (2)'!$C$10:$D$10</c:f>
              <c:strCache>
                <c:ptCount val="2"/>
                <c:pt idx="0">
                  <c:v>ASAP1</c:v>
                </c:pt>
                <c:pt idx="1">
                  <c:v>ASAP2</c:v>
                </c:pt>
              </c:strCache>
            </c:strRef>
          </c:cat>
          <c:val>
            <c:numRef>
              <c:f>'Width bar graph (2)'!$C$11:$D$11</c:f>
              <c:numCache>
                <c:formatCode>General</c:formatCode>
                <c:ptCount val="2"/>
                <c:pt idx="0">
                  <c:v>9.02</c:v>
                </c:pt>
                <c:pt idx="1">
                  <c:v>17.327999999999999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3-4537-B552-44185713D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781774048"/>
        <c:axId val="-781771728"/>
      </c:barChart>
      <c:catAx>
        <c:axId val="-781774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0">
                <a:latin typeface="Helvetica"/>
                <a:cs typeface="Helvetica"/>
              </a:defRPr>
            </a:pPr>
            <a:endParaRPr lang="en-US"/>
          </a:p>
        </c:txPr>
        <c:crossAx val="-781771728"/>
        <c:crosses val="autoZero"/>
        <c:auto val="1"/>
        <c:lblAlgn val="ctr"/>
        <c:lblOffset val="0"/>
        <c:noMultiLvlLbl val="0"/>
      </c:catAx>
      <c:valAx>
        <c:axId val="-781771728"/>
        <c:scaling>
          <c:orientation val="minMax"/>
          <c:max val="2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Helvetica"/>
                <a:cs typeface="Helvetica"/>
              </a:defRPr>
            </a:pPr>
            <a:endParaRPr lang="en-US"/>
          </a:p>
        </c:txPr>
        <c:crossAx val="-781774048"/>
        <c:crosses val="autoZero"/>
        <c:crossBetween val="between"/>
        <c:majorUnit val="4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36011105548201"/>
          <c:y val="0.18805409911996299"/>
          <c:w val="0.54480572876367295"/>
          <c:h val="0.509552941176470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AUC!$B$15:$C$15</c:f>
                <c:numCache>
                  <c:formatCode>General</c:formatCode>
                  <c:ptCount val="2"/>
                  <c:pt idx="0">
                    <c:v>0.213719023930106</c:v>
                  </c:pt>
                  <c:pt idx="1">
                    <c:v>9.5747589261304306E-2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AUC!$B$1:$C$1</c:f>
              <c:strCache>
                <c:ptCount val="2"/>
                <c:pt idx="0">
                  <c:v>ASAP1</c:v>
                </c:pt>
                <c:pt idx="1">
                  <c:v>ASAP2</c:v>
                </c:pt>
              </c:strCache>
            </c:strRef>
          </c:cat>
          <c:val>
            <c:numRef>
              <c:f>AUC!$B$14:$C$14</c:f>
              <c:numCache>
                <c:formatCode>0.0</c:formatCode>
                <c:ptCount val="2"/>
                <c:pt idx="0">
                  <c:v>1</c:v>
                </c:pt>
                <c:pt idx="1">
                  <c:v>1.8797060827703209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E-45B5-974C-513B54072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11297760"/>
        <c:axId val="-1211131248"/>
      </c:barChart>
      <c:catAx>
        <c:axId val="-1211297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0">
                <a:latin typeface="Helvetica"/>
                <a:cs typeface="Helvetica"/>
              </a:defRPr>
            </a:pPr>
            <a:endParaRPr lang="en-US"/>
          </a:p>
        </c:txPr>
        <c:crossAx val="-1211131248"/>
        <c:crosses val="autoZero"/>
        <c:auto val="1"/>
        <c:lblAlgn val="ctr"/>
        <c:lblOffset val="100"/>
        <c:noMultiLvlLbl val="0"/>
      </c:catAx>
      <c:valAx>
        <c:axId val="-1211131248"/>
        <c:scaling>
          <c:orientation val="minMax"/>
          <c:max val="2"/>
        </c:scaling>
        <c:delete val="0"/>
        <c:axPos val="l"/>
        <c:majorGridlines>
          <c:spPr>
            <a:ln>
              <a:noFill/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Helvetica"/>
                <a:cs typeface="Helvetica"/>
              </a:defRPr>
            </a:pPr>
            <a:endParaRPr lang="en-US"/>
          </a:p>
        </c:txPr>
        <c:crossAx val="-1211297760"/>
        <c:crosses val="autoZero"/>
        <c:crossBetween val="between"/>
        <c:maj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487091882266"/>
          <c:y val="8.9798954317688903E-2"/>
          <c:w val="0.68566810366245101"/>
          <c:h val="0.70005431612715097"/>
        </c:manualLayout>
      </c:layout>
      <c:scatterChart>
        <c:scatterStyle val="lineMarker"/>
        <c:varyColors val="0"/>
        <c:ser>
          <c:idx val="1"/>
          <c:order val="0"/>
          <c:tx>
            <c:strRef>
              <c:f>'ASAP3b cvslp7'!$AA$2</c:f>
              <c:strCache>
                <c:ptCount val="1"/>
                <c:pt idx="0">
                  <c:v>mean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'ASAP3b cvslp7'!$AB$3:$AB$22</c:f>
                <c:numCache>
                  <c:formatCode>General</c:formatCode>
                  <c:ptCount val="20"/>
                  <c:pt idx="0">
                    <c:v>0</c:v>
                  </c:pt>
                  <c:pt idx="1">
                    <c:v>1.4284807062618201E-2</c:v>
                  </c:pt>
                  <c:pt idx="2">
                    <c:v>1.8560417751201898E-2</c:v>
                  </c:pt>
                  <c:pt idx="3">
                    <c:v>2.1230910868389501E-2</c:v>
                  </c:pt>
                  <c:pt idx="4">
                    <c:v>1.6663110313119199E-2</c:v>
                  </c:pt>
                  <c:pt idx="5">
                    <c:v>1.3986387657855299E-2</c:v>
                  </c:pt>
                  <c:pt idx="6">
                    <c:v>3.5437548817224197E-2</c:v>
                  </c:pt>
                  <c:pt idx="7">
                    <c:v>1.28658663675544E-2</c:v>
                  </c:pt>
                  <c:pt idx="8">
                    <c:v>1.83016580127036E-2</c:v>
                  </c:pt>
                  <c:pt idx="9">
                    <c:v>5.3478799766777298E-3</c:v>
                  </c:pt>
                  <c:pt idx="10">
                    <c:v>9.6851427364973305E-2</c:v>
                  </c:pt>
                  <c:pt idx="11">
                    <c:v>0.110994351899272</c:v>
                  </c:pt>
                  <c:pt idx="12">
                    <c:v>0.103788495450108</c:v>
                  </c:pt>
                  <c:pt idx="13">
                    <c:v>0.106612150226602</c:v>
                  </c:pt>
                  <c:pt idx="14">
                    <c:v>9.59188771061871E-2</c:v>
                  </c:pt>
                  <c:pt idx="15">
                    <c:v>9.8679300511069004E-2</c:v>
                  </c:pt>
                  <c:pt idx="16">
                    <c:v>0.10282885605098099</c:v>
                  </c:pt>
                  <c:pt idx="17">
                    <c:v>0.104444022631572</c:v>
                  </c:pt>
                  <c:pt idx="18">
                    <c:v>0.100930225287056</c:v>
                  </c:pt>
                  <c:pt idx="19">
                    <c:v>0.110815871895834</c:v>
                  </c:pt>
                </c:numCache>
              </c:numRef>
            </c:plus>
            <c:minus>
              <c:numRef>
                <c:f>'ASAP3b cvslp7'!$AB$3:$AB$22</c:f>
                <c:numCache>
                  <c:formatCode>General</c:formatCode>
                  <c:ptCount val="20"/>
                  <c:pt idx="0">
                    <c:v>0</c:v>
                  </c:pt>
                  <c:pt idx="1">
                    <c:v>1.4284807062618201E-2</c:v>
                  </c:pt>
                  <c:pt idx="2">
                    <c:v>1.8560417751201898E-2</c:v>
                  </c:pt>
                  <c:pt idx="3">
                    <c:v>2.1230910868389501E-2</c:v>
                  </c:pt>
                  <c:pt idx="4">
                    <c:v>1.6663110313119199E-2</c:v>
                  </c:pt>
                  <c:pt idx="5">
                    <c:v>1.3986387657855299E-2</c:v>
                  </c:pt>
                  <c:pt idx="6">
                    <c:v>3.5437548817224197E-2</c:v>
                  </c:pt>
                  <c:pt idx="7">
                    <c:v>1.28658663675544E-2</c:v>
                  </c:pt>
                  <c:pt idx="8">
                    <c:v>1.83016580127036E-2</c:v>
                  </c:pt>
                  <c:pt idx="9">
                    <c:v>5.3478799766777298E-3</c:v>
                  </c:pt>
                  <c:pt idx="10">
                    <c:v>9.6851427364973305E-2</c:v>
                  </c:pt>
                  <c:pt idx="11">
                    <c:v>0.110994351899272</c:v>
                  </c:pt>
                  <c:pt idx="12">
                    <c:v>0.103788495450108</c:v>
                  </c:pt>
                  <c:pt idx="13">
                    <c:v>0.106612150226602</c:v>
                  </c:pt>
                  <c:pt idx="14">
                    <c:v>9.59188771061871E-2</c:v>
                  </c:pt>
                  <c:pt idx="15">
                    <c:v>9.8679300511069004E-2</c:v>
                  </c:pt>
                  <c:pt idx="16">
                    <c:v>0.10282885605098099</c:v>
                  </c:pt>
                  <c:pt idx="17">
                    <c:v>0.104444022631572</c:v>
                  </c:pt>
                  <c:pt idx="18">
                    <c:v>0.100930225287056</c:v>
                  </c:pt>
                  <c:pt idx="19">
                    <c:v>0.110815871895834</c:v>
                  </c:pt>
                </c:numCache>
              </c:numRef>
            </c:minus>
            <c:spPr>
              <a:noFill/>
              <a:ln w="9525" cap="flat" cmpd="sng" algn="ctr">
                <a:solidFill>
                  <a:srgbClr val="00B050"/>
                </a:solidFill>
                <a:round/>
              </a:ln>
              <a:effectLst/>
            </c:spPr>
          </c:errBars>
          <c:xVal>
            <c:numRef>
              <c:f>'ASAP3b cvslp7'!$Z$3:$Z$22</c:f>
              <c:numCache>
                <c:formatCode>General</c:formatCode>
                <c:ptCount val="20"/>
                <c:pt idx="0">
                  <c:v>-4.5</c:v>
                </c:pt>
                <c:pt idx="1">
                  <c:v>-4</c:v>
                </c:pt>
                <c:pt idx="2">
                  <c:v>-3.5</c:v>
                </c:pt>
                <c:pt idx="3">
                  <c:v>-3</c:v>
                </c:pt>
                <c:pt idx="4">
                  <c:v>-2.5</c:v>
                </c:pt>
                <c:pt idx="5">
                  <c:v>-2</c:v>
                </c:pt>
                <c:pt idx="6">
                  <c:v>-1.5</c:v>
                </c:pt>
                <c:pt idx="7">
                  <c:v>-1</c:v>
                </c:pt>
                <c:pt idx="8">
                  <c:v>-0.5</c:v>
                </c:pt>
                <c:pt idx="9">
                  <c:v>0</c:v>
                </c:pt>
                <c:pt idx="10">
                  <c:v>0.5</c:v>
                </c:pt>
                <c:pt idx="11">
                  <c:v>1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</c:numCache>
            </c:numRef>
          </c:xVal>
          <c:yVal>
            <c:numRef>
              <c:f>'ASAP3b cvslp7'!$AA$3:$AA$22</c:f>
              <c:numCache>
                <c:formatCode>General</c:formatCode>
                <c:ptCount val="20"/>
                <c:pt idx="0">
                  <c:v>1</c:v>
                </c:pt>
                <c:pt idx="1">
                  <c:v>1.002670632397695</c:v>
                </c:pt>
                <c:pt idx="2">
                  <c:v>1.003500414813465</c:v>
                </c:pt>
                <c:pt idx="3">
                  <c:v>1.0108359506129281</c:v>
                </c:pt>
                <c:pt idx="4">
                  <c:v>0.991990331456713</c:v>
                </c:pt>
                <c:pt idx="5">
                  <c:v>1.0013648876079631</c:v>
                </c:pt>
                <c:pt idx="6">
                  <c:v>0.99649025718456796</c:v>
                </c:pt>
                <c:pt idx="7">
                  <c:v>1.003733978744928</c:v>
                </c:pt>
                <c:pt idx="8">
                  <c:v>0.99995707558241098</c:v>
                </c:pt>
                <c:pt idx="9">
                  <c:v>1.016302989511926</c:v>
                </c:pt>
                <c:pt idx="10">
                  <c:v>0.64893736167156202</c:v>
                </c:pt>
                <c:pt idx="11">
                  <c:v>0.640726090374236</c:v>
                </c:pt>
                <c:pt idx="12">
                  <c:v>0.66940183729190295</c:v>
                </c:pt>
                <c:pt idx="13">
                  <c:v>0.66557482503458198</c:v>
                </c:pt>
                <c:pt idx="14">
                  <c:v>0.67325239396333403</c:v>
                </c:pt>
                <c:pt idx="15">
                  <c:v>0.66798358606253305</c:v>
                </c:pt>
                <c:pt idx="16">
                  <c:v>0.68037434354916504</c:v>
                </c:pt>
                <c:pt idx="17">
                  <c:v>0.662195535199257</c:v>
                </c:pt>
                <c:pt idx="18">
                  <c:v>0.676474451554682</c:v>
                </c:pt>
                <c:pt idx="19">
                  <c:v>0.672012856898628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5F-FC48-A08C-4756435E8090}"/>
            </c:ext>
          </c:extLst>
        </c:ser>
        <c:ser>
          <c:idx val="0"/>
          <c:order val="1"/>
          <c:tx>
            <c:strRef>
              <c:f>'Ace cvslp3'!$AB$2</c:f>
              <c:strCache>
                <c:ptCount val="1"/>
                <c:pt idx="0">
                  <c:v>mean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'Ace cvslp3'!$AC$3:$AC$22</c:f>
                <c:numCache>
                  <c:formatCode>General</c:formatCode>
                  <c:ptCount val="20"/>
                  <c:pt idx="0">
                    <c:v>1.6257704088010201E-2</c:v>
                  </c:pt>
                  <c:pt idx="1">
                    <c:v>4.1935978510583699E-2</c:v>
                  </c:pt>
                  <c:pt idx="2">
                    <c:v>6.9879910413662399E-2</c:v>
                  </c:pt>
                  <c:pt idx="3">
                    <c:v>8.5406067867486696E-2</c:v>
                  </c:pt>
                  <c:pt idx="4">
                    <c:v>8.5385014861324104E-2</c:v>
                  </c:pt>
                  <c:pt idx="5">
                    <c:v>7.6047108467162394E-2</c:v>
                  </c:pt>
                  <c:pt idx="6">
                    <c:v>6.2925484628587103E-2</c:v>
                  </c:pt>
                  <c:pt idx="7">
                    <c:v>6.4645601342028097E-2</c:v>
                  </c:pt>
                  <c:pt idx="8">
                    <c:v>5.5019380710247499E-2</c:v>
                  </c:pt>
                  <c:pt idx="9">
                    <c:v>4.6281216079802498E-2</c:v>
                  </c:pt>
                  <c:pt idx="10">
                    <c:v>0.102549334642267</c:v>
                  </c:pt>
                  <c:pt idx="11">
                    <c:v>0.115801538843479</c:v>
                  </c:pt>
                  <c:pt idx="12">
                    <c:v>8.5374234854099201E-2</c:v>
                  </c:pt>
                  <c:pt idx="13">
                    <c:v>0.116841827353679</c:v>
                  </c:pt>
                  <c:pt idx="14">
                    <c:v>8.1074835625339098E-2</c:v>
                  </c:pt>
                  <c:pt idx="15">
                    <c:v>0.16472225038813099</c:v>
                  </c:pt>
                  <c:pt idx="16">
                    <c:v>0.13360828762994301</c:v>
                  </c:pt>
                  <c:pt idx="17">
                    <c:v>0.16144409353834699</c:v>
                  </c:pt>
                  <c:pt idx="18">
                    <c:v>0.140192566578664</c:v>
                  </c:pt>
                  <c:pt idx="19">
                    <c:v>7.2547234211488995E-2</c:v>
                  </c:pt>
                </c:numCache>
              </c:numRef>
            </c:plus>
            <c:minus>
              <c:numRef>
                <c:f>'Ace cvslp3'!$AC$3:$AC$22</c:f>
                <c:numCache>
                  <c:formatCode>General</c:formatCode>
                  <c:ptCount val="20"/>
                  <c:pt idx="0">
                    <c:v>1.6257704088010201E-2</c:v>
                  </c:pt>
                  <c:pt idx="1">
                    <c:v>4.1935978510583699E-2</c:v>
                  </c:pt>
                  <c:pt idx="2">
                    <c:v>6.9879910413662399E-2</c:v>
                  </c:pt>
                  <c:pt idx="3">
                    <c:v>8.5406067867486696E-2</c:v>
                  </c:pt>
                  <c:pt idx="4">
                    <c:v>8.5385014861324104E-2</c:v>
                  </c:pt>
                  <c:pt idx="5">
                    <c:v>7.6047108467162394E-2</c:v>
                  </c:pt>
                  <c:pt idx="6">
                    <c:v>6.2925484628587103E-2</c:v>
                  </c:pt>
                  <c:pt idx="7">
                    <c:v>6.4645601342028097E-2</c:v>
                  </c:pt>
                  <c:pt idx="8">
                    <c:v>5.5019380710247499E-2</c:v>
                  </c:pt>
                  <c:pt idx="9">
                    <c:v>4.6281216079802498E-2</c:v>
                  </c:pt>
                  <c:pt idx="10">
                    <c:v>0.102549334642267</c:v>
                  </c:pt>
                  <c:pt idx="11">
                    <c:v>0.115801538843479</c:v>
                  </c:pt>
                  <c:pt idx="12">
                    <c:v>8.5374234854099201E-2</c:v>
                  </c:pt>
                  <c:pt idx="13">
                    <c:v>0.116841827353679</c:v>
                  </c:pt>
                  <c:pt idx="14">
                    <c:v>8.1074835625339098E-2</c:v>
                  </c:pt>
                  <c:pt idx="15">
                    <c:v>0.16472225038813099</c:v>
                  </c:pt>
                  <c:pt idx="16">
                    <c:v>0.13360828762994301</c:v>
                  </c:pt>
                  <c:pt idx="17">
                    <c:v>0.16144409353834699</c:v>
                  </c:pt>
                  <c:pt idx="18">
                    <c:v>0.140192566578664</c:v>
                  </c:pt>
                  <c:pt idx="19">
                    <c:v>7.2547234211488995E-2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accent5"/>
                </a:solidFill>
                <a:round/>
              </a:ln>
              <a:effectLst/>
            </c:spPr>
          </c:errBars>
          <c:xVal>
            <c:numRef>
              <c:f>'Ace cvslp3'!$AA$3:$AA$22</c:f>
              <c:numCache>
                <c:formatCode>General</c:formatCode>
                <c:ptCount val="20"/>
                <c:pt idx="0">
                  <c:v>-4.5</c:v>
                </c:pt>
                <c:pt idx="1">
                  <c:v>-4</c:v>
                </c:pt>
                <c:pt idx="2">
                  <c:v>-3.5</c:v>
                </c:pt>
                <c:pt idx="3">
                  <c:v>-3</c:v>
                </c:pt>
                <c:pt idx="4">
                  <c:v>-2.5</c:v>
                </c:pt>
                <c:pt idx="5">
                  <c:v>-2</c:v>
                </c:pt>
                <c:pt idx="6">
                  <c:v>-1.5</c:v>
                </c:pt>
                <c:pt idx="7">
                  <c:v>-1</c:v>
                </c:pt>
                <c:pt idx="8">
                  <c:v>-0.5</c:v>
                </c:pt>
                <c:pt idx="9">
                  <c:v>0</c:v>
                </c:pt>
                <c:pt idx="10">
                  <c:v>0.5</c:v>
                </c:pt>
                <c:pt idx="11">
                  <c:v>1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</c:numCache>
            </c:numRef>
          </c:xVal>
          <c:yVal>
            <c:numRef>
              <c:f>'Ace cvslp3'!$AB$3:$AB$22</c:f>
              <c:numCache>
                <c:formatCode>General</c:formatCode>
                <c:ptCount val="20"/>
                <c:pt idx="0">
                  <c:v>0.98994370320821201</c:v>
                </c:pt>
                <c:pt idx="1">
                  <c:v>0.99569154384459102</c:v>
                </c:pt>
                <c:pt idx="2">
                  <c:v>1.043262270916594</c:v>
                </c:pt>
                <c:pt idx="3">
                  <c:v>0.985951147325136</c:v>
                </c:pt>
                <c:pt idx="4">
                  <c:v>0.95771040412557695</c:v>
                </c:pt>
                <c:pt idx="5">
                  <c:v>1.0091191630021721</c:v>
                </c:pt>
                <c:pt idx="6">
                  <c:v>1.0166678276444461</c:v>
                </c:pt>
                <c:pt idx="7">
                  <c:v>1.0294377139397</c:v>
                </c:pt>
                <c:pt idx="8">
                  <c:v>0.97637476612395502</c:v>
                </c:pt>
                <c:pt idx="9">
                  <c:v>1.0037064764129859</c:v>
                </c:pt>
                <c:pt idx="10">
                  <c:v>1.0022338747902111</c:v>
                </c:pt>
                <c:pt idx="11">
                  <c:v>1.0073701881491179</c:v>
                </c:pt>
                <c:pt idx="12">
                  <c:v>1.0508431308589561</c:v>
                </c:pt>
                <c:pt idx="13">
                  <c:v>1.0770186966986499</c:v>
                </c:pt>
                <c:pt idx="14">
                  <c:v>1.060047694436663</c:v>
                </c:pt>
                <c:pt idx="15">
                  <c:v>1.047364189792469</c:v>
                </c:pt>
                <c:pt idx="16">
                  <c:v>1.054764497878286</c:v>
                </c:pt>
                <c:pt idx="17">
                  <c:v>1.031153486206976</c:v>
                </c:pt>
                <c:pt idx="18">
                  <c:v>1.0663191802291589</c:v>
                </c:pt>
                <c:pt idx="19">
                  <c:v>1.0706518034307679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5F-FC48-A08C-4756435E8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35923856"/>
        <c:axId val="-2036009712"/>
      </c:scatterChart>
      <c:valAx>
        <c:axId val="-2035923856"/>
        <c:scaling>
          <c:orientation val="minMax"/>
          <c:max val="5.5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2000"/>
                  <a:t>Time (s)</a:t>
                </a:r>
              </a:p>
            </c:rich>
          </c:tx>
          <c:layout>
            <c:manualLayout>
              <c:xMode val="edge"/>
              <c:yMode val="edge"/>
              <c:x val="0.45315339969005064"/>
              <c:y val="0.919431664847364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317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36009712"/>
        <c:crosses val="autoZero"/>
        <c:crossBetween val="midCat"/>
        <c:majorUnit val="1"/>
        <c:minorUnit val="0.5"/>
      </c:valAx>
      <c:valAx>
        <c:axId val="-2036009712"/>
        <c:scaling>
          <c:orientation val="minMax"/>
          <c:max val="1.4"/>
          <c:min val="0.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2000"/>
                  <a:t>Normalized fluorescence</a:t>
                </a:r>
              </a:p>
            </c:rich>
          </c:tx>
          <c:layout>
            <c:manualLayout>
              <c:xMode val="edge"/>
              <c:yMode val="edge"/>
              <c:x val="3.7267024489620326E-3"/>
              <c:y val="7.30886094735217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317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35923856"/>
        <c:crossesAt val="-10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0">
          <a:solidFill>
            <a:schemeClr val="tx1"/>
          </a:solidFill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ECAE8-5860-6A43-8E08-106B97F65A78}" type="datetimeFigureOut">
              <a:t>7/31/19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9321D-AE54-4E40-8CAA-4BB8232EB3D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48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2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5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6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45717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9321D-AE54-4E40-8CAA-4BB8232EB3D5}" type="slidenum">
              <a:rPr lang="uk-UA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73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Calculations confirm their ability to detect single-AP events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vitro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Each synaptic vesicle may contain up to ~10 GEPI molecules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an AP in a hippocampal or cortical synapse evokes the release of less than one vesicle on average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maximum number of GEPI molecules exocytosed following a single AP is thus ~10. With indicator pKa values near neutral pH, ~5 of these ~10 molecules will be excitable. To detect these molecules, their signal must be discernible above autofluorescence. Cellular autofluorescence elicited by ~480-nm excitation is equivalent in brightness to 1800 GFP molecules per μm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membrane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corresponding to 110 or 290 molecules in typical one- and two-photon diffraction-limited spots of 0.06 μm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0.16 um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Thus the ~5 GEPI molecules responding in a single AP would produce Δ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F/F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4.5 % or 1.7 % over autofluorescence in a diffraction-limited spot. In cell cultures, single fusion events have approached the predicted 4.5%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ΔF/F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one-photon microscopy, with detection aided by synchronization with stimuli and by total internal reflectance microscopy to eliminate out-of-focus background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However,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vivo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increased autofluorescence and scattering will reduce the obtainable Δ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F/F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decreasing signal photons acquired, adversely affecting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values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Thus GEPIs are not likely to be useful for imaging single APs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vivo.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9321D-AE54-4E40-8CAA-4BB8232EB3D5}" type="slidenum">
              <a:rPr lang="uk-UA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0262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</a:pPr>
            <a:r>
              <a:rPr lang="en-GB">
                <a:latin typeface="Arial" charset="0"/>
                <a:cs typeface="msgothic" charset="0"/>
              </a:rPr>
              <a:t>Design of GCaMP5s. </a:t>
            </a:r>
            <a:r>
              <a:rPr lang="en-GB" i="1">
                <a:latin typeface="Arial" charset="0"/>
                <a:cs typeface="msgothic" charset="0"/>
              </a:rPr>
              <a:t>A</a:t>
            </a:r>
            <a:r>
              <a:rPr lang="en-GB">
                <a:latin typeface="Arial" charset="0"/>
                <a:cs typeface="msgothic" charset="0"/>
              </a:rPr>
              <a:t>, Schematic of the GCaMP3 structure with sites of engineering shown. </a:t>
            </a:r>
            <a:r>
              <a:rPr lang="en-GB" i="1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, Structural effects of the D381Y mutation (D380Y in GCaMP3 numbering). Chromophore environment at the cpGFP/CaM interface in GCaMP2 (top, PDB 3EVR)(Akerboom et al., 2009) and GCaMP5G (bottom, PDB 3SG4) structure reported here. Structures are shown as a diagram and sticks colored by domain (cpGFP, green; linker, white; CaM, cyan). Selected portions of the model around the GFP chromophore (CRO) are represented as sticks with ordered water molecules represented as red spheres. </a:t>
            </a:r>
            <a:r>
              <a:rPr lang="en-GB" i="1">
                <a:latin typeface="Arial" charset="0"/>
                <a:cs typeface="msgothic" charset="0"/>
              </a:rPr>
              <a:t>C</a:t>
            </a:r>
            <a:r>
              <a:rPr lang="en-GB">
                <a:latin typeface="Arial" charset="0"/>
                <a:cs typeface="msgothic" charset="0"/>
              </a:rPr>
              <a:t>, (Δ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/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)</a:t>
            </a:r>
            <a:r>
              <a:rPr lang="en-GB" baseline="-33000">
                <a:latin typeface="Arial" charset="0"/>
                <a:cs typeface="msgothic" charset="0"/>
              </a:rPr>
              <a:t>max</a:t>
            </a:r>
            <a:r>
              <a:rPr lang="en-GB">
                <a:latin typeface="Arial" charset="0"/>
                <a:cs typeface="msgothic" charset="0"/>
              </a:rPr>
              <a:t> versus 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 baseline="-33000">
                <a:latin typeface="Arial" charset="0"/>
                <a:cs typeface="msgothic" charset="0"/>
              </a:rPr>
              <a:t>apo</a:t>
            </a:r>
            <a:r>
              <a:rPr lang="en-GB">
                <a:latin typeface="Arial" charset="0"/>
                <a:cs typeface="msgothic" charset="0"/>
              </a:rPr>
              <a:t> for both linker 1 variants of GCaMP3 (left) and linker 2 variants of GCaMP3 (right) in bacterial lysate. Left, The green square denotes L1-Gln-Pro, the blue square denotes L1-His-Pro. Right, Linker variants L2-Pro-X are depicted as red squares, L2-X-Pro as blue triangles, and original GCaMP3 linker variants (L2-Thr-Arg) as green dots. </a:t>
            </a:r>
            <a:r>
              <a:rPr lang="en-GB" i="1">
                <a:latin typeface="Arial" charset="0"/>
                <a:cs typeface="msgothic" charset="0"/>
              </a:rPr>
              <a:t>D</a:t>
            </a:r>
            <a:r>
              <a:rPr lang="en-GB">
                <a:latin typeface="Arial" charset="0"/>
                <a:cs typeface="msgothic" charset="0"/>
              </a:rPr>
              <a:t>, One-photon absorption (left), one-photon emission (middle), and two-photon excitation (right) spectra of both GCaMP3 (top) and GCaMP5G (bottom). Calcium-free spectra are depicted by dashed blue lines and calcium-saturated spectra by solid red lines. Dashed green lines depict (Δ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/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)</a:t>
            </a:r>
            <a:r>
              <a:rPr lang="en-GB" baseline="-33000">
                <a:latin typeface="Arial" charset="0"/>
                <a:cs typeface="msgothic" charset="0"/>
              </a:rPr>
              <a:t>max</a:t>
            </a:r>
            <a:r>
              <a:rPr lang="en-GB">
                <a:latin typeface="Arial" charset="0"/>
                <a:cs typeface="msgothic" charset="0"/>
              </a:rPr>
              <a:t>, plotted on the right axis.</a:t>
            </a:r>
          </a:p>
        </p:txBody>
      </p:sp>
    </p:spTree>
    <p:extLst>
      <p:ext uri="{BB962C8B-B14F-4D97-AF65-F5344CB8AC3E}">
        <p14:creationId xmlns:p14="http://schemas.microsoft.com/office/powerpoint/2010/main" val="1788165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</a:pPr>
            <a:r>
              <a:rPr lang="en-GB">
                <a:latin typeface="Arial" charset="0"/>
                <a:cs typeface="msgothic" charset="0"/>
              </a:rPr>
              <a:t>Design of GCaMP5s. </a:t>
            </a:r>
            <a:r>
              <a:rPr lang="en-GB" i="1">
                <a:latin typeface="Arial" charset="0"/>
                <a:cs typeface="msgothic" charset="0"/>
              </a:rPr>
              <a:t>A</a:t>
            </a:r>
            <a:r>
              <a:rPr lang="en-GB">
                <a:latin typeface="Arial" charset="0"/>
                <a:cs typeface="msgothic" charset="0"/>
              </a:rPr>
              <a:t>, Schematic of the GCaMP3 structure with sites of engineering shown. </a:t>
            </a:r>
            <a:r>
              <a:rPr lang="en-GB" i="1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, Structural effects of the D381Y mutation (D380Y in GCaMP3 numbering). Chromophore environment at the cpGFP/CaM interface in GCaMP2 (top, PDB 3EVR)(Akerboom et al., 2009) and GCaMP5G (bottom, PDB 3SG4) structure reported here. Structures are shown as a diagram and sticks colored by domain (cpGFP, green; linker, white; CaM, cyan). Selected portions of the model around the GFP chromophore (CRO) are represented as sticks with ordered water molecules represented as red spheres. </a:t>
            </a:r>
            <a:r>
              <a:rPr lang="en-GB" i="1">
                <a:latin typeface="Arial" charset="0"/>
                <a:cs typeface="msgothic" charset="0"/>
              </a:rPr>
              <a:t>C</a:t>
            </a:r>
            <a:r>
              <a:rPr lang="en-GB">
                <a:latin typeface="Arial" charset="0"/>
                <a:cs typeface="msgothic" charset="0"/>
              </a:rPr>
              <a:t>, (Δ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/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)</a:t>
            </a:r>
            <a:r>
              <a:rPr lang="en-GB" baseline="-33000">
                <a:latin typeface="Arial" charset="0"/>
                <a:cs typeface="msgothic" charset="0"/>
              </a:rPr>
              <a:t>max</a:t>
            </a:r>
            <a:r>
              <a:rPr lang="en-GB">
                <a:latin typeface="Arial" charset="0"/>
                <a:cs typeface="msgothic" charset="0"/>
              </a:rPr>
              <a:t> versus 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 baseline="-33000">
                <a:latin typeface="Arial" charset="0"/>
                <a:cs typeface="msgothic" charset="0"/>
              </a:rPr>
              <a:t>apo</a:t>
            </a:r>
            <a:r>
              <a:rPr lang="en-GB">
                <a:latin typeface="Arial" charset="0"/>
                <a:cs typeface="msgothic" charset="0"/>
              </a:rPr>
              <a:t> for both linker 1 variants of GCaMP3 (left) and linker 2 variants of GCaMP3 (right) in bacterial lysate. Left, The green square denotes L1-Gln-Pro, the blue square denotes L1-His-Pro. Right, Linker variants L2-Pro-X are depicted as red squares, L2-X-Pro as blue triangles, and original GCaMP3 linker variants (L2-Thr-Arg) as green dots. </a:t>
            </a:r>
            <a:r>
              <a:rPr lang="en-GB" i="1">
                <a:latin typeface="Arial" charset="0"/>
                <a:cs typeface="msgothic" charset="0"/>
              </a:rPr>
              <a:t>D</a:t>
            </a:r>
            <a:r>
              <a:rPr lang="en-GB">
                <a:latin typeface="Arial" charset="0"/>
                <a:cs typeface="msgothic" charset="0"/>
              </a:rPr>
              <a:t>, One-photon absorption (left), one-photon emission (middle), and two-photon excitation (right) spectra of both GCaMP3 (top) and GCaMP5G (bottom). Calcium-free spectra are depicted by dashed blue lines and calcium-saturated spectra by solid red lines. Dashed green lines depict (Δ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/</a:t>
            </a:r>
            <a:r>
              <a:rPr lang="en-GB" i="1">
                <a:latin typeface="Arial" charset="0"/>
                <a:cs typeface="msgothic" charset="0"/>
              </a:rPr>
              <a:t>F</a:t>
            </a:r>
            <a:r>
              <a:rPr lang="en-GB">
                <a:latin typeface="Arial" charset="0"/>
                <a:cs typeface="msgothic" charset="0"/>
              </a:rPr>
              <a:t>)</a:t>
            </a:r>
            <a:r>
              <a:rPr lang="en-GB" baseline="-33000">
                <a:latin typeface="Arial" charset="0"/>
                <a:cs typeface="msgothic" charset="0"/>
              </a:rPr>
              <a:t>max</a:t>
            </a:r>
            <a:r>
              <a:rPr lang="en-GB">
                <a:latin typeface="Arial" charset="0"/>
                <a:cs typeface="msgothic" charset="0"/>
              </a:rPr>
              <a:t>, plotted on the right axis.</a:t>
            </a:r>
          </a:p>
        </p:txBody>
      </p:sp>
    </p:spTree>
    <p:extLst>
      <p:ext uri="{BB962C8B-B14F-4D97-AF65-F5344CB8AC3E}">
        <p14:creationId xmlns:p14="http://schemas.microsoft.com/office/powerpoint/2010/main" val="4049093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38A7E5-9C5E-ED44-A9F0-45869CBBB810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725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38A7E5-9C5E-ED44-A9F0-45869CBBB810}" type="slidenum">
              <a:rPr lang="en-US" altLang="en-US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564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9321D-AE54-4E40-8CAA-4BB8232EB3D5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11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9321D-AE54-4E40-8CAA-4BB8232EB3D5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39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38A7E5-9C5E-ED44-A9F0-45869CBBB810}" type="slidenum">
              <a:rPr lang="en-US" altLang="en-US"/>
              <a:pPr>
                <a:defRPr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932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9321D-AE54-4E40-8CAA-4BB8232EB3D5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18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C788E5-07CE-224C-BFA7-740E3CB7E9AF}" type="slidenum">
              <a:rPr lang="en-US" sz="120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US" sz="1200">
              <a:latin typeface="Arial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102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8789D2-DC56-A545-8A97-59020AE8485C}" type="slidenum">
              <a:rPr lang="en-US" sz="120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 sz="120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774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2844" y="2181715"/>
            <a:ext cx="9552226" cy="15054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5687" y="3979757"/>
            <a:ext cx="7866540" cy="17947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8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7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5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9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6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717" y="4512992"/>
            <a:ext cx="9552226" cy="1394866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717" y="2976692"/>
            <a:ext cx="9552226" cy="153630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8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362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44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25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0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088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770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451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2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556" y="1677743"/>
            <a:ext cx="5084375" cy="474709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7230" y="1677743"/>
            <a:ext cx="5084375" cy="474709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35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281250"/>
            <a:ext cx="10114122" cy="117051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896" y="1572069"/>
            <a:ext cx="4965363" cy="6551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143" indent="0">
              <a:buNone/>
              <a:defRPr sz="2000" b="1"/>
            </a:lvl2pPr>
            <a:lvl3pPr marL="936286" indent="0">
              <a:buNone/>
              <a:defRPr sz="1800" b="1"/>
            </a:lvl3pPr>
            <a:lvl4pPr marL="1404428" indent="0">
              <a:buNone/>
              <a:defRPr sz="1600" b="1"/>
            </a:lvl4pPr>
            <a:lvl5pPr marL="1872571" indent="0">
              <a:buNone/>
              <a:defRPr sz="1600" b="1"/>
            </a:lvl5pPr>
            <a:lvl6pPr marL="2340714" indent="0">
              <a:buNone/>
              <a:defRPr sz="1600" b="1"/>
            </a:lvl6pPr>
            <a:lvl7pPr marL="2808858" indent="0">
              <a:buNone/>
              <a:defRPr sz="1600" b="1"/>
            </a:lvl7pPr>
            <a:lvl8pPr marL="3277001" indent="0">
              <a:buNone/>
              <a:defRPr sz="1600" b="1"/>
            </a:lvl8pPr>
            <a:lvl9pPr marL="3745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896" y="2227233"/>
            <a:ext cx="4965363" cy="404641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08707" y="1572069"/>
            <a:ext cx="4967313" cy="6551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143" indent="0">
              <a:buNone/>
              <a:defRPr sz="2000" b="1"/>
            </a:lvl2pPr>
            <a:lvl3pPr marL="936286" indent="0">
              <a:buNone/>
              <a:defRPr sz="1800" b="1"/>
            </a:lvl3pPr>
            <a:lvl4pPr marL="1404428" indent="0">
              <a:buNone/>
              <a:defRPr sz="1600" b="1"/>
            </a:lvl4pPr>
            <a:lvl5pPr marL="1872571" indent="0">
              <a:buNone/>
              <a:defRPr sz="1600" b="1"/>
            </a:lvl5pPr>
            <a:lvl6pPr marL="2340714" indent="0">
              <a:buNone/>
              <a:defRPr sz="1600" b="1"/>
            </a:lvl6pPr>
            <a:lvl7pPr marL="2808858" indent="0">
              <a:buNone/>
              <a:defRPr sz="1600" b="1"/>
            </a:lvl7pPr>
            <a:lvl8pPr marL="3277001" indent="0">
              <a:buNone/>
              <a:defRPr sz="1600" b="1"/>
            </a:lvl8pPr>
            <a:lvl9pPr marL="3745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08707" y="2227233"/>
            <a:ext cx="4967313" cy="404641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9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2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8" y="279626"/>
            <a:ext cx="3697196" cy="11900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3712" y="279626"/>
            <a:ext cx="6282306" cy="599402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1898" y="1469649"/>
            <a:ext cx="3697196" cy="4803996"/>
          </a:xfrm>
        </p:spPr>
        <p:txBody>
          <a:bodyPr/>
          <a:lstStyle>
            <a:lvl1pPr marL="0" indent="0">
              <a:buNone/>
              <a:defRPr sz="1400"/>
            </a:lvl1pPr>
            <a:lvl2pPr marL="468143" indent="0">
              <a:buNone/>
              <a:defRPr sz="1200"/>
            </a:lvl2pPr>
            <a:lvl3pPr marL="936286" indent="0">
              <a:buNone/>
              <a:defRPr sz="1000"/>
            </a:lvl3pPr>
            <a:lvl4pPr marL="1404428" indent="0">
              <a:buNone/>
              <a:defRPr sz="900"/>
            </a:lvl4pPr>
            <a:lvl5pPr marL="1872571" indent="0">
              <a:buNone/>
              <a:defRPr sz="900"/>
            </a:lvl5pPr>
            <a:lvl6pPr marL="2340714" indent="0">
              <a:buNone/>
              <a:defRPr sz="900"/>
            </a:lvl6pPr>
            <a:lvl7pPr marL="2808858" indent="0">
              <a:buNone/>
              <a:defRPr sz="900"/>
            </a:lvl7pPr>
            <a:lvl8pPr marL="3277001" indent="0">
              <a:buNone/>
              <a:defRPr sz="900"/>
            </a:lvl8pPr>
            <a:lvl9pPr marL="3745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75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710" y="4916170"/>
            <a:ext cx="6742748" cy="5803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2710" y="627527"/>
            <a:ext cx="6742748" cy="4213860"/>
          </a:xfrm>
        </p:spPr>
        <p:txBody>
          <a:bodyPr/>
          <a:lstStyle>
            <a:lvl1pPr marL="0" indent="0">
              <a:buNone/>
              <a:defRPr sz="3300"/>
            </a:lvl1pPr>
            <a:lvl2pPr marL="468143" indent="0">
              <a:buNone/>
              <a:defRPr sz="2900"/>
            </a:lvl2pPr>
            <a:lvl3pPr marL="936286" indent="0">
              <a:buNone/>
              <a:defRPr sz="2500"/>
            </a:lvl3pPr>
            <a:lvl4pPr marL="1404428" indent="0">
              <a:buNone/>
              <a:defRPr sz="2000"/>
            </a:lvl4pPr>
            <a:lvl5pPr marL="1872571" indent="0">
              <a:buNone/>
              <a:defRPr sz="2000"/>
            </a:lvl5pPr>
            <a:lvl6pPr marL="2340714" indent="0">
              <a:buNone/>
              <a:defRPr sz="2000"/>
            </a:lvl6pPr>
            <a:lvl7pPr marL="2808858" indent="0">
              <a:buNone/>
              <a:defRPr sz="2000"/>
            </a:lvl7pPr>
            <a:lvl8pPr marL="3277001" indent="0">
              <a:buNone/>
              <a:defRPr sz="2000"/>
            </a:lvl8pPr>
            <a:lvl9pPr marL="3745143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2710" y="5496552"/>
            <a:ext cx="6742748" cy="824238"/>
          </a:xfrm>
        </p:spPr>
        <p:txBody>
          <a:bodyPr/>
          <a:lstStyle>
            <a:lvl1pPr marL="0" indent="0">
              <a:buNone/>
              <a:defRPr sz="1400"/>
            </a:lvl1pPr>
            <a:lvl2pPr marL="468143" indent="0">
              <a:buNone/>
              <a:defRPr sz="1200"/>
            </a:lvl2pPr>
            <a:lvl3pPr marL="936286" indent="0">
              <a:buNone/>
              <a:defRPr sz="1000"/>
            </a:lvl3pPr>
            <a:lvl4pPr marL="1404428" indent="0">
              <a:buNone/>
              <a:defRPr sz="900"/>
            </a:lvl4pPr>
            <a:lvl5pPr marL="1872571" indent="0">
              <a:buNone/>
              <a:defRPr sz="900"/>
            </a:lvl5pPr>
            <a:lvl6pPr marL="2340714" indent="0">
              <a:buNone/>
              <a:defRPr sz="900"/>
            </a:lvl6pPr>
            <a:lvl7pPr marL="2808858" indent="0">
              <a:buNone/>
              <a:defRPr sz="900"/>
            </a:lvl7pPr>
            <a:lvl8pPr marL="3277001" indent="0">
              <a:buNone/>
              <a:defRPr sz="900"/>
            </a:lvl8pPr>
            <a:lvl9pPr marL="3745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0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0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42590" y="287755"/>
            <a:ext cx="2589013" cy="61370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5555" y="287755"/>
            <a:ext cx="7579738" cy="61370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5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2844" y="2181715"/>
            <a:ext cx="9552226" cy="15054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5687" y="3979757"/>
            <a:ext cx="7866540" cy="17947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8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7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5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717" y="4512992"/>
            <a:ext cx="9552226" cy="1394866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717" y="2976692"/>
            <a:ext cx="9552226" cy="153630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81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362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44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25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0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088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770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451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1896" y="1638726"/>
            <a:ext cx="4963411" cy="463492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2606" y="1638726"/>
            <a:ext cx="4963411" cy="463492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896" y="1572069"/>
            <a:ext cx="4965363" cy="6551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143" indent="0">
              <a:buNone/>
              <a:defRPr sz="2000" b="1"/>
            </a:lvl2pPr>
            <a:lvl3pPr marL="936286" indent="0">
              <a:buNone/>
              <a:defRPr sz="1800" b="1"/>
            </a:lvl3pPr>
            <a:lvl4pPr marL="1404428" indent="0">
              <a:buNone/>
              <a:defRPr sz="1600" b="1"/>
            </a:lvl4pPr>
            <a:lvl5pPr marL="1872571" indent="0">
              <a:buNone/>
              <a:defRPr sz="1600" b="1"/>
            </a:lvl5pPr>
            <a:lvl6pPr marL="2340714" indent="0">
              <a:buNone/>
              <a:defRPr sz="1600" b="1"/>
            </a:lvl6pPr>
            <a:lvl7pPr marL="2808858" indent="0">
              <a:buNone/>
              <a:defRPr sz="1600" b="1"/>
            </a:lvl7pPr>
            <a:lvl8pPr marL="3277001" indent="0">
              <a:buNone/>
              <a:defRPr sz="1600" b="1"/>
            </a:lvl8pPr>
            <a:lvl9pPr marL="3745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896" y="2227233"/>
            <a:ext cx="4965363" cy="404641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08707" y="1572069"/>
            <a:ext cx="4967313" cy="655164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8143" indent="0">
              <a:buNone/>
              <a:defRPr sz="2000" b="1"/>
            </a:lvl2pPr>
            <a:lvl3pPr marL="936286" indent="0">
              <a:buNone/>
              <a:defRPr sz="1800" b="1"/>
            </a:lvl3pPr>
            <a:lvl4pPr marL="1404428" indent="0">
              <a:buNone/>
              <a:defRPr sz="1600" b="1"/>
            </a:lvl4pPr>
            <a:lvl5pPr marL="1872571" indent="0">
              <a:buNone/>
              <a:defRPr sz="1600" b="1"/>
            </a:lvl5pPr>
            <a:lvl6pPr marL="2340714" indent="0">
              <a:buNone/>
              <a:defRPr sz="1600" b="1"/>
            </a:lvl6pPr>
            <a:lvl7pPr marL="2808858" indent="0">
              <a:buNone/>
              <a:defRPr sz="1600" b="1"/>
            </a:lvl7pPr>
            <a:lvl8pPr marL="3277001" indent="0">
              <a:buNone/>
              <a:defRPr sz="1600" b="1"/>
            </a:lvl8pPr>
            <a:lvl9pPr marL="3745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08707" y="2227233"/>
            <a:ext cx="4967313" cy="4046412"/>
          </a:xfr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8" y="279626"/>
            <a:ext cx="3697196" cy="11900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3712" y="279626"/>
            <a:ext cx="6282306" cy="599402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1898" y="1469649"/>
            <a:ext cx="3697196" cy="4803996"/>
          </a:xfrm>
        </p:spPr>
        <p:txBody>
          <a:bodyPr/>
          <a:lstStyle>
            <a:lvl1pPr marL="0" indent="0">
              <a:buNone/>
              <a:defRPr sz="1400"/>
            </a:lvl1pPr>
            <a:lvl2pPr marL="468143" indent="0">
              <a:buNone/>
              <a:defRPr sz="1200"/>
            </a:lvl2pPr>
            <a:lvl3pPr marL="936286" indent="0">
              <a:buNone/>
              <a:defRPr sz="1000"/>
            </a:lvl3pPr>
            <a:lvl4pPr marL="1404428" indent="0">
              <a:buNone/>
              <a:defRPr sz="900"/>
            </a:lvl4pPr>
            <a:lvl5pPr marL="1872571" indent="0">
              <a:buNone/>
              <a:defRPr sz="900"/>
            </a:lvl5pPr>
            <a:lvl6pPr marL="2340714" indent="0">
              <a:buNone/>
              <a:defRPr sz="900"/>
            </a:lvl6pPr>
            <a:lvl7pPr marL="2808858" indent="0">
              <a:buNone/>
              <a:defRPr sz="900"/>
            </a:lvl7pPr>
            <a:lvl8pPr marL="3277001" indent="0">
              <a:buNone/>
              <a:defRPr sz="900"/>
            </a:lvl8pPr>
            <a:lvl9pPr marL="3745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710" y="4916170"/>
            <a:ext cx="6742748" cy="5803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2710" y="627527"/>
            <a:ext cx="6742748" cy="4213860"/>
          </a:xfrm>
        </p:spPr>
        <p:txBody>
          <a:bodyPr/>
          <a:lstStyle>
            <a:lvl1pPr marL="0" indent="0">
              <a:buNone/>
              <a:defRPr sz="3300"/>
            </a:lvl1pPr>
            <a:lvl2pPr marL="468143" indent="0">
              <a:buNone/>
              <a:defRPr sz="2900"/>
            </a:lvl2pPr>
            <a:lvl3pPr marL="936286" indent="0">
              <a:buNone/>
              <a:defRPr sz="2500"/>
            </a:lvl3pPr>
            <a:lvl4pPr marL="1404428" indent="0">
              <a:buNone/>
              <a:defRPr sz="2000"/>
            </a:lvl4pPr>
            <a:lvl5pPr marL="1872571" indent="0">
              <a:buNone/>
              <a:defRPr sz="2000"/>
            </a:lvl5pPr>
            <a:lvl6pPr marL="2340714" indent="0">
              <a:buNone/>
              <a:defRPr sz="2000"/>
            </a:lvl6pPr>
            <a:lvl7pPr marL="2808858" indent="0">
              <a:buNone/>
              <a:defRPr sz="2000"/>
            </a:lvl7pPr>
            <a:lvl8pPr marL="3277001" indent="0">
              <a:buNone/>
              <a:defRPr sz="2000"/>
            </a:lvl8pPr>
            <a:lvl9pPr marL="3745143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2710" y="5496552"/>
            <a:ext cx="6742748" cy="824238"/>
          </a:xfrm>
        </p:spPr>
        <p:txBody>
          <a:bodyPr/>
          <a:lstStyle>
            <a:lvl1pPr marL="0" indent="0">
              <a:buNone/>
              <a:defRPr sz="1400"/>
            </a:lvl1pPr>
            <a:lvl2pPr marL="468143" indent="0">
              <a:buNone/>
              <a:defRPr sz="1200"/>
            </a:lvl2pPr>
            <a:lvl3pPr marL="936286" indent="0">
              <a:buNone/>
              <a:defRPr sz="1000"/>
            </a:lvl3pPr>
            <a:lvl4pPr marL="1404428" indent="0">
              <a:buNone/>
              <a:defRPr sz="900"/>
            </a:lvl4pPr>
            <a:lvl5pPr marL="1872571" indent="0">
              <a:buNone/>
              <a:defRPr sz="900"/>
            </a:lvl5pPr>
            <a:lvl6pPr marL="2340714" indent="0">
              <a:buNone/>
              <a:defRPr sz="900"/>
            </a:lvl6pPr>
            <a:lvl7pPr marL="2808858" indent="0">
              <a:buNone/>
              <a:defRPr sz="900"/>
            </a:lvl7pPr>
            <a:lvl8pPr marL="3277001" indent="0">
              <a:buNone/>
              <a:defRPr sz="900"/>
            </a:lvl8pPr>
            <a:lvl9pPr marL="3745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47486" y="281252"/>
            <a:ext cx="2528531" cy="59923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1896" y="281252"/>
            <a:ext cx="7398292" cy="59923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1896" y="281250"/>
            <a:ext cx="10114122" cy="1170517"/>
          </a:xfrm>
          <a:prstGeom prst="rect">
            <a:avLst/>
          </a:prstGeom>
        </p:spPr>
        <p:txBody>
          <a:bodyPr vert="horz" lIns="93629" tIns="46814" rIns="93629" bIns="4681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896" y="1638726"/>
            <a:ext cx="10114122" cy="4634921"/>
          </a:xfrm>
          <a:prstGeom prst="rect">
            <a:avLst/>
          </a:prstGeom>
        </p:spPr>
        <p:txBody>
          <a:bodyPr vert="horz" lIns="93629" tIns="46814" rIns="93629" bIns="468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1896" y="6509376"/>
            <a:ext cx="2622180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defRPr>
            </a:lvl1pPr>
          </a:lstStyle>
          <a:p>
            <a:fld id="{2C3375E5-32A5-F14F-9FB6-30293C52FF20}" type="datetimeFigureOut">
              <a:rPr lang="en-US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39621" y="6509376"/>
            <a:ext cx="3558673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3838" y="6509376"/>
            <a:ext cx="2622180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ple SD Gothic Neo" panose="02000300000000000000" pitchFamily="2" charset="-127"/>
                <a:ea typeface="Apple SD Gothic Neo" panose="02000300000000000000" pitchFamily="2" charset="-127"/>
              </a:defRPr>
            </a:lvl1pPr>
          </a:lstStyle>
          <a:p>
            <a:fld id="{7478564D-FA01-974C-8A88-803849474B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9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68143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1pPr>
    </p:titleStyle>
    <p:bodyStyle>
      <a:lvl1pPr marL="351107" indent="-351107" algn="l" defTabSz="46814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1pPr>
      <a:lvl2pPr marL="760733" indent="-292590" algn="l" defTabSz="46814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2pPr>
      <a:lvl3pPr marL="1170357" indent="-234071" algn="l" defTabSz="46814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3pPr>
      <a:lvl4pPr marL="1638500" indent="-234071" algn="l" defTabSz="468143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4pPr>
      <a:lvl5pPr marL="2106643" indent="-234071" algn="l" defTabSz="468143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pple SD Gothic Neo" panose="02000300000000000000" pitchFamily="2" charset="-127"/>
          <a:ea typeface="Apple SD Gothic Neo" panose="02000300000000000000" pitchFamily="2" charset="-127"/>
          <a:cs typeface="Apple SD Gothic Neo" panose="02000300000000000000" pitchFamily="2" charset="-127"/>
        </a:defRPr>
      </a:lvl5pPr>
      <a:lvl6pPr marL="2574786" indent="-234071" algn="l" defTabSz="468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2929" indent="-234071" algn="l" defTabSz="468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11072" indent="-234071" algn="l" defTabSz="468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9214" indent="-234071" algn="l" defTabSz="46814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143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6286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428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2571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0714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858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77001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45143" algn="l" defTabSz="4681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1896" y="281250"/>
            <a:ext cx="10114122" cy="1170517"/>
          </a:xfrm>
          <a:prstGeom prst="rect">
            <a:avLst/>
          </a:prstGeom>
        </p:spPr>
        <p:txBody>
          <a:bodyPr vert="horz" lIns="93629" tIns="46814" rIns="93629" bIns="4681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896" y="1638726"/>
            <a:ext cx="10114122" cy="4634921"/>
          </a:xfrm>
          <a:prstGeom prst="rect">
            <a:avLst/>
          </a:prstGeom>
        </p:spPr>
        <p:txBody>
          <a:bodyPr vert="horz" lIns="93629" tIns="46814" rIns="93629" bIns="468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1896" y="6509376"/>
            <a:ext cx="2622180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75E5-32A5-F14F-9FB6-30293C52FF20}" type="datetimeFigureOut"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39621" y="6509376"/>
            <a:ext cx="3558673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3838" y="6509376"/>
            <a:ext cx="2622180" cy="373915"/>
          </a:xfrm>
          <a:prstGeom prst="rect">
            <a:avLst/>
          </a:prstGeom>
        </p:spPr>
        <p:txBody>
          <a:bodyPr vert="horz" lIns="93629" tIns="46814" rIns="93629" bIns="468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564D-FA01-974C-8A88-803849474B9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36286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107" indent="-351107" algn="l" defTabSz="936286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0733" indent="-292590" algn="l" defTabSz="93628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357" indent="-234071" algn="l" defTabSz="93628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38500" indent="-234071" algn="l" defTabSz="93628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6643" indent="-234071" algn="l" defTabSz="93628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4786" indent="-234071" algn="l" defTabSz="936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2929" indent="-234071" algn="l" defTabSz="936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11072" indent="-234071" algn="l" defTabSz="936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79214" indent="-234071" algn="l" defTabSz="93628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8143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6286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428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72571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40714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858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77001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45143" algn="l" defTabSz="936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9.tiff"/><Relationship Id="rId7" Type="http://schemas.openxmlformats.org/officeDocument/2006/relationships/image" Target="../media/image13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Users/mzlin/Documents/Meetings%20and%20Presentations/Stanford%20Talks/Expanding_palette.key/GFP_rotation-12.mov" TargetMode="External"/><Relationship Id="rId1" Type="http://schemas.microsoft.com/office/2007/relationships/media" Target="file://localhost/Users/mzlin/Documents/Meetings%20and%20Presentations/Stanford%20Talks/Expanding_palette.key/GFP_rotation-12.mov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tif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9.tif"/><Relationship Id="rId5" Type="http://schemas.openxmlformats.org/officeDocument/2006/relationships/image" Target="../media/image38.tiff"/><Relationship Id="rId4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tif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Users/mzlin/Documents/Meetings%20and%20Presentations/Stanford%20Talks/Expanding_palette.key/GFP_rotation-12.mov" TargetMode="External"/><Relationship Id="rId1" Type="http://schemas.microsoft.com/office/2007/relationships/media" Target="file://localhost/Users/mzlin/Documents/Meetings%20and%20Presentations/Stanford%20Talks/Expanding_palette.key/GFP_rotation-12.mov" TargetMode="External"/><Relationship Id="rId5" Type="http://schemas.openxmlformats.org/officeDocument/2006/relationships/image" Target="../media/image89.png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42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9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223" y="1466988"/>
            <a:ext cx="10349468" cy="1505414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Dada Sans Pro ExtraLight" pitchFamily="2" charset="77"/>
                <a:cs typeface="Miso"/>
              </a:rPr>
              <a:t>Illuminating brain function </a:t>
            </a:r>
            <a:br>
              <a:rPr lang="en-US" b="1"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Dada Sans Pro ExtraLight" pitchFamily="2" charset="77"/>
                <a:cs typeface="Miso"/>
              </a:rPr>
            </a:br>
            <a:r>
              <a:rPr lang="en-US" b="1">
                <a:solidFill>
                  <a:schemeClr val="accent2">
                    <a:lumMod val="75000"/>
                  </a:schemeClr>
                </a:solidFill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Dada Sans Pro ExtraLight" pitchFamily="2" charset="77"/>
                <a:cs typeface="Miso"/>
              </a:rPr>
              <a:t>with neuronal activity indicators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b="1">
                <a:latin typeface="Dada Sans Pro ExtraLight" pitchFamily="2" charset="77"/>
                <a:cs typeface="Miso"/>
              </a:rPr>
              <a:t>Michael Lin, MD PhD</a:t>
            </a:r>
          </a:p>
          <a:p>
            <a:r>
              <a:rPr lang="en-US" sz="4000" b="1">
                <a:latin typeface="Dada Sans Pro ExtraLight" pitchFamily="2" charset="77"/>
                <a:cs typeface="Miso"/>
              </a:rPr>
              <a:t>Stanford University</a:t>
            </a:r>
          </a:p>
          <a:p>
            <a:r>
              <a:rPr lang="en-US" sz="4000" b="1">
                <a:latin typeface="Dada Sans Pro ExtraLight" pitchFamily="2" charset="77"/>
                <a:cs typeface="Miso"/>
              </a:rPr>
              <a:t>CSHL 2019.07.31</a:t>
            </a:r>
          </a:p>
        </p:txBody>
      </p:sp>
    </p:spTree>
    <p:extLst>
      <p:ext uri="{BB962C8B-B14F-4D97-AF65-F5344CB8AC3E}">
        <p14:creationId xmlns:p14="http://schemas.microsoft.com/office/powerpoint/2010/main" val="102025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7156-E948-1944-B851-9C889441D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124" y="25873"/>
            <a:ext cx="9811538" cy="923330"/>
          </a:xfrm>
        </p:spPr>
        <p:txBody>
          <a:bodyPr>
            <a:normAutofit/>
          </a:bodyPr>
          <a:lstStyle/>
          <a:p>
            <a:r>
              <a:rPr lang="en-US" sz="4000"/>
              <a:t>New brighter GFPs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4BD553-89E9-7643-83EF-6E1EA5359597}"/>
              </a:ext>
            </a:extLst>
          </p:cNvPr>
          <p:cNvSpPr txBox="1"/>
          <p:nvPr/>
        </p:nvSpPr>
        <p:spPr>
          <a:xfrm>
            <a:off x="448365" y="6676602"/>
            <a:ext cx="4143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Lambert...Shaner www.biorxiv.org/content/10.1101/677344v2</a:t>
            </a:r>
            <a:endParaRPr lang="en-US" sz="1200">
              <a:effectLst/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algn="just"/>
            <a:endParaRPr lang="en-US" sz="12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0F47E-4257-9A40-B189-34C4346DE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65" y="1724207"/>
            <a:ext cx="4143940" cy="4952395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059649"/>
              </p:ext>
            </p:extLst>
          </p:nvPr>
        </p:nvGraphicFramePr>
        <p:xfrm>
          <a:off x="4592305" y="1212634"/>
          <a:ext cx="2318456" cy="5456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675BE6C-C333-9547-97EE-385DFD072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469195"/>
              </p:ext>
            </p:extLst>
          </p:nvPr>
        </p:nvGraphicFramePr>
        <p:xfrm>
          <a:off x="7184571" y="1356200"/>
          <a:ext cx="3978747" cy="25846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9978">
                  <a:extLst>
                    <a:ext uri="{9D8B030D-6E8A-4147-A177-3AD203B41FA5}">
                      <a16:colId xmlns:a16="http://schemas.microsoft.com/office/drawing/2014/main" val="3712233192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4039812190"/>
                    </a:ext>
                  </a:extLst>
                </a:gridCol>
                <a:gridCol w="613954">
                  <a:extLst>
                    <a:ext uri="{9D8B030D-6E8A-4147-A177-3AD203B41FA5}">
                      <a16:colId xmlns:a16="http://schemas.microsoft.com/office/drawing/2014/main" val="1198553772"/>
                    </a:ext>
                  </a:extLst>
                </a:gridCol>
                <a:gridCol w="686907">
                  <a:extLst>
                    <a:ext uri="{9D8B030D-6E8A-4147-A177-3AD203B41FA5}">
                      <a16:colId xmlns:a16="http://schemas.microsoft.com/office/drawing/2014/main" val="2038563353"/>
                    </a:ext>
                  </a:extLst>
                </a:gridCol>
              </a:tblGrid>
              <a:tr h="730341">
                <a:tc>
                  <a:txBody>
                    <a:bodyPr/>
                    <a:lstStyle/>
                    <a:p>
                      <a:pPr algn="r"/>
                      <a:endParaRPr lang="en-US" sz="1800" b="0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EC 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(mM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 cm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800" b="1">
                        <a:solidFill>
                          <a:schemeClr val="tx1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 marL="0" marR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QY</a:t>
                      </a:r>
                      <a:endParaRPr lang="en-US" sz="1800" b="1">
                        <a:solidFill>
                          <a:schemeClr val="tx1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 marL="0" marR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EC 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× QY</a:t>
                      </a:r>
                      <a:endParaRPr lang="en-US" sz="1800" b="1">
                        <a:solidFill>
                          <a:schemeClr val="tx1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 marL="0" marR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0705"/>
                  </a:ext>
                </a:extLst>
              </a:tr>
              <a:tr h="370867">
                <a:tc>
                  <a:txBody>
                    <a:bodyPr/>
                    <a:lstStyle/>
                    <a:p>
                      <a:pPr algn="r"/>
                      <a:r>
                        <a:rPr lang="en-US" sz="1800" b="0" i="1"/>
                        <a:t>dAausFP1</a:t>
                      </a:r>
                      <a:endParaRPr lang="en-US" sz="1800" b="0" i="1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1"/>
                        <a:t>170</a:t>
                      </a:r>
                      <a:endParaRPr lang="en-US" sz="1800" b="0" i="1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1"/>
                        <a:t>0.97</a:t>
                      </a:r>
                      <a:endParaRPr lang="en-US" sz="1800" b="0" i="1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1"/>
                        <a:t>165</a:t>
                      </a:r>
                      <a:endParaRPr lang="en-US" sz="1800" b="0" i="1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062487"/>
                  </a:ext>
                </a:extLst>
              </a:tr>
              <a:tr h="370867"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mNeonGreen</a:t>
                      </a:r>
                      <a:endParaRPr lang="en-US" sz="1800">
                        <a:solidFill>
                          <a:srgbClr val="FF000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115</a:t>
                      </a:r>
                      <a:endParaRPr lang="en-US" sz="1800">
                        <a:solidFill>
                          <a:srgbClr val="FF000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0.80</a:t>
                      </a:r>
                      <a:endParaRPr lang="en-US" sz="1800">
                        <a:solidFill>
                          <a:srgbClr val="FF000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92</a:t>
                      </a:r>
                      <a:endParaRPr lang="en-US" sz="1800">
                        <a:solidFill>
                          <a:srgbClr val="FF000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8208209"/>
                  </a:ext>
                </a:extLst>
              </a:tr>
              <a:tr h="370867"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solidFill>
                            <a:srgbClr val="00B0F0"/>
                          </a:solidFill>
                        </a:rPr>
                        <a:t>mClover3</a:t>
                      </a:r>
                      <a:endParaRPr lang="en-US" sz="1800">
                        <a:solidFill>
                          <a:srgbClr val="00B0F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F0"/>
                          </a:solidFill>
                        </a:rPr>
                        <a:t>109</a:t>
                      </a:r>
                      <a:endParaRPr lang="en-US" sz="1800">
                        <a:solidFill>
                          <a:srgbClr val="00B0F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F0"/>
                          </a:solidFill>
                        </a:rPr>
                        <a:t>0.78</a:t>
                      </a:r>
                      <a:endParaRPr lang="en-US" sz="1800">
                        <a:solidFill>
                          <a:srgbClr val="00B0F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F0"/>
                          </a:solidFill>
                        </a:rPr>
                        <a:t>85</a:t>
                      </a:r>
                      <a:endParaRPr lang="en-US" sz="1800">
                        <a:solidFill>
                          <a:srgbClr val="00B0F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430098"/>
                  </a:ext>
                </a:extLst>
              </a:tr>
              <a:tr h="370867"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mAvicFP1</a:t>
                      </a:r>
                      <a:endParaRPr lang="en-US" sz="1800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65</a:t>
                      </a:r>
                      <a:endParaRPr lang="en-US" sz="1800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0.63</a:t>
                      </a:r>
                      <a:endParaRPr lang="en-US" sz="1800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41</a:t>
                      </a:r>
                      <a:endParaRPr lang="en-US" sz="1800"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890633"/>
                  </a:ext>
                </a:extLst>
              </a:tr>
              <a:tr h="370867">
                <a:tc>
                  <a:txBody>
                    <a:bodyPr/>
                    <a:lstStyle/>
                    <a:p>
                      <a:pPr algn="r"/>
                      <a:r>
                        <a:rPr lang="en-US" sz="1800">
                          <a:solidFill>
                            <a:srgbClr val="00B050"/>
                          </a:solidFill>
                        </a:rPr>
                        <a:t>mEGFP</a:t>
                      </a:r>
                      <a:endParaRPr lang="en-US" sz="1800">
                        <a:solidFill>
                          <a:srgbClr val="00B05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50"/>
                          </a:solidFill>
                        </a:rPr>
                        <a:t>56</a:t>
                      </a:r>
                      <a:endParaRPr lang="en-US" sz="1800">
                        <a:solidFill>
                          <a:srgbClr val="00B05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50"/>
                          </a:solidFill>
                        </a:rPr>
                        <a:t>0.60</a:t>
                      </a:r>
                      <a:endParaRPr lang="en-US" sz="1800">
                        <a:solidFill>
                          <a:srgbClr val="00B05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00B050"/>
                          </a:solidFill>
                        </a:rPr>
                        <a:t>34</a:t>
                      </a:r>
                      <a:endParaRPr lang="en-US" sz="1800">
                        <a:solidFill>
                          <a:srgbClr val="00B050"/>
                        </a:solidFill>
                        <a:latin typeface="Apple SD Gothic Neo" panose="02000300000000000000" pitchFamily="2" charset="-127"/>
                        <a:ea typeface="Apple SD Gothic Neo" panose="02000300000000000000" pitchFamily="2" charset="-127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49292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F8D9F99-665E-2D4B-B8BA-779FA677BBEE}"/>
              </a:ext>
            </a:extLst>
          </p:cNvPr>
          <p:cNvSpPr txBox="1"/>
          <p:nvPr/>
        </p:nvSpPr>
        <p:spPr>
          <a:xfrm>
            <a:off x="4519815" y="1406345"/>
            <a:ext cx="17289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mNeonGreen</a:t>
            </a:r>
          </a:p>
          <a:p>
            <a:endParaRPr lang="en-US" sz="2000" b="1">
              <a:solidFill>
                <a:srgbClr val="0070C0"/>
              </a:solidFill>
            </a:endParaRPr>
          </a:p>
          <a:p>
            <a:endParaRPr lang="en-US" sz="2000" b="1">
              <a:solidFill>
                <a:srgbClr val="0070C0"/>
              </a:solidFill>
            </a:endParaRPr>
          </a:p>
          <a:p>
            <a:r>
              <a:rPr lang="en-US" sz="2000" b="1">
                <a:solidFill>
                  <a:srgbClr val="00B0F0"/>
                </a:solidFill>
              </a:rPr>
              <a:t>       mClover3</a:t>
            </a: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endParaRPr lang="en-US" sz="2000" b="1">
              <a:solidFill>
                <a:srgbClr val="00B050"/>
              </a:solidFill>
            </a:endParaRPr>
          </a:p>
          <a:p>
            <a:r>
              <a:rPr lang="en-US" sz="2000" b="1">
                <a:solidFill>
                  <a:srgbClr val="00B050"/>
                </a:solidFill>
              </a:rPr>
              <a:t>           mEGFP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A8B8F9-08A5-8440-B99F-96F9BE38A9D7}"/>
              </a:ext>
            </a:extLst>
          </p:cNvPr>
          <p:cNvSpPr txBox="1"/>
          <p:nvPr/>
        </p:nvSpPr>
        <p:spPr>
          <a:xfrm>
            <a:off x="5152572" y="6676602"/>
            <a:ext cx="1890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Bajar...Lin 2016 Sci Rep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CEDFC1-61E8-884A-81C1-64B54878437F}"/>
              </a:ext>
            </a:extLst>
          </p:cNvPr>
          <p:cNvSpPr txBox="1"/>
          <p:nvPr/>
        </p:nvSpPr>
        <p:spPr>
          <a:xfrm>
            <a:off x="4188133" y="1037013"/>
            <a:ext cx="381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(AUC scaled to total brightness)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8D9F14-FB74-164A-B51E-8558E18BCCF2}"/>
              </a:ext>
            </a:extLst>
          </p:cNvPr>
          <p:cNvSpPr txBox="1"/>
          <p:nvPr/>
        </p:nvSpPr>
        <p:spPr>
          <a:xfrm>
            <a:off x="1048364" y="1318778"/>
            <a:ext cx="279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(Normalized to peaks)</a:t>
            </a:r>
          </a:p>
        </p:txBody>
      </p:sp>
    </p:spTree>
    <p:extLst>
      <p:ext uri="{BB962C8B-B14F-4D97-AF65-F5344CB8AC3E}">
        <p14:creationId xmlns:p14="http://schemas.microsoft.com/office/powerpoint/2010/main" val="303789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346" b="77922"/>
          <a:stretch/>
        </p:blipFill>
        <p:spPr>
          <a:xfrm>
            <a:off x="383555" y="1434524"/>
            <a:ext cx="10694204" cy="36242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012F94F-DD14-E742-8482-49CD3C72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7842"/>
            <a:ext cx="11237913" cy="1146191"/>
          </a:xfrm>
        </p:spPr>
        <p:txBody>
          <a:bodyPr>
            <a:noAutofit/>
          </a:bodyPr>
          <a:lstStyle/>
          <a:p>
            <a:r>
              <a:rPr lang="en-US" sz="4000"/>
              <a:t>Orthogonal imaging with 4 fluorescent proteins</a:t>
            </a:r>
          </a:p>
        </p:txBody>
      </p:sp>
    </p:spTree>
    <p:extLst>
      <p:ext uri="{BB962C8B-B14F-4D97-AF65-F5344CB8AC3E}">
        <p14:creationId xmlns:p14="http://schemas.microsoft.com/office/powerpoint/2010/main" val="583479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7842"/>
            <a:ext cx="11237913" cy="1146191"/>
          </a:xfrm>
        </p:spPr>
        <p:txBody>
          <a:bodyPr>
            <a:noAutofit/>
          </a:bodyPr>
          <a:lstStyle/>
          <a:p>
            <a:r>
              <a:rPr lang="en-US" sz="4000"/>
              <a:t>Orthogonal imaging with 4 fluorescent proteins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9624" t="45768"/>
          <a:stretch/>
        </p:blipFill>
        <p:spPr>
          <a:xfrm>
            <a:off x="2952205" y="1157450"/>
            <a:ext cx="5365429" cy="542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8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meth.4045-sv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788" y="3641034"/>
            <a:ext cx="10730337" cy="292445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A6223B-5040-CD4A-BEA3-2CE493F02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15" y="0"/>
            <a:ext cx="10853882" cy="1170517"/>
          </a:xfrm>
        </p:spPr>
        <p:txBody>
          <a:bodyPr>
            <a:normAutofit/>
          </a:bodyPr>
          <a:lstStyle/>
          <a:p>
            <a:r>
              <a:rPr lang="en-US" sz="4000"/>
              <a:t>Fucci4: 4-color cell cycle reporter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3B412A-3E71-2848-BAA2-4457CE9DE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58" y="1170517"/>
            <a:ext cx="4211222" cy="22472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6E9036-0CE8-514B-9A54-5C55BD6089C5}"/>
              </a:ext>
            </a:extLst>
          </p:cNvPr>
          <p:cNvSpPr/>
          <p:nvPr/>
        </p:nvSpPr>
        <p:spPr>
          <a:xfrm>
            <a:off x="3069771" y="1031966"/>
            <a:ext cx="613955" cy="4963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3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30340" y="6718729"/>
            <a:ext cx="9243742" cy="515619"/>
          </a:xfrm>
          <a:prstGeom prst="rect">
            <a:avLst/>
          </a:prstGeom>
          <a:noFill/>
        </p:spPr>
        <p:txBody>
          <a:bodyPr wrap="square" lIns="63846" tIns="31923" rIns="63846" bIns="31923" rtlCol="0">
            <a:spAutoFit/>
          </a:bodyPr>
          <a:lstStyle/>
          <a:p>
            <a:pPr algn="r"/>
            <a:r>
              <a:rPr lang="en-US" sz="1466" i="1">
                <a:latin typeface="Arial"/>
                <a:cs typeface="Arial"/>
              </a:rPr>
              <a:t>Ajetunmobi et al. 2014 Prog Neurobiol, Du and Masmanidis 2011 PLoS One</a:t>
            </a:r>
          </a:p>
          <a:p>
            <a:pPr algn="r"/>
            <a:endParaRPr lang="en-US" sz="1466" i="1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50002"/>
            <a:ext cx="11237914" cy="680023"/>
          </a:xfrm>
          <a:prstGeom prst="rect">
            <a:avLst/>
          </a:prstGeom>
          <a:noFill/>
        </p:spPr>
        <p:txBody>
          <a:bodyPr wrap="square" lIns="63846" tIns="31923" rIns="63846" bIns="31923" rtlCol="0">
            <a:spAutoFit/>
          </a:bodyPr>
          <a:lstStyle/>
          <a:p>
            <a:pPr algn="ctr"/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  <a:cs typeface="Roboto Regular"/>
              </a:rPr>
              <a:t>Reading neuronal activity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43034" y="1392272"/>
            <a:ext cx="7798328" cy="5005853"/>
            <a:chOff x="1823141" y="1178718"/>
            <a:chExt cx="12449808" cy="7991702"/>
          </a:xfrm>
        </p:grpSpPr>
        <p:pic>
          <p:nvPicPr>
            <p:cNvPr id="5" name="Picture 4" descr="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3141" y="1178718"/>
              <a:ext cx="9866300" cy="7991702"/>
            </a:xfrm>
            <a:prstGeom prst="rect">
              <a:avLst/>
            </a:prstGeom>
          </p:spPr>
        </p:pic>
        <p:pic>
          <p:nvPicPr>
            <p:cNvPr id="7" name="Picture 6" descr="nn-2013-012847_0002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3274" y="4502727"/>
              <a:ext cx="3939675" cy="1258046"/>
            </a:xfrm>
            <a:prstGeom prst="rect">
              <a:avLst/>
            </a:prstGeom>
          </p:spPr>
        </p:pic>
        <p:pic>
          <p:nvPicPr>
            <p:cNvPr id="10" name="Picture 9" descr="0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13" t="64422" r="30132" b="22379"/>
            <a:stretch/>
          </p:blipFill>
          <p:spPr>
            <a:xfrm rot="18900000">
              <a:off x="8719486" y="4631890"/>
              <a:ext cx="1011745" cy="1054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6298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706671" y="1737494"/>
            <a:ext cx="521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pple SD Gothic Neo" panose="02000300000000000000" pitchFamily="2" charset="-127"/>
                <a:ea typeface="Apple SD Gothic Neo" panose="02000300000000000000" pitchFamily="2" charset="-127"/>
                <a:cs typeface="Franklin Gothic Medium" charset="0"/>
              </a:rPr>
              <a:t>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55245" y="1737494"/>
            <a:ext cx="1233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pple SD Gothic Neo" panose="02000300000000000000" pitchFamily="2" charset="-127"/>
                <a:ea typeface="Apple SD Gothic Neo" panose="02000300000000000000" pitchFamily="2" charset="-127"/>
                <a:cs typeface="Franklin Gothic Medium" charset="0"/>
              </a:rPr>
              <a:t>Voltage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694" y="3434113"/>
            <a:ext cx="2277403" cy="19382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828325" y="5543582"/>
            <a:ext cx="14734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Roger Tsien 1985 / Leica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50391" b="11821"/>
          <a:stretch/>
        </p:blipFill>
        <p:spPr>
          <a:xfrm>
            <a:off x="8117920" y="2458191"/>
            <a:ext cx="1620253" cy="8902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6195" y="2785165"/>
            <a:ext cx="1107353" cy="19649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278" y="4360244"/>
            <a:ext cx="2356058" cy="21994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678547" y="2377603"/>
            <a:ext cx="2115152" cy="7974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5400000">
            <a:off x="4141304" y="2545516"/>
            <a:ext cx="9316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/>
              <a:t>Di-8-ANEPPS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5386" y="6559706"/>
            <a:ext cx="20954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Leslie Loew 1981 / Roger Tsien 2014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561896" y="281250"/>
            <a:ext cx="10114122" cy="1170517"/>
          </a:xfrm>
        </p:spPr>
        <p:txBody>
          <a:bodyPr>
            <a:noAutofit/>
          </a:bodyPr>
          <a:lstStyle/>
          <a:p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 less disruptive alternative: </a:t>
            </a:r>
            <a:b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</a:br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fluorescent neuronal activity indicators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517D0C-9DE9-9348-BA05-061D2EDA0A63}"/>
              </a:ext>
            </a:extLst>
          </p:cNvPr>
          <p:cNvSpPr txBox="1"/>
          <p:nvPr/>
        </p:nvSpPr>
        <p:spPr>
          <a:xfrm>
            <a:off x="1214888" y="6317822"/>
            <a:ext cx="2890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Cohen, Salzburg et al 1974 J Memb Biology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F19C195-B08D-D548-A018-6AE1EA387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201" y="3373865"/>
            <a:ext cx="2438232" cy="28377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28685D-44BB-6F43-9670-5279374D9B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7766" y="2318079"/>
            <a:ext cx="1570207" cy="11705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6F5185-409E-1E46-A6C1-B0C07EA9B85B}"/>
              </a:ext>
            </a:extLst>
          </p:cNvPr>
          <p:cNvSpPr txBox="1"/>
          <p:nvPr/>
        </p:nvSpPr>
        <p:spPr>
          <a:xfrm rot="5400000">
            <a:off x="1127777" y="2686317"/>
            <a:ext cx="9124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/>
              <a:t>merocyanine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8E0044-7253-FC4D-BD88-0CC2FDEC885B}"/>
              </a:ext>
            </a:extLst>
          </p:cNvPr>
          <p:cNvSpPr txBox="1"/>
          <p:nvPr/>
        </p:nvSpPr>
        <p:spPr>
          <a:xfrm>
            <a:off x="7518205" y="6483481"/>
            <a:ext cx="32624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ref: https://www.ncbi.nlm.nih.gov/pmc/articles/PMC5018425/</a:t>
            </a:r>
          </a:p>
        </p:txBody>
      </p:sp>
    </p:spTree>
    <p:extLst>
      <p:ext uri="{BB962C8B-B14F-4D97-AF65-F5344CB8AC3E}">
        <p14:creationId xmlns:p14="http://schemas.microsoft.com/office/powerpoint/2010/main" val="51536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710" y="1451767"/>
            <a:ext cx="9941308" cy="4634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Advantages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can be imaged at a distance, so less toxicity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can track events that cannot be assessed in real-time physically or chemically (vesicles, neurotransmitters, calcium)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019" y="3402719"/>
            <a:ext cx="7950200" cy="314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54218" y="6182987"/>
            <a:ext cx="169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/>
              <a:t>Mrsic-Flogel lab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A270C54-C483-7842-AA19-94B716A09A6A}"/>
              </a:ext>
            </a:extLst>
          </p:cNvPr>
          <p:cNvSpPr txBox="1">
            <a:spLocks/>
          </p:cNvSpPr>
          <p:nvPr/>
        </p:nvSpPr>
        <p:spPr>
          <a:xfrm>
            <a:off x="648303" y="184951"/>
            <a:ext cx="10114122" cy="1170517"/>
          </a:xfrm>
          <a:prstGeom prst="rect">
            <a:avLst/>
          </a:prstGeom>
        </p:spPr>
        <p:txBody>
          <a:bodyPr vert="horz" lIns="93629" tIns="46814" rIns="93629" bIns="46814" rtlCol="0" anchor="ctr">
            <a:noAutofit/>
          </a:bodyPr>
          <a:lstStyle>
            <a:lvl1pPr algn="ctr" defTabSz="468143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 less disruptive alternative: </a:t>
            </a:r>
            <a:b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</a:br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fluorescent neuronal activity indicators</a:t>
            </a:r>
          </a:p>
        </p:txBody>
      </p:sp>
    </p:spTree>
    <p:extLst>
      <p:ext uri="{BB962C8B-B14F-4D97-AF65-F5344CB8AC3E}">
        <p14:creationId xmlns:p14="http://schemas.microsoft.com/office/powerpoint/2010/main" val="1730078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 less disruptive alternative: </a:t>
            </a:r>
            <a:b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</a:br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fluorescent neuronal activity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014" y="1451767"/>
            <a:ext cx="7518039" cy="46349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indent="0">
              <a:buNone/>
            </a:pPr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Additional advantages of </a:t>
            </a:r>
            <a:r>
              <a:rPr lang="en-US" sz="2000" u="sng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genetically encoded</a:t>
            </a:r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 indicators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no need for injections during experiment (make transgenic mouse or inject virus weeks before)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same cells can be imaged long-term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can be expressed in specific cell types or subsets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72667" y="6407727"/>
            <a:ext cx="2765245" cy="264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17" i="1"/>
              <a:t>Marvin and Looger 2013 N Methods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5603" r="73598" b="49240"/>
          <a:stretch/>
        </p:blipFill>
        <p:spPr>
          <a:xfrm>
            <a:off x="8021053" y="1562206"/>
            <a:ext cx="3216860" cy="476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8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5127A45-8F92-0649-8B2C-3F4000D3C520}"/>
              </a:ext>
            </a:extLst>
          </p:cNvPr>
          <p:cNvSpPr txBox="1">
            <a:spLocks/>
          </p:cNvSpPr>
          <p:nvPr/>
        </p:nvSpPr>
        <p:spPr>
          <a:xfrm>
            <a:off x="351631" y="234103"/>
            <a:ext cx="10768753" cy="1170517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Apple SD Gothic Neo" charset="-127"/>
                <a:ea typeface="Apple SD Gothic Neo" charset="-127"/>
                <a:cs typeface="Apple SD Gothic Neo" charset="-127"/>
              </a:defRPr>
            </a:lvl1pPr>
          </a:lstStyle>
          <a:p>
            <a:r>
              <a:rPr lang="en-US" sz="4000"/>
              <a:t>What can we image with proteins?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7454FB-33E8-D34E-8E10-8D66B9151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59" y="1183084"/>
            <a:ext cx="9083153" cy="5738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CF6B4C-B3DC-904A-AF9E-6AE81BB087C6}"/>
              </a:ext>
            </a:extLst>
          </p:cNvPr>
          <p:cNvSpPr/>
          <p:nvPr/>
        </p:nvSpPr>
        <p:spPr>
          <a:xfrm>
            <a:off x="4689566" y="1330053"/>
            <a:ext cx="5773783" cy="23144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345807-388B-FA4C-BB45-0161528482BF}"/>
              </a:ext>
            </a:extLst>
          </p:cNvPr>
          <p:cNvSpPr/>
          <p:nvPr/>
        </p:nvSpPr>
        <p:spPr>
          <a:xfrm>
            <a:off x="975360" y="4101736"/>
            <a:ext cx="840377" cy="567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F3A7C1-5A24-164D-80FB-058116BE88A5}"/>
              </a:ext>
            </a:extLst>
          </p:cNvPr>
          <p:cNvSpPr/>
          <p:nvPr/>
        </p:nvSpPr>
        <p:spPr>
          <a:xfrm>
            <a:off x="911612" y="1183084"/>
            <a:ext cx="840377" cy="567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230A4F-4217-864C-8D7D-950092355EF2}"/>
              </a:ext>
            </a:extLst>
          </p:cNvPr>
          <p:cNvSpPr txBox="1"/>
          <p:nvPr/>
        </p:nvSpPr>
        <p:spPr>
          <a:xfrm>
            <a:off x="5618956" y="1972491"/>
            <a:ext cx="50491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1. Vesicular fusion</a:t>
            </a:r>
          </a:p>
          <a:p>
            <a:r>
              <a:rPr lang="en-US" sz="28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2. Neurotransmitter release</a:t>
            </a:r>
          </a:p>
          <a:p>
            <a:r>
              <a:rPr lang="en-US" sz="28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3. Voltage change</a:t>
            </a:r>
          </a:p>
          <a:p>
            <a:r>
              <a:rPr lang="en-US" sz="28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4. Calcium</a:t>
            </a:r>
          </a:p>
        </p:txBody>
      </p:sp>
    </p:spTree>
    <p:extLst>
      <p:ext uri="{BB962C8B-B14F-4D97-AF65-F5344CB8AC3E}">
        <p14:creationId xmlns:p14="http://schemas.microsoft.com/office/powerpoint/2010/main" val="12945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" y="281250"/>
            <a:ext cx="10913822" cy="1170517"/>
          </a:xfrm>
        </p:spPr>
        <p:txBody>
          <a:bodyPr>
            <a:noAutofit/>
          </a:bodyPr>
          <a:lstStyle/>
          <a:p>
            <a:r>
              <a:rPr lang="en-US" sz="4000"/>
              <a:t>Neuronal activity indicators based on GFP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Vesicular release (pH)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Neurotransmitters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Calcium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Voltage</a:t>
            </a:r>
          </a:p>
        </p:txBody>
      </p:sp>
    </p:spTree>
    <p:extLst>
      <p:ext uri="{BB962C8B-B14F-4D97-AF65-F5344CB8AC3E}">
        <p14:creationId xmlns:p14="http://schemas.microsoft.com/office/powerpoint/2010/main" val="230586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619" y="1229193"/>
            <a:ext cx="4336850" cy="5141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3" y="1499016"/>
            <a:ext cx="6063063" cy="487180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135652"/>
            <a:ext cx="11237912" cy="1170517"/>
          </a:xfrm>
        </p:spPr>
        <p:txBody>
          <a:bodyPr>
            <a:noAutofit/>
          </a:bodyPr>
          <a:lstStyle/>
          <a:p>
            <a:r>
              <a:rPr lang="en-US" sz="3600"/>
              <a:t>GFP absorption is affected by chromphore protonation</a:t>
            </a:r>
          </a:p>
        </p:txBody>
      </p:sp>
      <p:pic>
        <p:nvPicPr>
          <p:cNvPr id="7" name="Picture 2" descr="/Users/mzlin/Documents/Meetings and Presentations/Stanford Talks/Expanding_palette.key/GFP_rotation-12.mov">
            <a:hlinkClick r:id="" action="ppaction://media"/>
            <a:extLst>
              <a:ext uri="{FF2B5EF4-FFF2-40B4-BE49-F238E27FC236}">
                <a16:creationId xmlns:a16="http://schemas.microsoft.com/office/drawing/2014/main" id="{C2D2B3A1-4DFF-8543-9416-FD03FF7726F9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40063" y="1138987"/>
            <a:ext cx="1618994" cy="179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16E56E-B15C-8F40-B643-A66577A0B754}"/>
              </a:ext>
            </a:extLst>
          </p:cNvPr>
          <p:cNvSpPr txBox="1"/>
          <p:nvPr/>
        </p:nvSpPr>
        <p:spPr>
          <a:xfrm>
            <a:off x="8681545" y="6370819"/>
            <a:ext cx="2060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Tsien 1998 Ann Rev</a:t>
            </a:r>
          </a:p>
        </p:txBody>
      </p:sp>
    </p:spTree>
    <p:extLst>
      <p:ext uri="{BB962C8B-B14F-4D97-AF65-F5344CB8AC3E}">
        <p14:creationId xmlns:p14="http://schemas.microsoft.com/office/powerpoint/2010/main" val="110324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767"/>
            <a:ext cx="11237913" cy="168126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/>
          <a:lstStyle/>
          <a:p>
            <a:r>
              <a:rPr lang="en-US"/>
              <a:t>GFP as a pH sensor: GFP S65T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3" y="3308527"/>
            <a:ext cx="10319068" cy="327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89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/>
          <a:lstStyle/>
          <a:p>
            <a:r>
              <a:rPr lang="en-US"/>
              <a:t>GFP as a pH sensor: Ecliptic pHluorin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96" y="2032378"/>
            <a:ext cx="4790038" cy="18898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6896" y="4155542"/>
            <a:ext cx="1793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Nature July 1998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48" y="1195056"/>
            <a:ext cx="3911025" cy="582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62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57" y="1252717"/>
            <a:ext cx="9898000" cy="1537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803" y="3124066"/>
            <a:ext cx="3961520" cy="306787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1237912" cy="1170517"/>
          </a:xfrm>
        </p:spPr>
        <p:txBody>
          <a:bodyPr>
            <a:normAutofit/>
          </a:bodyPr>
          <a:lstStyle/>
          <a:p>
            <a:r>
              <a:rPr lang="en-US"/>
              <a:t>GFP as a pH sensor: Superecliptic pHluorin</a:t>
            </a:r>
          </a:p>
        </p:txBody>
      </p:sp>
    </p:spTree>
    <p:extLst>
      <p:ext uri="{BB962C8B-B14F-4D97-AF65-F5344CB8AC3E}">
        <p14:creationId xmlns:p14="http://schemas.microsoft.com/office/powerpoint/2010/main" val="36486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88101"/>
            <a:ext cx="10114122" cy="1170517"/>
          </a:xfrm>
        </p:spPr>
        <p:txBody>
          <a:bodyPr/>
          <a:lstStyle/>
          <a:p>
            <a:r>
              <a:rPr lang="en-US"/>
              <a:t>Synapto-pHluorin use</a:t>
            </a:r>
          </a:p>
        </p:txBody>
      </p:sp>
      <p:sp>
        <p:nvSpPr>
          <p:cNvPr id="4" name="Freeform 3"/>
          <p:cNvSpPr/>
          <p:nvPr/>
        </p:nvSpPr>
        <p:spPr>
          <a:xfrm>
            <a:off x="4286851" y="1654719"/>
            <a:ext cx="2569609" cy="1562979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628674"/>
              <a:gd name="connsiteY0" fmla="*/ 1720104 h 1948704"/>
              <a:gd name="connsiteX1" fmla="*/ 1235302 w 2628674"/>
              <a:gd name="connsiteY1" fmla="*/ 1937819 h 1948704"/>
              <a:gd name="connsiteX2" fmla="*/ 1082902 w 2628674"/>
              <a:gd name="connsiteY2" fmla="*/ 1709219 h 1948704"/>
              <a:gd name="connsiteX3" fmla="*/ 560388 w 2628674"/>
              <a:gd name="connsiteY3" fmla="*/ 892790 h 1948704"/>
              <a:gd name="connsiteX4" fmla="*/ 1496559 w 2628674"/>
              <a:gd name="connsiteY4" fmla="*/ 162 h 1948704"/>
              <a:gd name="connsiteX5" fmla="*/ 2389188 w 2628674"/>
              <a:gd name="connsiteY5" fmla="*/ 892790 h 1948704"/>
              <a:gd name="connsiteX6" fmla="*/ 1910217 w 2628674"/>
              <a:gd name="connsiteY6" fmla="*/ 1709218 h 1948704"/>
              <a:gd name="connsiteX7" fmla="*/ 1714274 w 2628674"/>
              <a:gd name="connsiteY7" fmla="*/ 1948704 h 1948704"/>
              <a:gd name="connsiteX8" fmla="*/ 2628674 w 2628674"/>
              <a:gd name="connsiteY8" fmla="*/ 1709219 h 1948704"/>
              <a:gd name="connsiteX0" fmla="*/ 0 w 3107923"/>
              <a:gd name="connsiteY0" fmla="*/ 1720104 h 1948704"/>
              <a:gd name="connsiteX1" fmla="*/ 1235302 w 3107923"/>
              <a:gd name="connsiteY1" fmla="*/ 1937819 h 1948704"/>
              <a:gd name="connsiteX2" fmla="*/ 1082902 w 3107923"/>
              <a:gd name="connsiteY2" fmla="*/ 1709219 h 1948704"/>
              <a:gd name="connsiteX3" fmla="*/ 560388 w 3107923"/>
              <a:gd name="connsiteY3" fmla="*/ 892790 h 1948704"/>
              <a:gd name="connsiteX4" fmla="*/ 1496559 w 3107923"/>
              <a:gd name="connsiteY4" fmla="*/ 162 h 1948704"/>
              <a:gd name="connsiteX5" fmla="*/ 2389188 w 3107923"/>
              <a:gd name="connsiteY5" fmla="*/ 892790 h 1948704"/>
              <a:gd name="connsiteX6" fmla="*/ 1910217 w 3107923"/>
              <a:gd name="connsiteY6" fmla="*/ 1709218 h 1948704"/>
              <a:gd name="connsiteX7" fmla="*/ 1714274 w 3107923"/>
              <a:gd name="connsiteY7" fmla="*/ 1948704 h 1948704"/>
              <a:gd name="connsiteX8" fmla="*/ 3107923 w 3107923"/>
              <a:gd name="connsiteY8" fmla="*/ 1683885 h 194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7923" h="1948704">
                <a:moveTo>
                  <a:pt x="0" y="1720104"/>
                </a:moveTo>
                <a:cubicBezTo>
                  <a:pt x="421821" y="1873411"/>
                  <a:pt x="1054818" y="1939633"/>
                  <a:pt x="1235302" y="1937819"/>
                </a:cubicBezTo>
                <a:cubicBezTo>
                  <a:pt x="1415786" y="1936005"/>
                  <a:pt x="1271588" y="1839848"/>
                  <a:pt x="1082902" y="1709219"/>
                </a:cubicBezTo>
                <a:cubicBezTo>
                  <a:pt x="894216" y="1578590"/>
                  <a:pt x="578531" y="1351804"/>
                  <a:pt x="560388" y="892790"/>
                </a:cubicBezTo>
                <a:cubicBezTo>
                  <a:pt x="542245" y="433776"/>
                  <a:pt x="952274" y="11048"/>
                  <a:pt x="1496559" y="162"/>
                </a:cubicBezTo>
                <a:cubicBezTo>
                  <a:pt x="2040844" y="-10724"/>
                  <a:pt x="2374673" y="531747"/>
                  <a:pt x="2389188" y="892790"/>
                </a:cubicBezTo>
                <a:cubicBezTo>
                  <a:pt x="2403703" y="1253833"/>
                  <a:pt x="2066246" y="1609432"/>
                  <a:pt x="1910217" y="1709218"/>
                </a:cubicBezTo>
                <a:cubicBezTo>
                  <a:pt x="1754188" y="1809004"/>
                  <a:pt x="1594531" y="1948704"/>
                  <a:pt x="1714274" y="1948704"/>
                </a:cubicBezTo>
                <a:cubicBezTo>
                  <a:pt x="1834017" y="1948704"/>
                  <a:pt x="3107923" y="1683885"/>
                  <a:pt x="3107923" y="1683885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59936" y="1595707"/>
            <a:ext cx="1482868" cy="1482868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 flipH="1">
            <a:off x="5039013" y="1975073"/>
            <a:ext cx="544927" cy="720484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7" name="Can 6"/>
          <p:cNvSpPr/>
          <p:nvPr/>
        </p:nvSpPr>
        <p:spPr>
          <a:xfrm flipH="1">
            <a:off x="1331149" y="1849076"/>
            <a:ext cx="544927" cy="720484"/>
          </a:xfrm>
          <a:prstGeom prst="can">
            <a:avLst/>
          </a:prstGeom>
          <a:solidFill>
            <a:srgbClr val="D9D9D9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8" name="Freeform 7"/>
          <p:cNvSpPr/>
          <p:nvPr/>
        </p:nvSpPr>
        <p:spPr>
          <a:xfrm flipH="1">
            <a:off x="1317138" y="1627451"/>
            <a:ext cx="143575" cy="282077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47216" y="2085212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SEP</a:t>
            </a:r>
          </a:p>
        </p:txBody>
      </p:sp>
      <p:sp>
        <p:nvSpPr>
          <p:cNvPr id="10" name="Freeform 9"/>
          <p:cNvSpPr/>
          <p:nvPr/>
        </p:nvSpPr>
        <p:spPr>
          <a:xfrm>
            <a:off x="427589" y="3059065"/>
            <a:ext cx="2570318" cy="141374"/>
          </a:xfrm>
          <a:custGeom>
            <a:avLst/>
            <a:gdLst>
              <a:gd name="connsiteX0" fmla="*/ 0 w 2307771"/>
              <a:gd name="connsiteY0" fmla="*/ 10886 h 217714"/>
              <a:gd name="connsiteX1" fmla="*/ 1208314 w 2307771"/>
              <a:gd name="connsiteY1" fmla="*/ 217714 h 217714"/>
              <a:gd name="connsiteX2" fmla="*/ 2307771 w 2307771"/>
              <a:gd name="connsiteY2" fmla="*/ 0 h 217714"/>
              <a:gd name="connsiteX0" fmla="*/ 0 w 2307771"/>
              <a:gd name="connsiteY0" fmla="*/ 10886 h 217731"/>
              <a:gd name="connsiteX1" fmla="*/ 1208314 w 2307771"/>
              <a:gd name="connsiteY1" fmla="*/ 217714 h 217731"/>
              <a:gd name="connsiteX2" fmla="*/ 2307771 w 2307771"/>
              <a:gd name="connsiteY2" fmla="*/ 0 h 217731"/>
              <a:gd name="connsiteX0" fmla="*/ 0 w 2307771"/>
              <a:gd name="connsiteY0" fmla="*/ 10886 h 217769"/>
              <a:gd name="connsiteX1" fmla="*/ 1208314 w 2307771"/>
              <a:gd name="connsiteY1" fmla="*/ 217714 h 217769"/>
              <a:gd name="connsiteX2" fmla="*/ 2307771 w 2307771"/>
              <a:gd name="connsiteY2" fmla="*/ 0 h 217769"/>
              <a:gd name="connsiteX0" fmla="*/ 0 w 2307771"/>
              <a:gd name="connsiteY0" fmla="*/ 10886 h 217769"/>
              <a:gd name="connsiteX1" fmla="*/ 1208314 w 2307771"/>
              <a:gd name="connsiteY1" fmla="*/ 217714 h 217769"/>
              <a:gd name="connsiteX2" fmla="*/ 2307771 w 2307771"/>
              <a:gd name="connsiteY2" fmla="*/ 0 h 217769"/>
              <a:gd name="connsiteX0" fmla="*/ 0 w 2307771"/>
              <a:gd name="connsiteY0" fmla="*/ 10886 h 228645"/>
              <a:gd name="connsiteX1" fmla="*/ 1143000 w 2307771"/>
              <a:gd name="connsiteY1" fmla="*/ 228600 h 228645"/>
              <a:gd name="connsiteX2" fmla="*/ 2307771 w 2307771"/>
              <a:gd name="connsiteY2" fmla="*/ 0 h 22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7771" h="228645">
                <a:moveTo>
                  <a:pt x="0" y="10886"/>
                </a:moveTo>
                <a:cubicBezTo>
                  <a:pt x="402771" y="177801"/>
                  <a:pt x="758372" y="230414"/>
                  <a:pt x="1143000" y="228600"/>
                </a:cubicBezTo>
                <a:cubicBezTo>
                  <a:pt x="1527628" y="226786"/>
                  <a:pt x="1908628" y="159656"/>
                  <a:pt x="2307771" y="0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5034230" y="1760706"/>
            <a:ext cx="143575" cy="282077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216488" y="2741590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pH 7.3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445408" y="281957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602" y="3222522"/>
            <a:ext cx="2254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Synaptic cleft, pH 7.3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427591" y="3661968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294205" y="3661968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74992" y="2543001"/>
            <a:ext cx="12906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400" dirty="0" err="1">
                <a:latin typeface="Helvetica"/>
                <a:cs typeface="Helvetica"/>
              </a:rPr>
              <a:t>Vesicle lumen</a:t>
            </a:r>
          </a:p>
          <a:p>
            <a:pPr algn="ctr">
              <a:lnSpc>
                <a:spcPts val="1500"/>
              </a:lnSpc>
            </a:pPr>
            <a:r>
              <a:rPr lang="en-US" sz="1400" dirty="0" err="1">
                <a:latin typeface="Helvetica"/>
                <a:cs typeface="Helvetica"/>
              </a:rPr>
              <a:t>pH 5.5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86501" y="2409952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~ 0.1 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7590" y="1451767"/>
            <a:ext cx="2570317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4285156" y="1451767"/>
            <a:ext cx="2570317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8107396" y="1654719"/>
            <a:ext cx="2569609" cy="1562979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628674"/>
              <a:gd name="connsiteY0" fmla="*/ 1720104 h 1948704"/>
              <a:gd name="connsiteX1" fmla="*/ 1235302 w 2628674"/>
              <a:gd name="connsiteY1" fmla="*/ 1937819 h 1948704"/>
              <a:gd name="connsiteX2" fmla="*/ 1082902 w 2628674"/>
              <a:gd name="connsiteY2" fmla="*/ 1709219 h 1948704"/>
              <a:gd name="connsiteX3" fmla="*/ 560388 w 2628674"/>
              <a:gd name="connsiteY3" fmla="*/ 892790 h 1948704"/>
              <a:gd name="connsiteX4" fmla="*/ 1496559 w 2628674"/>
              <a:gd name="connsiteY4" fmla="*/ 162 h 1948704"/>
              <a:gd name="connsiteX5" fmla="*/ 2389188 w 2628674"/>
              <a:gd name="connsiteY5" fmla="*/ 892790 h 1948704"/>
              <a:gd name="connsiteX6" fmla="*/ 1910217 w 2628674"/>
              <a:gd name="connsiteY6" fmla="*/ 1709218 h 1948704"/>
              <a:gd name="connsiteX7" fmla="*/ 1714274 w 2628674"/>
              <a:gd name="connsiteY7" fmla="*/ 1948704 h 1948704"/>
              <a:gd name="connsiteX8" fmla="*/ 2628674 w 2628674"/>
              <a:gd name="connsiteY8" fmla="*/ 1709219 h 1948704"/>
              <a:gd name="connsiteX0" fmla="*/ 0 w 3107923"/>
              <a:gd name="connsiteY0" fmla="*/ 1720104 h 1948704"/>
              <a:gd name="connsiteX1" fmla="*/ 1235302 w 3107923"/>
              <a:gd name="connsiteY1" fmla="*/ 1937819 h 1948704"/>
              <a:gd name="connsiteX2" fmla="*/ 1082902 w 3107923"/>
              <a:gd name="connsiteY2" fmla="*/ 1709219 h 1948704"/>
              <a:gd name="connsiteX3" fmla="*/ 560388 w 3107923"/>
              <a:gd name="connsiteY3" fmla="*/ 892790 h 1948704"/>
              <a:gd name="connsiteX4" fmla="*/ 1496559 w 3107923"/>
              <a:gd name="connsiteY4" fmla="*/ 162 h 1948704"/>
              <a:gd name="connsiteX5" fmla="*/ 2389188 w 3107923"/>
              <a:gd name="connsiteY5" fmla="*/ 892790 h 1948704"/>
              <a:gd name="connsiteX6" fmla="*/ 1910217 w 3107923"/>
              <a:gd name="connsiteY6" fmla="*/ 1709218 h 1948704"/>
              <a:gd name="connsiteX7" fmla="*/ 1714274 w 3107923"/>
              <a:gd name="connsiteY7" fmla="*/ 1948704 h 1948704"/>
              <a:gd name="connsiteX8" fmla="*/ 3107923 w 3107923"/>
              <a:gd name="connsiteY8" fmla="*/ 1683885 h 194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7923" h="1948704">
                <a:moveTo>
                  <a:pt x="0" y="1720104"/>
                </a:moveTo>
                <a:cubicBezTo>
                  <a:pt x="421821" y="1873411"/>
                  <a:pt x="1054818" y="1939633"/>
                  <a:pt x="1235302" y="1937819"/>
                </a:cubicBezTo>
                <a:cubicBezTo>
                  <a:pt x="1415786" y="1936005"/>
                  <a:pt x="1271588" y="1839848"/>
                  <a:pt x="1082902" y="1709219"/>
                </a:cubicBezTo>
                <a:cubicBezTo>
                  <a:pt x="894216" y="1578590"/>
                  <a:pt x="578531" y="1351804"/>
                  <a:pt x="560388" y="892790"/>
                </a:cubicBezTo>
                <a:cubicBezTo>
                  <a:pt x="542245" y="433776"/>
                  <a:pt x="952274" y="11048"/>
                  <a:pt x="1496559" y="162"/>
                </a:cubicBezTo>
                <a:cubicBezTo>
                  <a:pt x="2040844" y="-10724"/>
                  <a:pt x="2374673" y="531747"/>
                  <a:pt x="2389188" y="892790"/>
                </a:cubicBezTo>
                <a:cubicBezTo>
                  <a:pt x="2403703" y="1253833"/>
                  <a:pt x="2066246" y="1609432"/>
                  <a:pt x="1910217" y="1709218"/>
                </a:cubicBezTo>
                <a:cubicBezTo>
                  <a:pt x="1754188" y="1809004"/>
                  <a:pt x="1594531" y="1948704"/>
                  <a:pt x="1714274" y="1948704"/>
                </a:cubicBezTo>
                <a:cubicBezTo>
                  <a:pt x="1834017" y="1948704"/>
                  <a:pt x="3107923" y="1683885"/>
                  <a:pt x="3107923" y="1683885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n 21"/>
          <p:cNvSpPr/>
          <p:nvPr/>
        </p:nvSpPr>
        <p:spPr>
          <a:xfrm flipH="1">
            <a:off x="8859558" y="1975073"/>
            <a:ext cx="544927" cy="720484"/>
          </a:xfrm>
          <a:prstGeom prst="can">
            <a:avLst/>
          </a:prstGeom>
          <a:solidFill>
            <a:srgbClr val="00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23" name="Freeform 22"/>
          <p:cNvSpPr/>
          <p:nvPr/>
        </p:nvSpPr>
        <p:spPr>
          <a:xfrm flipH="1">
            <a:off x="8854775" y="1760706"/>
            <a:ext cx="143575" cy="282077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037033" y="2741590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pH 7.3</a:t>
            </a:r>
          </a:p>
        </p:txBody>
      </p:sp>
      <p:sp>
        <p:nvSpPr>
          <p:cNvPr id="25" name="Freeform 24"/>
          <p:cNvSpPr/>
          <p:nvPr/>
        </p:nvSpPr>
        <p:spPr>
          <a:xfrm>
            <a:off x="8114750" y="3661968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8849753" flipV="1">
            <a:off x="9465413" y="2080866"/>
            <a:ext cx="435842" cy="144376"/>
          </a:xfrm>
          <a:custGeom>
            <a:avLst/>
            <a:gdLst>
              <a:gd name="connsiteX0" fmla="*/ 0 w 1041400"/>
              <a:gd name="connsiteY0" fmla="*/ 198425 h 350825"/>
              <a:gd name="connsiteX1" fmla="*/ 118534 w 1041400"/>
              <a:gd name="connsiteY1" fmla="*/ 3692 h 350825"/>
              <a:gd name="connsiteX2" fmla="*/ 287867 w 1041400"/>
              <a:gd name="connsiteY2" fmla="*/ 350825 h 350825"/>
              <a:gd name="connsiteX3" fmla="*/ 414867 w 1041400"/>
              <a:gd name="connsiteY3" fmla="*/ 3692 h 350825"/>
              <a:gd name="connsiteX4" fmla="*/ 558800 w 1041400"/>
              <a:gd name="connsiteY4" fmla="*/ 333892 h 350825"/>
              <a:gd name="connsiteX5" fmla="*/ 660400 w 1041400"/>
              <a:gd name="connsiteY5" fmla="*/ 3692 h 350825"/>
              <a:gd name="connsiteX6" fmla="*/ 778934 w 1041400"/>
              <a:gd name="connsiteY6" fmla="*/ 164558 h 350825"/>
              <a:gd name="connsiteX7" fmla="*/ 1041400 w 1041400"/>
              <a:gd name="connsiteY7" fmla="*/ 164558 h 3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1400" h="350825">
                <a:moveTo>
                  <a:pt x="0" y="198425"/>
                </a:moveTo>
                <a:cubicBezTo>
                  <a:pt x="35278" y="88358"/>
                  <a:pt x="70556" y="-21708"/>
                  <a:pt x="118534" y="3692"/>
                </a:cubicBezTo>
                <a:cubicBezTo>
                  <a:pt x="166512" y="29092"/>
                  <a:pt x="238478" y="350825"/>
                  <a:pt x="287867" y="350825"/>
                </a:cubicBezTo>
                <a:cubicBezTo>
                  <a:pt x="337256" y="350825"/>
                  <a:pt x="369712" y="6514"/>
                  <a:pt x="414867" y="3692"/>
                </a:cubicBezTo>
                <a:cubicBezTo>
                  <a:pt x="460022" y="870"/>
                  <a:pt x="517878" y="333892"/>
                  <a:pt x="558800" y="333892"/>
                </a:cubicBezTo>
                <a:cubicBezTo>
                  <a:pt x="599722" y="333892"/>
                  <a:pt x="623711" y="31914"/>
                  <a:pt x="660400" y="3692"/>
                </a:cubicBezTo>
                <a:cubicBezTo>
                  <a:pt x="697089" y="-24530"/>
                  <a:pt x="715434" y="137747"/>
                  <a:pt x="778934" y="164558"/>
                </a:cubicBezTo>
                <a:cubicBezTo>
                  <a:pt x="842434" y="191369"/>
                  <a:pt x="1041400" y="164558"/>
                  <a:pt x="1041400" y="164558"/>
                </a:cubicBezTo>
              </a:path>
            </a:pathLst>
          </a:custGeom>
          <a:ln>
            <a:solidFill>
              <a:srgbClr val="0070C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1800000" flipV="1">
            <a:off x="9452610" y="2423269"/>
            <a:ext cx="435842" cy="144376"/>
          </a:xfrm>
          <a:custGeom>
            <a:avLst/>
            <a:gdLst>
              <a:gd name="connsiteX0" fmla="*/ 0 w 1041400"/>
              <a:gd name="connsiteY0" fmla="*/ 198425 h 350825"/>
              <a:gd name="connsiteX1" fmla="*/ 118534 w 1041400"/>
              <a:gd name="connsiteY1" fmla="*/ 3692 h 350825"/>
              <a:gd name="connsiteX2" fmla="*/ 287867 w 1041400"/>
              <a:gd name="connsiteY2" fmla="*/ 350825 h 350825"/>
              <a:gd name="connsiteX3" fmla="*/ 414867 w 1041400"/>
              <a:gd name="connsiteY3" fmla="*/ 3692 h 350825"/>
              <a:gd name="connsiteX4" fmla="*/ 558800 w 1041400"/>
              <a:gd name="connsiteY4" fmla="*/ 333892 h 350825"/>
              <a:gd name="connsiteX5" fmla="*/ 660400 w 1041400"/>
              <a:gd name="connsiteY5" fmla="*/ 3692 h 350825"/>
              <a:gd name="connsiteX6" fmla="*/ 778934 w 1041400"/>
              <a:gd name="connsiteY6" fmla="*/ 164558 h 350825"/>
              <a:gd name="connsiteX7" fmla="*/ 1041400 w 1041400"/>
              <a:gd name="connsiteY7" fmla="*/ 164558 h 3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1400" h="350825">
                <a:moveTo>
                  <a:pt x="0" y="198425"/>
                </a:moveTo>
                <a:cubicBezTo>
                  <a:pt x="35278" y="88358"/>
                  <a:pt x="70556" y="-21708"/>
                  <a:pt x="118534" y="3692"/>
                </a:cubicBezTo>
                <a:cubicBezTo>
                  <a:pt x="166512" y="29092"/>
                  <a:pt x="238478" y="350825"/>
                  <a:pt x="287867" y="350825"/>
                </a:cubicBezTo>
                <a:cubicBezTo>
                  <a:pt x="337256" y="350825"/>
                  <a:pt x="369712" y="6514"/>
                  <a:pt x="414867" y="3692"/>
                </a:cubicBezTo>
                <a:cubicBezTo>
                  <a:pt x="460022" y="870"/>
                  <a:pt x="517878" y="333892"/>
                  <a:pt x="558800" y="333892"/>
                </a:cubicBezTo>
                <a:cubicBezTo>
                  <a:pt x="599722" y="333892"/>
                  <a:pt x="623711" y="31914"/>
                  <a:pt x="660400" y="3692"/>
                </a:cubicBezTo>
                <a:cubicBezTo>
                  <a:pt x="697089" y="-24530"/>
                  <a:pt x="715434" y="137747"/>
                  <a:pt x="778934" y="164558"/>
                </a:cubicBezTo>
                <a:cubicBezTo>
                  <a:pt x="842434" y="191369"/>
                  <a:pt x="1041400" y="164558"/>
                  <a:pt x="1041400" y="164558"/>
                </a:cubicBezTo>
              </a:path>
            </a:pathLst>
          </a:custGeom>
          <a:ln>
            <a:solidFill>
              <a:srgbClr val="00CD0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105701" y="1451767"/>
            <a:ext cx="2570317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319373" y="281957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34852" y="2409952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~ 0 ms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7273622" y="298809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16166" y="3098720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~ 0 ms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3413670" y="298809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36603" y="3098720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2 s</a:t>
            </a:r>
          </a:p>
        </p:txBody>
      </p:sp>
      <p:sp>
        <p:nvSpPr>
          <p:cNvPr id="35" name="Oval 34"/>
          <p:cNvSpPr/>
          <p:nvPr/>
        </p:nvSpPr>
        <p:spPr>
          <a:xfrm>
            <a:off x="1230694" y="2218599"/>
            <a:ext cx="201142" cy="20114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H</a:t>
            </a:r>
          </a:p>
        </p:txBody>
      </p:sp>
      <p:sp>
        <p:nvSpPr>
          <p:cNvPr id="36" name="Oval 35"/>
          <p:cNvSpPr/>
          <p:nvPr/>
        </p:nvSpPr>
        <p:spPr>
          <a:xfrm>
            <a:off x="4946589" y="2337869"/>
            <a:ext cx="201142" cy="20114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H</a:t>
            </a:r>
          </a:p>
        </p:txBody>
      </p:sp>
      <p:sp>
        <p:nvSpPr>
          <p:cNvPr id="37" name="Freeform 36"/>
          <p:cNvSpPr/>
          <p:nvPr/>
        </p:nvSpPr>
        <p:spPr>
          <a:xfrm>
            <a:off x="932859" y="4994159"/>
            <a:ext cx="1823331" cy="778934"/>
          </a:xfrm>
          <a:custGeom>
            <a:avLst/>
            <a:gdLst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982134 w 1921934"/>
              <a:gd name="connsiteY6" fmla="*/ 1091013 h 1328080"/>
              <a:gd name="connsiteX7" fmla="*/ 1346200 w 1921934"/>
              <a:gd name="connsiteY7" fmla="*/ 1099480 h 1328080"/>
              <a:gd name="connsiteX8" fmla="*/ 1693334 w 1921934"/>
              <a:gd name="connsiteY8" fmla="*/ 1268813 h 1328080"/>
              <a:gd name="connsiteX9" fmla="*/ 1921934 w 1921934"/>
              <a:gd name="connsiteY9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346200 w 1921934"/>
              <a:gd name="connsiteY6" fmla="*/ 1099480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83094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266852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1934" h="1328080">
                <a:moveTo>
                  <a:pt x="0" y="159680"/>
                </a:moveTo>
                <a:cubicBezTo>
                  <a:pt x="19755" y="114524"/>
                  <a:pt x="39511" y="69369"/>
                  <a:pt x="59267" y="49613"/>
                </a:cubicBezTo>
                <a:cubicBezTo>
                  <a:pt x="79023" y="29857"/>
                  <a:pt x="74790" y="-46343"/>
                  <a:pt x="118534" y="41146"/>
                </a:cubicBezTo>
                <a:cubicBezTo>
                  <a:pt x="162278" y="128635"/>
                  <a:pt x="255412" y="378402"/>
                  <a:pt x="321734" y="574546"/>
                </a:cubicBezTo>
                <a:cubicBezTo>
                  <a:pt x="388056" y="770690"/>
                  <a:pt x="443089" y="1102629"/>
                  <a:pt x="516467" y="1218013"/>
                </a:cubicBezTo>
                <a:cubicBezTo>
                  <a:pt x="589845" y="1333397"/>
                  <a:pt x="648177" y="1274234"/>
                  <a:pt x="762000" y="1266852"/>
                </a:cubicBezTo>
                <a:cubicBezTo>
                  <a:pt x="875823" y="1259470"/>
                  <a:pt x="1044183" y="1173395"/>
                  <a:pt x="1199405" y="1173722"/>
                </a:cubicBezTo>
                <a:cubicBezTo>
                  <a:pt x="1354627" y="1174049"/>
                  <a:pt x="1597378" y="1230713"/>
                  <a:pt x="1693334" y="1268813"/>
                </a:cubicBezTo>
                <a:cubicBezTo>
                  <a:pt x="1789290" y="1306913"/>
                  <a:pt x="1883834" y="1316791"/>
                  <a:pt x="1921934" y="1328080"/>
                </a:cubicBezTo>
              </a:path>
            </a:pathLst>
          </a:custGeom>
          <a:ln w="190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630893" y="4703371"/>
            <a:ext cx="2446775" cy="1472747"/>
            <a:chOff x="7696752" y="2882097"/>
            <a:chExt cx="1880360" cy="1472747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7916729" y="4034639"/>
              <a:ext cx="1491117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7696752" y="4047067"/>
              <a:ext cx="5289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400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02739" y="4047067"/>
              <a:ext cx="5274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450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724028" y="4047067"/>
              <a:ext cx="5274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500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8404257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8904534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915461" y="2882097"/>
              <a:ext cx="0" cy="115649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9404811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9206059" y="4047067"/>
              <a:ext cx="371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550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138107" y="4831560"/>
            <a:ext cx="1146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pKa = 7</a:t>
            </a:r>
          </a:p>
        </p:txBody>
      </p:sp>
      <p:sp>
        <p:nvSpPr>
          <p:cNvPr id="49" name="TextBox 48"/>
          <p:cNvSpPr txBox="1"/>
          <p:nvPr/>
        </p:nvSpPr>
        <p:spPr>
          <a:xfrm rot="16200000">
            <a:off x="-90749" y="5046200"/>
            <a:ext cx="1436612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Absoprtion</a:t>
            </a:r>
          </a:p>
          <a:p>
            <a:pPr algn="ctr"/>
            <a:r>
              <a:rPr lang="en-US" sz="1400" dirty="0">
                <a:latin typeface="Helvetica"/>
                <a:cs typeface="Helvetica"/>
              </a:rPr>
              <a:t> (arbitrary units)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7595033" y="5046200"/>
            <a:ext cx="1436612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Absoprtion</a:t>
            </a:r>
          </a:p>
          <a:p>
            <a:pPr algn="ctr"/>
            <a:r>
              <a:rPr lang="en-US" sz="1400" dirty="0">
                <a:latin typeface="Helvetica"/>
                <a:cs typeface="Helvetica"/>
              </a:rPr>
              <a:t> (arbitrary units)</a:t>
            </a:r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8606151" y="5846885"/>
            <a:ext cx="1940281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319911" y="5859313"/>
            <a:ext cx="688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400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978315" y="5859313"/>
            <a:ext cx="686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450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656630" y="5859313"/>
            <a:ext cx="686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500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9240535" y="5757701"/>
            <a:ext cx="0" cy="93132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9891509" y="5757701"/>
            <a:ext cx="0" cy="93132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604501" y="4703371"/>
            <a:ext cx="0" cy="1147462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0542482" y="5757701"/>
            <a:ext cx="0" cy="93132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283861" y="585931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550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94266" y="6103649"/>
            <a:ext cx="1540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Wavelength (nm)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6165" y="6103649"/>
            <a:ext cx="1540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Wavelength (nm)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604501" y="4831560"/>
            <a:ext cx="1146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pKa = 7</a:t>
            </a:r>
          </a:p>
        </p:txBody>
      </p:sp>
      <p:sp>
        <p:nvSpPr>
          <p:cNvPr id="63" name="Freeform 62"/>
          <p:cNvSpPr/>
          <p:nvPr/>
        </p:nvSpPr>
        <p:spPr>
          <a:xfrm>
            <a:off x="8627752" y="5006948"/>
            <a:ext cx="1924477" cy="728134"/>
          </a:xfrm>
          <a:custGeom>
            <a:avLst/>
            <a:gdLst>
              <a:gd name="connsiteX0" fmla="*/ 0 w 1981200"/>
              <a:gd name="connsiteY0" fmla="*/ 635793 h 1076060"/>
              <a:gd name="connsiteX1" fmla="*/ 33867 w 1981200"/>
              <a:gd name="connsiteY1" fmla="*/ 551127 h 1076060"/>
              <a:gd name="connsiteX2" fmla="*/ 118534 w 1981200"/>
              <a:gd name="connsiteY2" fmla="*/ 559593 h 1076060"/>
              <a:gd name="connsiteX3" fmla="*/ 245534 w 1981200"/>
              <a:gd name="connsiteY3" fmla="*/ 999860 h 1076060"/>
              <a:gd name="connsiteX4" fmla="*/ 626534 w 1981200"/>
              <a:gd name="connsiteY4" fmla="*/ 906727 h 1076060"/>
              <a:gd name="connsiteX5" fmla="*/ 897467 w 1981200"/>
              <a:gd name="connsiteY5" fmla="*/ 305593 h 1076060"/>
              <a:gd name="connsiteX6" fmla="*/ 1007534 w 1981200"/>
              <a:gd name="connsiteY6" fmla="*/ 102393 h 1076060"/>
              <a:gd name="connsiteX7" fmla="*/ 1202267 w 1981200"/>
              <a:gd name="connsiteY7" fmla="*/ 26193 h 1076060"/>
              <a:gd name="connsiteX8" fmla="*/ 1439334 w 1981200"/>
              <a:gd name="connsiteY8" fmla="*/ 551127 h 1076060"/>
              <a:gd name="connsiteX9" fmla="*/ 1608667 w 1981200"/>
              <a:gd name="connsiteY9" fmla="*/ 898260 h 1076060"/>
              <a:gd name="connsiteX10" fmla="*/ 1981200 w 1981200"/>
              <a:gd name="connsiteY10" fmla="*/ 1076060 h 1076060"/>
              <a:gd name="connsiteX0" fmla="*/ 0 w 1981200"/>
              <a:gd name="connsiteY0" fmla="*/ 635793 h 1076060"/>
              <a:gd name="connsiteX1" fmla="*/ 33867 w 1981200"/>
              <a:gd name="connsiteY1" fmla="*/ 551127 h 1076060"/>
              <a:gd name="connsiteX2" fmla="*/ 155434 w 1981200"/>
              <a:gd name="connsiteY2" fmla="*/ 751272 h 1076060"/>
              <a:gd name="connsiteX3" fmla="*/ 245534 w 1981200"/>
              <a:gd name="connsiteY3" fmla="*/ 999860 h 1076060"/>
              <a:gd name="connsiteX4" fmla="*/ 626534 w 1981200"/>
              <a:gd name="connsiteY4" fmla="*/ 906727 h 1076060"/>
              <a:gd name="connsiteX5" fmla="*/ 897467 w 1981200"/>
              <a:gd name="connsiteY5" fmla="*/ 305593 h 1076060"/>
              <a:gd name="connsiteX6" fmla="*/ 1007534 w 1981200"/>
              <a:gd name="connsiteY6" fmla="*/ 102393 h 1076060"/>
              <a:gd name="connsiteX7" fmla="*/ 1202267 w 1981200"/>
              <a:gd name="connsiteY7" fmla="*/ 26193 h 1076060"/>
              <a:gd name="connsiteX8" fmla="*/ 1439334 w 1981200"/>
              <a:gd name="connsiteY8" fmla="*/ 551127 h 1076060"/>
              <a:gd name="connsiteX9" fmla="*/ 1608667 w 1981200"/>
              <a:gd name="connsiteY9" fmla="*/ 898260 h 1076060"/>
              <a:gd name="connsiteX10" fmla="*/ 1981200 w 1981200"/>
              <a:gd name="connsiteY10" fmla="*/ 1076060 h 1076060"/>
              <a:gd name="connsiteX0" fmla="*/ 0 w 1981200"/>
              <a:gd name="connsiteY0" fmla="*/ 635793 h 1076060"/>
              <a:gd name="connsiteX1" fmla="*/ 155434 w 1981200"/>
              <a:gd name="connsiteY1" fmla="*/ 751272 h 1076060"/>
              <a:gd name="connsiteX2" fmla="*/ 245534 w 1981200"/>
              <a:gd name="connsiteY2" fmla="*/ 999860 h 1076060"/>
              <a:gd name="connsiteX3" fmla="*/ 626534 w 1981200"/>
              <a:gd name="connsiteY3" fmla="*/ 906727 h 1076060"/>
              <a:gd name="connsiteX4" fmla="*/ 897467 w 1981200"/>
              <a:gd name="connsiteY4" fmla="*/ 305593 h 1076060"/>
              <a:gd name="connsiteX5" fmla="*/ 1007534 w 1981200"/>
              <a:gd name="connsiteY5" fmla="*/ 102393 h 1076060"/>
              <a:gd name="connsiteX6" fmla="*/ 1202267 w 1981200"/>
              <a:gd name="connsiteY6" fmla="*/ 26193 h 1076060"/>
              <a:gd name="connsiteX7" fmla="*/ 1439334 w 1981200"/>
              <a:gd name="connsiteY7" fmla="*/ 551127 h 1076060"/>
              <a:gd name="connsiteX8" fmla="*/ 1608667 w 1981200"/>
              <a:gd name="connsiteY8" fmla="*/ 898260 h 1076060"/>
              <a:gd name="connsiteX9" fmla="*/ 1981200 w 1981200"/>
              <a:gd name="connsiteY9" fmla="*/ 1076060 h 1076060"/>
              <a:gd name="connsiteX0" fmla="*/ 0 w 1981200"/>
              <a:gd name="connsiteY0" fmla="*/ 635793 h 1076060"/>
              <a:gd name="connsiteX1" fmla="*/ 155434 w 1981200"/>
              <a:gd name="connsiteY1" fmla="*/ 827944 h 1076060"/>
              <a:gd name="connsiteX2" fmla="*/ 245534 w 1981200"/>
              <a:gd name="connsiteY2" fmla="*/ 999860 h 1076060"/>
              <a:gd name="connsiteX3" fmla="*/ 626534 w 1981200"/>
              <a:gd name="connsiteY3" fmla="*/ 906727 h 1076060"/>
              <a:gd name="connsiteX4" fmla="*/ 897467 w 1981200"/>
              <a:gd name="connsiteY4" fmla="*/ 305593 h 1076060"/>
              <a:gd name="connsiteX5" fmla="*/ 1007534 w 1981200"/>
              <a:gd name="connsiteY5" fmla="*/ 102393 h 1076060"/>
              <a:gd name="connsiteX6" fmla="*/ 1202267 w 1981200"/>
              <a:gd name="connsiteY6" fmla="*/ 26193 h 1076060"/>
              <a:gd name="connsiteX7" fmla="*/ 1439334 w 1981200"/>
              <a:gd name="connsiteY7" fmla="*/ 551127 h 1076060"/>
              <a:gd name="connsiteX8" fmla="*/ 1608667 w 1981200"/>
              <a:gd name="connsiteY8" fmla="*/ 898260 h 1076060"/>
              <a:gd name="connsiteX9" fmla="*/ 1981200 w 1981200"/>
              <a:gd name="connsiteY9" fmla="*/ 1076060 h 1076060"/>
              <a:gd name="connsiteX0" fmla="*/ 0 w 1971975"/>
              <a:gd name="connsiteY0" fmla="*/ 750799 h 1076060"/>
              <a:gd name="connsiteX1" fmla="*/ 146209 w 1971975"/>
              <a:gd name="connsiteY1" fmla="*/ 827944 h 1076060"/>
              <a:gd name="connsiteX2" fmla="*/ 236309 w 1971975"/>
              <a:gd name="connsiteY2" fmla="*/ 999860 h 1076060"/>
              <a:gd name="connsiteX3" fmla="*/ 617309 w 1971975"/>
              <a:gd name="connsiteY3" fmla="*/ 906727 h 1076060"/>
              <a:gd name="connsiteX4" fmla="*/ 888242 w 1971975"/>
              <a:gd name="connsiteY4" fmla="*/ 305593 h 1076060"/>
              <a:gd name="connsiteX5" fmla="*/ 998309 w 1971975"/>
              <a:gd name="connsiteY5" fmla="*/ 102393 h 1076060"/>
              <a:gd name="connsiteX6" fmla="*/ 1193042 w 1971975"/>
              <a:gd name="connsiteY6" fmla="*/ 26193 h 1076060"/>
              <a:gd name="connsiteX7" fmla="*/ 1430109 w 1971975"/>
              <a:gd name="connsiteY7" fmla="*/ 551127 h 1076060"/>
              <a:gd name="connsiteX8" fmla="*/ 1599442 w 1971975"/>
              <a:gd name="connsiteY8" fmla="*/ 898260 h 1076060"/>
              <a:gd name="connsiteX9" fmla="*/ 1971975 w 1971975"/>
              <a:gd name="connsiteY9" fmla="*/ 1076060 h 1076060"/>
              <a:gd name="connsiteX0" fmla="*/ 0 w 1925851"/>
              <a:gd name="connsiteY0" fmla="*/ 750799 h 1076060"/>
              <a:gd name="connsiteX1" fmla="*/ 100085 w 1925851"/>
              <a:gd name="connsiteY1" fmla="*/ 827944 h 1076060"/>
              <a:gd name="connsiteX2" fmla="*/ 190185 w 1925851"/>
              <a:gd name="connsiteY2" fmla="*/ 999860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750799 h 1076060"/>
              <a:gd name="connsiteX1" fmla="*/ 100085 w 1925851"/>
              <a:gd name="connsiteY1" fmla="*/ 827944 h 1076060"/>
              <a:gd name="connsiteX2" fmla="*/ 254760 w 1925851"/>
              <a:gd name="connsiteY2" fmla="*/ 1009444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827471 h 1076060"/>
              <a:gd name="connsiteX1" fmla="*/ 100085 w 1925851"/>
              <a:gd name="connsiteY1" fmla="*/ 827944 h 1076060"/>
              <a:gd name="connsiteX2" fmla="*/ 254760 w 1925851"/>
              <a:gd name="connsiteY2" fmla="*/ 1009444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827471 h 1076060"/>
              <a:gd name="connsiteX1" fmla="*/ 118536 w 1925851"/>
              <a:gd name="connsiteY1" fmla="*/ 895031 h 1076060"/>
              <a:gd name="connsiteX2" fmla="*/ 254760 w 1925851"/>
              <a:gd name="connsiteY2" fmla="*/ 1009444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884975 h 1076060"/>
              <a:gd name="connsiteX1" fmla="*/ 118536 w 1925851"/>
              <a:gd name="connsiteY1" fmla="*/ 895031 h 1076060"/>
              <a:gd name="connsiteX2" fmla="*/ 254760 w 1925851"/>
              <a:gd name="connsiteY2" fmla="*/ 1009444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884975 h 1076060"/>
              <a:gd name="connsiteX1" fmla="*/ 146211 w 1925851"/>
              <a:gd name="connsiteY1" fmla="*/ 952535 h 1076060"/>
              <a:gd name="connsiteX2" fmla="*/ 254760 w 1925851"/>
              <a:gd name="connsiteY2" fmla="*/ 1009444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  <a:gd name="connsiteX0" fmla="*/ 0 w 1925851"/>
              <a:gd name="connsiteY0" fmla="*/ 884975 h 1076060"/>
              <a:gd name="connsiteX1" fmla="*/ 146211 w 1925851"/>
              <a:gd name="connsiteY1" fmla="*/ 952535 h 1076060"/>
              <a:gd name="connsiteX2" fmla="*/ 291659 w 1925851"/>
              <a:gd name="connsiteY2" fmla="*/ 1019027 h 1076060"/>
              <a:gd name="connsiteX3" fmla="*/ 571185 w 1925851"/>
              <a:gd name="connsiteY3" fmla="*/ 906727 h 1076060"/>
              <a:gd name="connsiteX4" fmla="*/ 842118 w 1925851"/>
              <a:gd name="connsiteY4" fmla="*/ 305593 h 1076060"/>
              <a:gd name="connsiteX5" fmla="*/ 952185 w 1925851"/>
              <a:gd name="connsiteY5" fmla="*/ 102393 h 1076060"/>
              <a:gd name="connsiteX6" fmla="*/ 1146918 w 1925851"/>
              <a:gd name="connsiteY6" fmla="*/ 26193 h 1076060"/>
              <a:gd name="connsiteX7" fmla="*/ 1383985 w 1925851"/>
              <a:gd name="connsiteY7" fmla="*/ 551127 h 1076060"/>
              <a:gd name="connsiteX8" fmla="*/ 1553318 w 1925851"/>
              <a:gd name="connsiteY8" fmla="*/ 898260 h 1076060"/>
              <a:gd name="connsiteX9" fmla="*/ 1925851 w 1925851"/>
              <a:gd name="connsiteY9" fmla="*/ 1076060 h 107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25851" h="1076060">
                <a:moveTo>
                  <a:pt x="0" y="884975"/>
                </a:moveTo>
                <a:cubicBezTo>
                  <a:pt x="32382" y="909033"/>
                  <a:pt x="97601" y="930193"/>
                  <a:pt x="146211" y="952535"/>
                </a:cubicBezTo>
                <a:cubicBezTo>
                  <a:pt x="194821" y="974877"/>
                  <a:pt x="220830" y="1026662"/>
                  <a:pt x="291659" y="1019027"/>
                </a:cubicBezTo>
                <a:cubicBezTo>
                  <a:pt x="362488" y="1011392"/>
                  <a:pt x="479442" y="1025633"/>
                  <a:pt x="571185" y="906727"/>
                </a:cubicBezTo>
                <a:cubicBezTo>
                  <a:pt x="662928" y="787821"/>
                  <a:pt x="778618" y="439648"/>
                  <a:pt x="842118" y="305593"/>
                </a:cubicBezTo>
                <a:cubicBezTo>
                  <a:pt x="905618" y="171538"/>
                  <a:pt x="901385" y="148960"/>
                  <a:pt x="952185" y="102393"/>
                </a:cubicBezTo>
                <a:cubicBezTo>
                  <a:pt x="1002985" y="55826"/>
                  <a:pt x="1074951" y="-48596"/>
                  <a:pt x="1146918" y="26193"/>
                </a:cubicBezTo>
                <a:cubicBezTo>
                  <a:pt x="1218885" y="100982"/>
                  <a:pt x="1316252" y="405783"/>
                  <a:pt x="1383985" y="551127"/>
                </a:cubicBezTo>
                <a:cubicBezTo>
                  <a:pt x="1451718" y="696471"/>
                  <a:pt x="1463007" y="810771"/>
                  <a:pt x="1553318" y="898260"/>
                </a:cubicBezTo>
                <a:cubicBezTo>
                  <a:pt x="1643629" y="985749"/>
                  <a:pt x="1925851" y="1076060"/>
                  <a:pt x="1925851" y="1076060"/>
                </a:cubicBezTo>
              </a:path>
            </a:pathLst>
          </a:custGeom>
          <a:ln w="190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3124410" y="2084106"/>
            <a:ext cx="1042273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Exocytosis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73128" y="3444325"/>
            <a:ext cx="1151277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Endocytosis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31022" y="2084106"/>
            <a:ext cx="1308371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Deprotonation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38435" y="3444325"/>
            <a:ext cx="1099981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Protonation</a:t>
            </a:r>
          </a:p>
        </p:txBody>
      </p:sp>
      <p:sp>
        <p:nvSpPr>
          <p:cNvPr id="68" name="Freeform 67"/>
          <p:cNvSpPr/>
          <p:nvPr/>
        </p:nvSpPr>
        <p:spPr>
          <a:xfrm>
            <a:off x="4809890" y="4994159"/>
            <a:ext cx="1823331" cy="778934"/>
          </a:xfrm>
          <a:custGeom>
            <a:avLst/>
            <a:gdLst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982134 w 1921934"/>
              <a:gd name="connsiteY6" fmla="*/ 1091013 h 1328080"/>
              <a:gd name="connsiteX7" fmla="*/ 1346200 w 1921934"/>
              <a:gd name="connsiteY7" fmla="*/ 1099480 h 1328080"/>
              <a:gd name="connsiteX8" fmla="*/ 1693334 w 1921934"/>
              <a:gd name="connsiteY8" fmla="*/ 1268813 h 1328080"/>
              <a:gd name="connsiteX9" fmla="*/ 1921934 w 1921934"/>
              <a:gd name="connsiteY9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346200 w 1921934"/>
              <a:gd name="connsiteY6" fmla="*/ 1099480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83094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192613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  <a:gd name="connsiteX0" fmla="*/ 0 w 1921934"/>
              <a:gd name="connsiteY0" fmla="*/ 159680 h 1328080"/>
              <a:gd name="connsiteX1" fmla="*/ 59267 w 1921934"/>
              <a:gd name="connsiteY1" fmla="*/ 49613 h 1328080"/>
              <a:gd name="connsiteX2" fmla="*/ 118534 w 1921934"/>
              <a:gd name="connsiteY2" fmla="*/ 41146 h 1328080"/>
              <a:gd name="connsiteX3" fmla="*/ 321734 w 1921934"/>
              <a:gd name="connsiteY3" fmla="*/ 574546 h 1328080"/>
              <a:gd name="connsiteX4" fmla="*/ 516467 w 1921934"/>
              <a:gd name="connsiteY4" fmla="*/ 1218013 h 1328080"/>
              <a:gd name="connsiteX5" fmla="*/ 762000 w 1921934"/>
              <a:gd name="connsiteY5" fmla="*/ 1266852 h 1328080"/>
              <a:gd name="connsiteX6" fmla="*/ 1199405 w 1921934"/>
              <a:gd name="connsiteY6" fmla="*/ 1173722 h 1328080"/>
              <a:gd name="connsiteX7" fmla="*/ 1693334 w 1921934"/>
              <a:gd name="connsiteY7" fmla="*/ 1268813 h 1328080"/>
              <a:gd name="connsiteX8" fmla="*/ 1921934 w 1921934"/>
              <a:gd name="connsiteY8" fmla="*/ 1328080 h 132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1934" h="1328080">
                <a:moveTo>
                  <a:pt x="0" y="159680"/>
                </a:moveTo>
                <a:cubicBezTo>
                  <a:pt x="19755" y="114524"/>
                  <a:pt x="39511" y="69369"/>
                  <a:pt x="59267" y="49613"/>
                </a:cubicBezTo>
                <a:cubicBezTo>
                  <a:pt x="79023" y="29857"/>
                  <a:pt x="74790" y="-46343"/>
                  <a:pt x="118534" y="41146"/>
                </a:cubicBezTo>
                <a:cubicBezTo>
                  <a:pt x="162278" y="128635"/>
                  <a:pt x="255412" y="378402"/>
                  <a:pt x="321734" y="574546"/>
                </a:cubicBezTo>
                <a:cubicBezTo>
                  <a:pt x="388056" y="770690"/>
                  <a:pt x="443089" y="1102629"/>
                  <a:pt x="516467" y="1218013"/>
                </a:cubicBezTo>
                <a:cubicBezTo>
                  <a:pt x="589845" y="1333397"/>
                  <a:pt x="648177" y="1274234"/>
                  <a:pt x="762000" y="1266852"/>
                </a:cubicBezTo>
                <a:cubicBezTo>
                  <a:pt x="875823" y="1259470"/>
                  <a:pt x="1044183" y="1173395"/>
                  <a:pt x="1199405" y="1173722"/>
                </a:cubicBezTo>
                <a:cubicBezTo>
                  <a:pt x="1354627" y="1174049"/>
                  <a:pt x="1597378" y="1230713"/>
                  <a:pt x="1693334" y="1268813"/>
                </a:cubicBezTo>
                <a:cubicBezTo>
                  <a:pt x="1789290" y="1306913"/>
                  <a:pt x="1883834" y="1316791"/>
                  <a:pt x="1921934" y="1328080"/>
                </a:cubicBezTo>
              </a:path>
            </a:pathLst>
          </a:custGeom>
          <a:ln w="190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/>
          <p:cNvGrpSpPr/>
          <p:nvPr/>
        </p:nvGrpSpPr>
        <p:grpSpPr>
          <a:xfrm>
            <a:off x="4507924" y="4703371"/>
            <a:ext cx="2446775" cy="1472747"/>
            <a:chOff x="7696752" y="2882097"/>
            <a:chExt cx="1880360" cy="1472747"/>
          </a:xfrm>
        </p:grpSpPr>
        <p:cxnSp>
          <p:nvCxnSpPr>
            <p:cNvPr id="70" name="Straight Connector 69"/>
            <p:cNvCxnSpPr/>
            <p:nvPr/>
          </p:nvCxnSpPr>
          <p:spPr>
            <a:xfrm flipH="1">
              <a:off x="7916729" y="4034639"/>
              <a:ext cx="1491117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7696752" y="4047067"/>
              <a:ext cx="5289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400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202739" y="4047067"/>
              <a:ext cx="5274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450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24028" y="4047067"/>
              <a:ext cx="5274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500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8404257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8904534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915461" y="2882097"/>
              <a:ext cx="0" cy="115649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9404811" y="3945455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9206059" y="4047067"/>
              <a:ext cx="371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550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5015138" y="4831560"/>
            <a:ext cx="1146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pKa = 7</a:t>
            </a:r>
          </a:p>
        </p:txBody>
      </p:sp>
      <p:sp>
        <p:nvSpPr>
          <p:cNvPr id="80" name="TextBox 79"/>
          <p:cNvSpPr txBox="1"/>
          <p:nvPr/>
        </p:nvSpPr>
        <p:spPr>
          <a:xfrm rot="16200000">
            <a:off x="3786282" y="5046200"/>
            <a:ext cx="1436612" cy="523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Absoprtion</a:t>
            </a:r>
          </a:p>
          <a:p>
            <a:pPr algn="ctr"/>
            <a:r>
              <a:rPr lang="en-US" sz="1400" dirty="0">
                <a:latin typeface="Helvetica"/>
                <a:cs typeface="Helvetica"/>
              </a:rPr>
              <a:t> (arbitrary units)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53196" y="6103649"/>
            <a:ext cx="1540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Wavelength (nm)</a:t>
            </a:r>
          </a:p>
        </p:txBody>
      </p:sp>
    </p:spTree>
    <p:extLst>
      <p:ext uri="{BB962C8B-B14F-4D97-AF65-F5344CB8AC3E}">
        <p14:creationId xmlns:p14="http://schemas.microsoft.com/office/powerpoint/2010/main" val="2097227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 you see a single vesicle?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1895" y="1737360"/>
            <a:ext cx="1067601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Vesicles per AP: 1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Molecules per synaptic vesicle: 10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Molecules fluorescent at neutral pH (SEP): 5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Green autofluorescence: 1800 GFPs per um2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Diffraction-limited spot size: 0.06 um2 (1P) or 0.16 um2 (2P)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Autofluorescence in diffraction-limited spot: 188 or 288</a:t>
            </a:r>
          </a:p>
          <a:p>
            <a:endParaRPr lang="en-US" sz="20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Assume negligible fluorescence from SEP in vesicles (due to quenching) and low membrane expression</a:t>
            </a:r>
          </a:p>
          <a:p>
            <a:endParaRPr lang="en-US" sz="20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Predicted max dF/F: 4.5% or 1.7%</a:t>
            </a: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Observed in vitro by TIRF: 3.8% (Leitz and Kavalali 2014)</a:t>
            </a:r>
          </a:p>
          <a:p>
            <a:endParaRPr lang="en-US" sz="20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lang="en-US" sz="2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2.5% observed with pHTomato, where background is from pHTomato not autofluorescence</a:t>
            </a:r>
          </a:p>
        </p:txBody>
      </p:sp>
    </p:spTree>
    <p:extLst>
      <p:ext uri="{BB962C8B-B14F-4D97-AF65-F5344CB8AC3E}">
        <p14:creationId xmlns:p14="http://schemas.microsoft.com/office/powerpoint/2010/main" val="8220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" y="281250"/>
            <a:ext cx="10913822" cy="1170517"/>
          </a:xfrm>
        </p:spPr>
        <p:txBody>
          <a:bodyPr>
            <a:noAutofit/>
          </a:bodyPr>
          <a:lstStyle/>
          <a:p>
            <a:r>
              <a:rPr lang="en-US" sz="3600"/>
              <a:t>Genetically encoded activity indicators based on GFP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Vesicular release (pH)</a:t>
            </a:r>
          </a:p>
          <a:p>
            <a:pPr algn="ctr"/>
            <a:r>
              <a:rPr lang="en-US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Neurotransmitters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Calcium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Voltage</a:t>
            </a:r>
          </a:p>
        </p:txBody>
      </p:sp>
    </p:spTree>
    <p:extLst>
      <p:ext uri="{BB962C8B-B14F-4D97-AF65-F5344CB8AC3E}">
        <p14:creationId xmlns:p14="http://schemas.microsoft.com/office/powerpoint/2010/main" val="4139645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Transmitter indicators: iGluSnFR</a:t>
            </a:r>
          </a:p>
        </p:txBody>
      </p:sp>
      <p:sp>
        <p:nvSpPr>
          <p:cNvPr id="3" name="Freeform 2"/>
          <p:cNvSpPr/>
          <p:nvPr/>
        </p:nvSpPr>
        <p:spPr>
          <a:xfrm>
            <a:off x="543651" y="3674694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8221234" y="3674694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95334" y="1605950"/>
            <a:ext cx="791643" cy="791643"/>
          </a:xfrm>
          <a:prstGeom prst="ellipse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538253" y="2426788"/>
            <a:ext cx="2563488" cy="152437"/>
          </a:xfrm>
          <a:custGeom>
            <a:avLst/>
            <a:gdLst>
              <a:gd name="connsiteX0" fmla="*/ 0 w 2307771"/>
              <a:gd name="connsiteY0" fmla="*/ 10886 h 217714"/>
              <a:gd name="connsiteX1" fmla="*/ 1208314 w 2307771"/>
              <a:gd name="connsiteY1" fmla="*/ 217714 h 217714"/>
              <a:gd name="connsiteX2" fmla="*/ 2307771 w 2307771"/>
              <a:gd name="connsiteY2" fmla="*/ 0 h 217714"/>
              <a:gd name="connsiteX0" fmla="*/ 0 w 2307771"/>
              <a:gd name="connsiteY0" fmla="*/ 10886 h 217731"/>
              <a:gd name="connsiteX1" fmla="*/ 1208314 w 2307771"/>
              <a:gd name="connsiteY1" fmla="*/ 217714 h 217731"/>
              <a:gd name="connsiteX2" fmla="*/ 2307771 w 2307771"/>
              <a:gd name="connsiteY2" fmla="*/ 0 h 217731"/>
              <a:gd name="connsiteX0" fmla="*/ 0 w 2307771"/>
              <a:gd name="connsiteY0" fmla="*/ 10886 h 217769"/>
              <a:gd name="connsiteX1" fmla="*/ 1208314 w 2307771"/>
              <a:gd name="connsiteY1" fmla="*/ 217714 h 217769"/>
              <a:gd name="connsiteX2" fmla="*/ 2307771 w 2307771"/>
              <a:gd name="connsiteY2" fmla="*/ 0 h 217769"/>
              <a:gd name="connsiteX0" fmla="*/ 0 w 2307771"/>
              <a:gd name="connsiteY0" fmla="*/ 10886 h 217769"/>
              <a:gd name="connsiteX1" fmla="*/ 1208314 w 2307771"/>
              <a:gd name="connsiteY1" fmla="*/ 217714 h 217769"/>
              <a:gd name="connsiteX2" fmla="*/ 2307771 w 2307771"/>
              <a:gd name="connsiteY2" fmla="*/ 0 h 217769"/>
              <a:gd name="connsiteX0" fmla="*/ 0 w 2307771"/>
              <a:gd name="connsiteY0" fmla="*/ 10886 h 228645"/>
              <a:gd name="connsiteX1" fmla="*/ 1143000 w 2307771"/>
              <a:gd name="connsiteY1" fmla="*/ 228600 h 228645"/>
              <a:gd name="connsiteX2" fmla="*/ 2307771 w 2307771"/>
              <a:gd name="connsiteY2" fmla="*/ 0 h 22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7771" h="228645">
                <a:moveTo>
                  <a:pt x="0" y="10886"/>
                </a:moveTo>
                <a:cubicBezTo>
                  <a:pt x="402771" y="177801"/>
                  <a:pt x="758372" y="230414"/>
                  <a:pt x="1143000" y="228600"/>
                </a:cubicBezTo>
                <a:cubicBezTo>
                  <a:pt x="1527628" y="226786"/>
                  <a:pt x="1908628" y="159656"/>
                  <a:pt x="2307771" y="0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flipH="1">
            <a:off x="8220220" y="1639533"/>
            <a:ext cx="2561016" cy="894925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5314189"/>
              <a:gd name="connsiteY0" fmla="*/ 1720104 h 1951657"/>
              <a:gd name="connsiteX1" fmla="*/ 903514 w 5314189"/>
              <a:gd name="connsiteY1" fmla="*/ 1937819 h 1951657"/>
              <a:gd name="connsiteX2" fmla="*/ 751114 w 5314189"/>
              <a:gd name="connsiteY2" fmla="*/ 1709219 h 1951657"/>
              <a:gd name="connsiteX3" fmla="*/ 228600 w 5314189"/>
              <a:gd name="connsiteY3" fmla="*/ 892790 h 1951657"/>
              <a:gd name="connsiteX4" fmla="*/ 1164771 w 5314189"/>
              <a:gd name="connsiteY4" fmla="*/ 162 h 1951657"/>
              <a:gd name="connsiteX5" fmla="*/ 2057400 w 5314189"/>
              <a:gd name="connsiteY5" fmla="*/ 892790 h 1951657"/>
              <a:gd name="connsiteX6" fmla="*/ 1578429 w 5314189"/>
              <a:gd name="connsiteY6" fmla="*/ 1709218 h 1951657"/>
              <a:gd name="connsiteX7" fmla="*/ 1382486 w 5314189"/>
              <a:gd name="connsiteY7" fmla="*/ 1948704 h 1951657"/>
              <a:gd name="connsiteX8" fmla="*/ 5314189 w 5314189"/>
              <a:gd name="connsiteY8" fmla="*/ 1546120 h 1951657"/>
              <a:gd name="connsiteX0" fmla="*/ 0 w 5599608"/>
              <a:gd name="connsiteY0" fmla="*/ 1720104 h 1960071"/>
              <a:gd name="connsiteX1" fmla="*/ 903514 w 5599608"/>
              <a:gd name="connsiteY1" fmla="*/ 1937819 h 1960071"/>
              <a:gd name="connsiteX2" fmla="*/ 751114 w 5599608"/>
              <a:gd name="connsiteY2" fmla="*/ 1709219 h 1960071"/>
              <a:gd name="connsiteX3" fmla="*/ 228600 w 5599608"/>
              <a:gd name="connsiteY3" fmla="*/ 892790 h 1960071"/>
              <a:gd name="connsiteX4" fmla="*/ 1164771 w 5599608"/>
              <a:gd name="connsiteY4" fmla="*/ 162 h 1960071"/>
              <a:gd name="connsiteX5" fmla="*/ 2057400 w 5599608"/>
              <a:gd name="connsiteY5" fmla="*/ 892790 h 1960071"/>
              <a:gd name="connsiteX6" fmla="*/ 1578429 w 5599608"/>
              <a:gd name="connsiteY6" fmla="*/ 1709218 h 1960071"/>
              <a:gd name="connsiteX7" fmla="*/ 1382486 w 5599608"/>
              <a:gd name="connsiteY7" fmla="*/ 1948704 h 1960071"/>
              <a:gd name="connsiteX8" fmla="*/ 5599608 w 5599608"/>
              <a:gd name="connsiteY8" fmla="*/ 1342249 h 1960071"/>
              <a:gd name="connsiteX0" fmla="*/ 0 w 5599608"/>
              <a:gd name="connsiteY0" fmla="*/ 1720104 h 2002822"/>
              <a:gd name="connsiteX1" fmla="*/ 903514 w 5599608"/>
              <a:gd name="connsiteY1" fmla="*/ 1937819 h 2002822"/>
              <a:gd name="connsiteX2" fmla="*/ 751114 w 5599608"/>
              <a:gd name="connsiteY2" fmla="*/ 1709219 h 2002822"/>
              <a:gd name="connsiteX3" fmla="*/ 228600 w 5599608"/>
              <a:gd name="connsiteY3" fmla="*/ 892790 h 2002822"/>
              <a:gd name="connsiteX4" fmla="*/ 1164771 w 5599608"/>
              <a:gd name="connsiteY4" fmla="*/ 162 h 2002822"/>
              <a:gd name="connsiteX5" fmla="*/ 2057400 w 5599608"/>
              <a:gd name="connsiteY5" fmla="*/ 892790 h 2002822"/>
              <a:gd name="connsiteX6" fmla="*/ 1578429 w 5599608"/>
              <a:gd name="connsiteY6" fmla="*/ 1709218 h 2002822"/>
              <a:gd name="connsiteX7" fmla="*/ 1586360 w 5599608"/>
              <a:gd name="connsiteY7" fmla="*/ 1989477 h 2002822"/>
              <a:gd name="connsiteX8" fmla="*/ 5599608 w 5599608"/>
              <a:gd name="connsiteY8" fmla="*/ 1342249 h 2002822"/>
              <a:gd name="connsiteX0" fmla="*/ 0 w 5599608"/>
              <a:gd name="connsiteY0" fmla="*/ 1720104 h 2000014"/>
              <a:gd name="connsiteX1" fmla="*/ 903514 w 5599608"/>
              <a:gd name="connsiteY1" fmla="*/ 1937819 h 2000014"/>
              <a:gd name="connsiteX2" fmla="*/ 751114 w 5599608"/>
              <a:gd name="connsiteY2" fmla="*/ 1709219 h 2000014"/>
              <a:gd name="connsiteX3" fmla="*/ 228600 w 5599608"/>
              <a:gd name="connsiteY3" fmla="*/ 892790 h 2000014"/>
              <a:gd name="connsiteX4" fmla="*/ 1164771 w 5599608"/>
              <a:gd name="connsiteY4" fmla="*/ 162 h 2000014"/>
              <a:gd name="connsiteX5" fmla="*/ 2057400 w 5599608"/>
              <a:gd name="connsiteY5" fmla="*/ 892790 h 2000014"/>
              <a:gd name="connsiteX6" fmla="*/ 1578429 w 5599608"/>
              <a:gd name="connsiteY6" fmla="*/ 1709218 h 2000014"/>
              <a:gd name="connsiteX7" fmla="*/ 1586360 w 5599608"/>
              <a:gd name="connsiteY7" fmla="*/ 1989477 h 2000014"/>
              <a:gd name="connsiteX8" fmla="*/ 5599608 w 5599608"/>
              <a:gd name="connsiteY8" fmla="*/ 1342249 h 2000014"/>
              <a:gd name="connsiteX0" fmla="*/ 0 w 5599608"/>
              <a:gd name="connsiteY0" fmla="*/ 1720104 h 1964461"/>
              <a:gd name="connsiteX1" fmla="*/ 903514 w 5599608"/>
              <a:gd name="connsiteY1" fmla="*/ 1937819 h 1964461"/>
              <a:gd name="connsiteX2" fmla="*/ 751114 w 5599608"/>
              <a:gd name="connsiteY2" fmla="*/ 1709219 h 1964461"/>
              <a:gd name="connsiteX3" fmla="*/ 228600 w 5599608"/>
              <a:gd name="connsiteY3" fmla="*/ 892790 h 1964461"/>
              <a:gd name="connsiteX4" fmla="*/ 1164771 w 5599608"/>
              <a:gd name="connsiteY4" fmla="*/ 162 h 1964461"/>
              <a:gd name="connsiteX5" fmla="*/ 2057400 w 5599608"/>
              <a:gd name="connsiteY5" fmla="*/ 892790 h 1964461"/>
              <a:gd name="connsiteX6" fmla="*/ 1578429 w 5599608"/>
              <a:gd name="connsiteY6" fmla="*/ 1709218 h 1964461"/>
              <a:gd name="connsiteX7" fmla="*/ 1810616 w 5599608"/>
              <a:gd name="connsiteY7" fmla="*/ 1948703 h 1964461"/>
              <a:gd name="connsiteX8" fmla="*/ 5599608 w 5599608"/>
              <a:gd name="connsiteY8" fmla="*/ 1342249 h 1964461"/>
              <a:gd name="connsiteX0" fmla="*/ 0 w 5599608"/>
              <a:gd name="connsiteY0" fmla="*/ 1720104 h 1948703"/>
              <a:gd name="connsiteX1" fmla="*/ 903514 w 5599608"/>
              <a:gd name="connsiteY1" fmla="*/ 1937819 h 1948703"/>
              <a:gd name="connsiteX2" fmla="*/ 751114 w 5599608"/>
              <a:gd name="connsiteY2" fmla="*/ 1709219 h 1948703"/>
              <a:gd name="connsiteX3" fmla="*/ 228600 w 5599608"/>
              <a:gd name="connsiteY3" fmla="*/ 892790 h 1948703"/>
              <a:gd name="connsiteX4" fmla="*/ 1164771 w 5599608"/>
              <a:gd name="connsiteY4" fmla="*/ 162 h 1948703"/>
              <a:gd name="connsiteX5" fmla="*/ 2057400 w 5599608"/>
              <a:gd name="connsiteY5" fmla="*/ 892790 h 1948703"/>
              <a:gd name="connsiteX6" fmla="*/ 1578429 w 5599608"/>
              <a:gd name="connsiteY6" fmla="*/ 1709218 h 1948703"/>
              <a:gd name="connsiteX7" fmla="*/ 1810616 w 5599608"/>
              <a:gd name="connsiteY7" fmla="*/ 1948703 h 1948703"/>
              <a:gd name="connsiteX8" fmla="*/ 5599608 w 5599608"/>
              <a:gd name="connsiteY8" fmla="*/ 1342249 h 1948703"/>
              <a:gd name="connsiteX0" fmla="*/ 0 w 5599608"/>
              <a:gd name="connsiteY0" fmla="*/ 1720104 h 1948703"/>
              <a:gd name="connsiteX1" fmla="*/ 903514 w 5599608"/>
              <a:gd name="connsiteY1" fmla="*/ 1937819 h 1948703"/>
              <a:gd name="connsiteX2" fmla="*/ 751114 w 5599608"/>
              <a:gd name="connsiteY2" fmla="*/ 1709219 h 1948703"/>
              <a:gd name="connsiteX3" fmla="*/ 228600 w 5599608"/>
              <a:gd name="connsiteY3" fmla="*/ 892790 h 1948703"/>
              <a:gd name="connsiteX4" fmla="*/ 1164771 w 5599608"/>
              <a:gd name="connsiteY4" fmla="*/ 162 h 1948703"/>
              <a:gd name="connsiteX5" fmla="*/ 2057400 w 5599608"/>
              <a:gd name="connsiteY5" fmla="*/ 892790 h 1948703"/>
              <a:gd name="connsiteX6" fmla="*/ 1578429 w 5599608"/>
              <a:gd name="connsiteY6" fmla="*/ 1709218 h 1948703"/>
              <a:gd name="connsiteX7" fmla="*/ 1810616 w 5599608"/>
              <a:gd name="connsiteY7" fmla="*/ 1948703 h 1948703"/>
              <a:gd name="connsiteX8" fmla="*/ 5599608 w 5599608"/>
              <a:gd name="connsiteY8" fmla="*/ 1342249 h 1948703"/>
              <a:gd name="connsiteX0" fmla="*/ 0 w 7760648"/>
              <a:gd name="connsiteY0" fmla="*/ 1720104 h 1948703"/>
              <a:gd name="connsiteX1" fmla="*/ 3064554 w 7760648"/>
              <a:gd name="connsiteY1" fmla="*/ 1937819 h 1948703"/>
              <a:gd name="connsiteX2" fmla="*/ 2912154 w 7760648"/>
              <a:gd name="connsiteY2" fmla="*/ 1709219 h 1948703"/>
              <a:gd name="connsiteX3" fmla="*/ 2389640 w 7760648"/>
              <a:gd name="connsiteY3" fmla="*/ 892790 h 1948703"/>
              <a:gd name="connsiteX4" fmla="*/ 3325811 w 7760648"/>
              <a:gd name="connsiteY4" fmla="*/ 162 h 1948703"/>
              <a:gd name="connsiteX5" fmla="*/ 4218440 w 7760648"/>
              <a:gd name="connsiteY5" fmla="*/ 892790 h 1948703"/>
              <a:gd name="connsiteX6" fmla="*/ 3739469 w 7760648"/>
              <a:gd name="connsiteY6" fmla="*/ 1709218 h 1948703"/>
              <a:gd name="connsiteX7" fmla="*/ 3971656 w 7760648"/>
              <a:gd name="connsiteY7" fmla="*/ 1948703 h 1948703"/>
              <a:gd name="connsiteX8" fmla="*/ 7760648 w 7760648"/>
              <a:gd name="connsiteY8" fmla="*/ 1342249 h 1948703"/>
              <a:gd name="connsiteX0" fmla="*/ 0 w 7760648"/>
              <a:gd name="connsiteY0" fmla="*/ 1720104 h 1978616"/>
              <a:gd name="connsiteX1" fmla="*/ 2717972 w 7760648"/>
              <a:gd name="connsiteY1" fmla="*/ 1978595 h 1978616"/>
              <a:gd name="connsiteX2" fmla="*/ 2912154 w 7760648"/>
              <a:gd name="connsiteY2" fmla="*/ 1709219 h 1978616"/>
              <a:gd name="connsiteX3" fmla="*/ 2389640 w 7760648"/>
              <a:gd name="connsiteY3" fmla="*/ 892790 h 1978616"/>
              <a:gd name="connsiteX4" fmla="*/ 3325811 w 7760648"/>
              <a:gd name="connsiteY4" fmla="*/ 162 h 1978616"/>
              <a:gd name="connsiteX5" fmla="*/ 4218440 w 7760648"/>
              <a:gd name="connsiteY5" fmla="*/ 892790 h 1978616"/>
              <a:gd name="connsiteX6" fmla="*/ 3739469 w 7760648"/>
              <a:gd name="connsiteY6" fmla="*/ 1709218 h 1978616"/>
              <a:gd name="connsiteX7" fmla="*/ 3971656 w 7760648"/>
              <a:gd name="connsiteY7" fmla="*/ 1948703 h 1978616"/>
              <a:gd name="connsiteX8" fmla="*/ 7760648 w 7760648"/>
              <a:gd name="connsiteY8" fmla="*/ 1342249 h 1978616"/>
              <a:gd name="connsiteX0" fmla="*/ 0 w 6639354"/>
              <a:gd name="connsiteY0" fmla="*/ 1720104 h 1978616"/>
              <a:gd name="connsiteX1" fmla="*/ 2717972 w 6639354"/>
              <a:gd name="connsiteY1" fmla="*/ 1978595 h 1978616"/>
              <a:gd name="connsiteX2" fmla="*/ 2912154 w 6639354"/>
              <a:gd name="connsiteY2" fmla="*/ 1709219 h 1978616"/>
              <a:gd name="connsiteX3" fmla="*/ 2389640 w 6639354"/>
              <a:gd name="connsiteY3" fmla="*/ 892790 h 1978616"/>
              <a:gd name="connsiteX4" fmla="*/ 3325811 w 6639354"/>
              <a:gd name="connsiteY4" fmla="*/ 162 h 1978616"/>
              <a:gd name="connsiteX5" fmla="*/ 4218440 w 6639354"/>
              <a:gd name="connsiteY5" fmla="*/ 892790 h 1978616"/>
              <a:gd name="connsiteX6" fmla="*/ 3739469 w 6639354"/>
              <a:gd name="connsiteY6" fmla="*/ 1709218 h 1978616"/>
              <a:gd name="connsiteX7" fmla="*/ 3971656 w 6639354"/>
              <a:gd name="connsiteY7" fmla="*/ 1948703 h 1978616"/>
              <a:gd name="connsiteX8" fmla="*/ 6639354 w 6639354"/>
              <a:gd name="connsiteY8" fmla="*/ 1566505 h 1978616"/>
              <a:gd name="connsiteX0" fmla="*/ 0 w 6639354"/>
              <a:gd name="connsiteY0" fmla="*/ 1720104 h 1978616"/>
              <a:gd name="connsiteX1" fmla="*/ 2717972 w 6639354"/>
              <a:gd name="connsiteY1" fmla="*/ 1978595 h 1978616"/>
              <a:gd name="connsiteX2" fmla="*/ 2912154 w 6639354"/>
              <a:gd name="connsiteY2" fmla="*/ 1709219 h 1978616"/>
              <a:gd name="connsiteX3" fmla="*/ 2389640 w 6639354"/>
              <a:gd name="connsiteY3" fmla="*/ 892790 h 1978616"/>
              <a:gd name="connsiteX4" fmla="*/ 3325811 w 6639354"/>
              <a:gd name="connsiteY4" fmla="*/ 162 h 1978616"/>
              <a:gd name="connsiteX5" fmla="*/ 4218440 w 6639354"/>
              <a:gd name="connsiteY5" fmla="*/ 892790 h 1978616"/>
              <a:gd name="connsiteX6" fmla="*/ 3739469 w 6639354"/>
              <a:gd name="connsiteY6" fmla="*/ 1709218 h 1978616"/>
              <a:gd name="connsiteX7" fmla="*/ 3971656 w 6639354"/>
              <a:gd name="connsiteY7" fmla="*/ 1948703 h 1978616"/>
              <a:gd name="connsiteX8" fmla="*/ 6639354 w 6639354"/>
              <a:gd name="connsiteY8" fmla="*/ 1566505 h 1978616"/>
              <a:gd name="connsiteX0" fmla="*/ 0 w 5538446"/>
              <a:gd name="connsiteY0" fmla="*/ 1720104 h 1978616"/>
              <a:gd name="connsiteX1" fmla="*/ 2717972 w 5538446"/>
              <a:gd name="connsiteY1" fmla="*/ 1978595 h 1978616"/>
              <a:gd name="connsiteX2" fmla="*/ 2912154 w 5538446"/>
              <a:gd name="connsiteY2" fmla="*/ 1709219 h 1978616"/>
              <a:gd name="connsiteX3" fmla="*/ 2389640 w 5538446"/>
              <a:gd name="connsiteY3" fmla="*/ 892790 h 1978616"/>
              <a:gd name="connsiteX4" fmla="*/ 3325811 w 5538446"/>
              <a:gd name="connsiteY4" fmla="*/ 162 h 1978616"/>
              <a:gd name="connsiteX5" fmla="*/ 4218440 w 5538446"/>
              <a:gd name="connsiteY5" fmla="*/ 892790 h 1978616"/>
              <a:gd name="connsiteX6" fmla="*/ 3739469 w 5538446"/>
              <a:gd name="connsiteY6" fmla="*/ 1709218 h 1978616"/>
              <a:gd name="connsiteX7" fmla="*/ 3971656 w 5538446"/>
              <a:gd name="connsiteY7" fmla="*/ 1948703 h 1978616"/>
              <a:gd name="connsiteX8" fmla="*/ 5538446 w 5538446"/>
              <a:gd name="connsiteY8" fmla="*/ 1811150 h 1978616"/>
              <a:gd name="connsiteX0" fmla="*/ 0 w 6802451"/>
              <a:gd name="connsiteY0" fmla="*/ 1557008 h 1980845"/>
              <a:gd name="connsiteX1" fmla="*/ 3981977 w 6802451"/>
              <a:gd name="connsiteY1" fmla="*/ 1978595 h 1980845"/>
              <a:gd name="connsiteX2" fmla="*/ 4176159 w 6802451"/>
              <a:gd name="connsiteY2" fmla="*/ 1709219 h 1980845"/>
              <a:gd name="connsiteX3" fmla="*/ 3653645 w 6802451"/>
              <a:gd name="connsiteY3" fmla="*/ 892790 h 1980845"/>
              <a:gd name="connsiteX4" fmla="*/ 4589816 w 6802451"/>
              <a:gd name="connsiteY4" fmla="*/ 162 h 1980845"/>
              <a:gd name="connsiteX5" fmla="*/ 5482445 w 6802451"/>
              <a:gd name="connsiteY5" fmla="*/ 892790 h 1980845"/>
              <a:gd name="connsiteX6" fmla="*/ 5003474 w 6802451"/>
              <a:gd name="connsiteY6" fmla="*/ 1709218 h 1980845"/>
              <a:gd name="connsiteX7" fmla="*/ 5235661 w 6802451"/>
              <a:gd name="connsiteY7" fmla="*/ 1948703 h 1980845"/>
              <a:gd name="connsiteX8" fmla="*/ 6802451 w 6802451"/>
              <a:gd name="connsiteY8" fmla="*/ 1811150 h 1980845"/>
              <a:gd name="connsiteX0" fmla="*/ 0 w 6802451"/>
              <a:gd name="connsiteY0" fmla="*/ 1557008 h 1980845"/>
              <a:gd name="connsiteX1" fmla="*/ 3981977 w 6802451"/>
              <a:gd name="connsiteY1" fmla="*/ 1978595 h 1980845"/>
              <a:gd name="connsiteX2" fmla="*/ 4176159 w 6802451"/>
              <a:gd name="connsiteY2" fmla="*/ 1709219 h 1980845"/>
              <a:gd name="connsiteX3" fmla="*/ 3653645 w 6802451"/>
              <a:gd name="connsiteY3" fmla="*/ 892790 h 1980845"/>
              <a:gd name="connsiteX4" fmla="*/ 4589816 w 6802451"/>
              <a:gd name="connsiteY4" fmla="*/ 162 h 1980845"/>
              <a:gd name="connsiteX5" fmla="*/ 5482445 w 6802451"/>
              <a:gd name="connsiteY5" fmla="*/ 892790 h 1980845"/>
              <a:gd name="connsiteX6" fmla="*/ 5003474 w 6802451"/>
              <a:gd name="connsiteY6" fmla="*/ 1709218 h 1980845"/>
              <a:gd name="connsiteX7" fmla="*/ 5235661 w 6802451"/>
              <a:gd name="connsiteY7" fmla="*/ 1948703 h 1980845"/>
              <a:gd name="connsiteX8" fmla="*/ 6802451 w 6802451"/>
              <a:gd name="connsiteY8" fmla="*/ 1811150 h 1980845"/>
              <a:gd name="connsiteX0" fmla="*/ 0 w 5927037"/>
              <a:gd name="connsiteY0" fmla="*/ 1679157 h 1987171"/>
              <a:gd name="connsiteX1" fmla="*/ 3106563 w 5927037"/>
              <a:gd name="connsiteY1" fmla="*/ 1978595 h 1987171"/>
              <a:gd name="connsiteX2" fmla="*/ 3300745 w 5927037"/>
              <a:gd name="connsiteY2" fmla="*/ 1709219 h 1987171"/>
              <a:gd name="connsiteX3" fmla="*/ 2778231 w 5927037"/>
              <a:gd name="connsiteY3" fmla="*/ 892790 h 1987171"/>
              <a:gd name="connsiteX4" fmla="*/ 3714402 w 5927037"/>
              <a:gd name="connsiteY4" fmla="*/ 162 h 1987171"/>
              <a:gd name="connsiteX5" fmla="*/ 4607031 w 5927037"/>
              <a:gd name="connsiteY5" fmla="*/ 892790 h 1987171"/>
              <a:gd name="connsiteX6" fmla="*/ 4128060 w 5927037"/>
              <a:gd name="connsiteY6" fmla="*/ 1709218 h 1987171"/>
              <a:gd name="connsiteX7" fmla="*/ 4360247 w 5927037"/>
              <a:gd name="connsiteY7" fmla="*/ 1948703 h 1987171"/>
              <a:gd name="connsiteX8" fmla="*/ 5927037 w 5927037"/>
              <a:gd name="connsiteY8" fmla="*/ 1811150 h 198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27037" h="1987171">
                <a:moveTo>
                  <a:pt x="0" y="1679157"/>
                </a:moveTo>
                <a:cubicBezTo>
                  <a:pt x="1910085" y="2077108"/>
                  <a:pt x="2556439" y="1973585"/>
                  <a:pt x="3106563" y="1978595"/>
                </a:cubicBezTo>
                <a:cubicBezTo>
                  <a:pt x="3656687" y="1983605"/>
                  <a:pt x="3498174" y="1808636"/>
                  <a:pt x="3300745" y="1709219"/>
                </a:cubicBezTo>
                <a:cubicBezTo>
                  <a:pt x="3103316" y="1609802"/>
                  <a:pt x="2796374" y="1351804"/>
                  <a:pt x="2778231" y="892790"/>
                </a:cubicBezTo>
                <a:cubicBezTo>
                  <a:pt x="2760088" y="433776"/>
                  <a:pt x="3170117" y="11048"/>
                  <a:pt x="3714402" y="162"/>
                </a:cubicBezTo>
                <a:cubicBezTo>
                  <a:pt x="4258687" y="-10724"/>
                  <a:pt x="4592516" y="531747"/>
                  <a:pt x="4607031" y="892790"/>
                </a:cubicBezTo>
                <a:cubicBezTo>
                  <a:pt x="4621546" y="1253833"/>
                  <a:pt x="4332287" y="1574006"/>
                  <a:pt x="4128060" y="1709218"/>
                </a:cubicBezTo>
                <a:cubicBezTo>
                  <a:pt x="3923833" y="1844430"/>
                  <a:pt x="4060418" y="1931714"/>
                  <a:pt x="4360247" y="1948703"/>
                </a:cubicBezTo>
                <a:cubicBezTo>
                  <a:pt x="4660077" y="1965692"/>
                  <a:pt x="5927037" y="1811150"/>
                  <a:pt x="5927037" y="1811150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7138" y="1647777"/>
            <a:ext cx="526258" cy="349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Glu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9" name="Can 8"/>
          <p:cNvSpPr/>
          <p:nvPr/>
        </p:nvSpPr>
        <p:spPr>
          <a:xfrm flipH="1">
            <a:off x="9570517" y="2905397"/>
            <a:ext cx="544927" cy="720484"/>
          </a:xfrm>
          <a:prstGeom prst="can">
            <a:avLst/>
          </a:prstGeom>
          <a:solidFill>
            <a:srgbClr val="00FF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10" name="Freeform 9"/>
          <p:cNvSpPr/>
          <p:nvPr/>
        </p:nvSpPr>
        <p:spPr>
          <a:xfrm flipH="1" flipV="1">
            <a:off x="1331935" y="3411250"/>
            <a:ext cx="163333" cy="356124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900000">
            <a:off x="1977225" y="2857879"/>
            <a:ext cx="528658" cy="800395"/>
            <a:chOff x="7620581" y="3935762"/>
            <a:chExt cx="528658" cy="800395"/>
          </a:xfrm>
        </p:grpSpPr>
        <p:sp>
          <p:nvSpPr>
            <p:cNvPr id="12" name="Can 11"/>
            <p:cNvSpPr/>
            <p:nvPr/>
          </p:nvSpPr>
          <p:spPr>
            <a:xfrm rot="20723856" flipH="1">
              <a:off x="7628722" y="4221819"/>
              <a:ext cx="511788" cy="514338"/>
            </a:xfrm>
            <a:prstGeom prst="can">
              <a:avLst>
                <a:gd name="adj" fmla="val 4113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13" name="Can 12"/>
            <p:cNvSpPr/>
            <p:nvPr/>
          </p:nvSpPr>
          <p:spPr>
            <a:xfrm rot="383558" flipH="1">
              <a:off x="7620581" y="3935762"/>
              <a:ext cx="528658" cy="558725"/>
            </a:xfrm>
            <a:prstGeom prst="can">
              <a:avLst>
                <a:gd name="adj" fmla="val 3182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4500000">
              <a:off x="7809073" y="4258221"/>
              <a:ext cx="224445" cy="42608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899812" y="3013064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cpGFP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6" name="Freeform 15"/>
          <p:cNvSpPr/>
          <p:nvPr/>
        </p:nvSpPr>
        <p:spPr>
          <a:xfrm rot="2700000" flipV="1">
            <a:off x="9339345" y="3155396"/>
            <a:ext cx="290008" cy="101148"/>
          </a:xfrm>
          <a:custGeom>
            <a:avLst/>
            <a:gdLst>
              <a:gd name="connsiteX0" fmla="*/ 132522 w 132522"/>
              <a:gd name="connsiteY0" fmla="*/ 39781 h 46625"/>
              <a:gd name="connsiteX1" fmla="*/ 86139 w 132522"/>
              <a:gd name="connsiteY1" fmla="*/ 46407 h 46625"/>
              <a:gd name="connsiteX2" fmla="*/ 26504 w 132522"/>
              <a:gd name="connsiteY2" fmla="*/ 13277 h 46625"/>
              <a:gd name="connsiteX3" fmla="*/ 0 w 132522"/>
              <a:gd name="connsiteY3" fmla="*/ 25 h 46625"/>
              <a:gd name="connsiteX0" fmla="*/ 141261 w 141261"/>
              <a:gd name="connsiteY0" fmla="*/ 86729 h 93573"/>
              <a:gd name="connsiteX1" fmla="*/ 94878 w 141261"/>
              <a:gd name="connsiteY1" fmla="*/ 93355 h 93573"/>
              <a:gd name="connsiteX2" fmla="*/ 35243 w 141261"/>
              <a:gd name="connsiteY2" fmla="*/ 60225 h 93573"/>
              <a:gd name="connsiteX3" fmla="*/ 0 w 141261"/>
              <a:gd name="connsiteY3" fmla="*/ 0 h 93573"/>
              <a:gd name="connsiteX0" fmla="*/ 141261 w 141261"/>
              <a:gd name="connsiteY0" fmla="*/ 86729 h 93390"/>
              <a:gd name="connsiteX1" fmla="*/ 94878 w 141261"/>
              <a:gd name="connsiteY1" fmla="*/ 93355 h 93390"/>
              <a:gd name="connsiteX2" fmla="*/ 42526 w 141261"/>
              <a:gd name="connsiteY2" fmla="*/ 83712 h 93390"/>
              <a:gd name="connsiteX3" fmla="*/ 0 w 141261"/>
              <a:gd name="connsiteY3" fmla="*/ 0 h 93390"/>
              <a:gd name="connsiteX0" fmla="*/ 141261 w 141261"/>
              <a:gd name="connsiteY0" fmla="*/ 86729 h 93390"/>
              <a:gd name="connsiteX1" fmla="*/ 94878 w 141261"/>
              <a:gd name="connsiteY1" fmla="*/ 93355 h 93390"/>
              <a:gd name="connsiteX2" fmla="*/ 42526 w 141261"/>
              <a:gd name="connsiteY2" fmla="*/ 83712 h 93390"/>
              <a:gd name="connsiteX3" fmla="*/ 0 w 141261"/>
              <a:gd name="connsiteY3" fmla="*/ 0 h 9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61" h="93390">
                <a:moveTo>
                  <a:pt x="141261" y="86729"/>
                </a:moveTo>
                <a:cubicBezTo>
                  <a:pt x="125800" y="88938"/>
                  <a:pt x="111334" y="93858"/>
                  <a:pt x="94878" y="93355"/>
                </a:cubicBezTo>
                <a:cubicBezTo>
                  <a:pt x="78422" y="92852"/>
                  <a:pt x="44204" y="84761"/>
                  <a:pt x="42526" y="83712"/>
                </a:cubicBezTo>
                <a:cubicBezTo>
                  <a:pt x="19362" y="69235"/>
                  <a:pt x="9165" y="40264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H="1" flipV="1">
            <a:off x="8983572" y="3415543"/>
            <a:ext cx="163333" cy="356124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726413" y="3364507"/>
            <a:ext cx="260114" cy="45719"/>
          </a:xfrm>
          <a:custGeom>
            <a:avLst/>
            <a:gdLst>
              <a:gd name="connsiteX0" fmla="*/ 132522 w 132522"/>
              <a:gd name="connsiteY0" fmla="*/ 39781 h 46625"/>
              <a:gd name="connsiteX1" fmla="*/ 86139 w 132522"/>
              <a:gd name="connsiteY1" fmla="*/ 46407 h 46625"/>
              <a:gd name="connsiteX2" fmla="*/ 26504 w 132522"/>
              <a:gd name="connsiteY2" fmla="*/ 13277 h 46625"/>
              <a:gd name="connsiteX3" fmla="*/ 0 w 132522"/>
              <a:gd name="connsiteY3" fmla="*/ 25 h 4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522" h="46625">
                <a:moveTo>
                  <a:pt x="132522" y="39781"/>
                </a:moveTo>
                <a:cubicBezTo>
                  <a:pt x="117061" y="41990"/>
                  <a:pt x="101693" y="47821"/>
                  <a:pt x="86139" y="46407"/>
                </a:cubicBezTo>
                <a:cubicBezTo>
                  <a:pt x="78734" y="45734"/>
                  <a:pt x="28182" y="14326"/>
                  <a:pt x="26504" y="13277"/>
                </a:cubicBezTo>
                <a:cubicBezTo>
                  <a:pt x="3340" y="-1200"/>
                  <a:pt x="14991" y="25"/>
                  <a:pt x="0" y="2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 rot="5660404">
            <a:off x="1869018" y="3094207"/>
            <a:ext cx="71959" cy="161934"/>
          </a:xfrm>
          <a:custGeom>
            <a:avLst/>
            <a:gdLst>
              <a:gd name="connsiteX0" fmla="*/ 12471 w 155214"/>
              <a:gd name="connsiteY0" fmla="*/ 279400 h 279400"/>
              <a:gd name="connsiteX1" fmla="*/ 6121 w 155214"/>
              <a:gd name="connsiteY1" fmla="*/ 203200 h 279400"/>
              <a:gd name="connsiteX2" fmla="*/ 88671 w 155214"/>
              <a:gd name="connsiteY2" fmla="*/ 165100 h 279400"/>
              <a:gd name="connsiteX3" fmla="*/ 152171 w 155214"/>
              <a:gd name="connsiteY3" fmla="*/ 101600 h 279400"/>
              <a:gd name="connsiteX4" fmla="*/ 145821 w 155214"/>
              <a:gd name="connsiteY4" fmla="*/ 0 h 279400"/>
              <a:gd name="connsiteX0" fmla="*/ 24667 w 167410"/>
              <a:gd name="connsiteY0" fmla="*/ 279400 h 279400"/>
              <a:gd name="connsiteX1" fmla="*/ 3599 w 167410"/>
              <a:gd name="connsiteY1" fmla="*/ 123638 h 279400"/>
              <a:gd name="connsiteX2" fmla="*/ 100867 w 167410"/>
              <a:gd name="connsiteY2" fmla="*/ 165100 h 279400"/>
              <a:gd name="connsiteX3" fmla="*/ 164367 w 167410"/>
              <a:gd name="connsiteY3" fmla="*/ 101600 h 279400"/>
              <a:gd name="connsiteX4" fmla="*/ 158017 w 167410"/>
              <a:gd name="connsiteY4" fmla="*/ 0 h 279400"/>
              <a:gd name="connsiteX0" fmla="*/ 24667 w 199912"/>
              <a:gd name="connsiteY0" fmla="*/ 279400 h 279400"/>
              <a:gd name="connsiteX1" fmla="*/ 3599 w 199912"/>
              <a:gd name="connsiteY1" fmla="*/ 123638 h 279400"/>
              <a:gd name="connsiteX2" fmla="*/ 100867 w 199912"/>
              <a:gd name="connsiteY2" fmla="*/ 165100 h 279400"/>
              <a:gd name="connsiteX3" fmla="*/ 198710 w 199912"/>
              <a:gd name="connsiteY3" fmla="*/ 144442 h 279400"/>
              <a:gd name="connsiteX4" fmla="*/ 158017 w 199912"/>
              <a:gd name="connsiteY4" fmla="*/ 0 h 279400"/>
              <a:gd name="connsiteX0" fmla="*/ 24667 w 171915"/>
              <a:gd name="connsiteY0" fmla="*/ 279400 h 279400"/>
              <a:gd name="connsiteX1" fmla="*/ 3599 w 171915"/>
              <a:gd name="connsiteY1" fmla="*/ 123638 h 279400"/>
              <a:gd name="connsiteX2" fmla="*/ 100867 w 171915"/>
              <a:gd name="connsiteY2" fmla="*/ 165100 h 279400"/>
              <a:gd name="connsiteX3" fmla="*/ 169432 w 171915"/>
              <a:gd name="connsiteY3" fmla="*/ 116811 h 279400"/>
              <a:gd name="connsiteX4" fmla="*/ 158017 w 171915"/>
              <a:gd name="connsiteY4" fmla="*/ 0 h 279400"/>
              <a:gd name="connsiteX0" fmla="*/ 16204 w 163452"/>
              <a:gd name="connsiteY0" fmla="*/ 279400 h 279400"/>
              <a:gd name="connsiteX1" fmla="*/ 5000 w 163452"/>
              <a:gd name="connsiteY1" fmla="*/ 167095 h 279400"/>
              <a:gd name="connsiteX2" fmla="*/ 92404 w 163452"/>
              <a:gd name="connsiteY2" fmla="*/ 165100 h 279400"/>
              <a:gd name="connsiteX3" fmla="*/ 160969 w 163452"/>
              <a:gd name="connsiteY3" fmla="*/ 116811 h 279400"/>
              <a:gd name="connsiteX4" fmla="*/ 149554 w 163452"/>
              <a:gd name="connsiteY4" fmla="*/ 0 h 279400"/>
              <a:gd name="connsiteX0" fmla="*/ 22646 w 169894"/>
              <a:gd name="connsiteY0" fmla="*/ 279400 h 279400"/>
              <a:gd name="connsiteX1" fmla="*/ 3852 w 169894"/>
              <a:gd name="connsiteY1" fmla="*/ 203518 h 279400"/>
              <a:gd name="connsiteX2" fmla="*/ 98846 w 169894"/>
              <a:gd name="connsiteY2" fmla="*/ 165100 h 279400"/>
              <a:gd name="connsiteX3" fmla="*/ 167411 w 169894"/>
              <a:gd name="connsiteY3" fmla="*/ 116811 h 279400"/>
              <a:gd name="connsiteX4" fmla="*/ 155996 w 169894"/>
              <a:gd name="connsiteY4" fmla="*/ 0 h 279400"/>
              <a:gd name="connsiteX0" fmla="*/ 27350 w 174598"/>
              <a:gd name="connsiteY0" fmla="*/ 279400 h 279400"/>
              <a:gd name="connsiteX1" fmla="*/ 8556 w 174598"/>
              <a:gd name="connsiteY1" fmla="*/ 203518 h 279400"/>
              <a:gd name="connsiteX2" fmla="*/ 103550 w 174598"/>
              <a:gd name="connsiteY2" fmla="*/ 165100 h 279400"/>
              <a:gd name="connsiteX3" fmla="*/ 172115 w 174598"/>
              <a:gd name="connsiteY3" fmla="*/ 116811 h 279400"/>
              <a:gd name="connsiteX4" fmla="*/ 160700 w 174598"/>
              <a:gd name="connsiteY4" fmla="*/ 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98" h="279400">
                <a:moveTo>
                  <a:pt x="27350" y="279400"/>
                </a:moveTo>
                <a:cubicBezTo>
                  <a:pt x="17825" y="250825"/>
                  <a:pt x="-15504" y="237259"/>
                  <a:pt x="8556" y="203518"/>
                </a:cubicBezTo>
                <a:cubicBezTo>
                  <a:pt x="32616" y="169777"/>
                  <a:pt x="76290" y="179551"/>
                  <a:pt x="103550" y="165100"/>
                </a:cubicBezTo>
                <a:cubicBezTo>
                  <a:pt x="130810" y="150649"/>
                  <a:pt x="162590" y="144328"/>
                  <a:pt x="172115" y="116811"/>
                </a:cubicBezTo>
                <a:cubicBezTo>
                  <a:pt x="181640" y="89294"/>
                  <a:pt x="160700" y="0"/>
                  <a:pt x="160700" y="0"/>
                </a:cubicBezTo>
              </a:path>
            </a:pathLst>
          </a:cu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 rot="17100000" flipH="1">
            <a:off x="1309598" y="3075333"/>
            <a:ext cx="675885" cy="427883"/>
          </a:xfrm>
          <a:custGeom>
            <a:avLst/>
            <a:gdLst>
              <a:gd name="connsiteX0" fmla="*/ 564538 w 957138"/>
              <a:gd name="connsiteY0" fmla="*/ 167927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64538 w 957138"/>
              <a:gd name="connsiteY11" fmla="*/ 167927 h 562056"/>
              <a:gd name="connsiteX0" fmla="*/ 524781 w 957138"/>
              <a:gd name="connsiteY0" fmla="*/ 174553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24781 w 957138"/>
              <a:gd name="connsiteY11" fmla="*/ 174553 h 562056"/>
              <a:gd name="connsiteX0" fmla="*/ 524781 w 950109"/>
              <a:gd name="connsiteY0" fmla="*/ 174553 h 563203"/>
              <a:gd name="connsiteX1" fmla="*/ 392259 w 950109"/>
              <a:gd name="connsiteY1" fmla="*/ 128170 h 563203"/>
              <a:gd name="connsiteX2" fmla="*/ 259738 w 950109"/>
              <a:gd name="connsiteY2" fmla="*/ 8901 h 563203"/>
              <a:gd name="connsiteX3" fmla="*/ 60955 w 950109"/>
              <a:gd name="connsiteY3" fmla="*/ 35405 h 563203"/>
              <a:gd name="connsiteX4" fmla="*/ 7946 w 950109"/>
              <a:gd name="connsiteY4" fmla="*/ 247440 h 563203"/>
              <a:gd name="connsiteX5" fmla="*/ 206729 w 950109"/>
              <a:gd name="connsiteY5" fmla="*/ 472727 h 563203"/>
              <a:gd name="connsiteX6" fmla="*/ 557911 w 950109"/>
              <a:gd name="connsiteY6" fmla="*/ 558866 h 563203"/>
              <a:gd name="connsiteX7" fmla="*/ 902142 w 950109"/>
              <a:gd name="connsiteY7" fmla="*/ 351105 h 563203"/>
              <a:gd name="connsiteX8" fmla="*/ 935598 w 950109"/>
              <a:gd name="connsiteY8" fmla="*/ 161301 h 563203"/>
              <a:gd name="connsiteX9" fmla="*/ 789825 w 950109"/>
              <a:gd name="connsiteY9" fmla="*/ 35405 h 563203"/>
              <a:gd name="connsiteX10" fmla="*/ 630798 w 950109"/>
              <a:gd name="connsiteY10" fmla="*/ 95040 h 563203"/>
              <a:gd name="connsiteX11" fmla="*/ 524781 w 950109"/>
              <a:gd name="connsiteY11" fmla="*/ 174553 h 563203"/>
              <a:gd name="connsiteX0" fmla="*/ 524781 w 948802"/>
              <a:gd name="connsiteY0" fmla="*/ 174553 h 563203"/>
              <a:gd name="connsiteX1" fmla="*/ 392259 w 948802"/>
              <a:gd name="connsiteY1" fmla="*/ 128170 h 563203"/>
              <a:gd name="connsiteX2" fmla="*/ 259738 w 948802"/>
              <a:gd name="connsiteY2" fmla="*/ 8901 h 563203"/>
              <a:gd name="connsiteX3" fmla="*/ 60955 w 948802"/>
              <a:gd name="connsiteY3" fmla="*/ 35405 h 563203"/>
              <a:gd name="connsiteX4" fmla="*/ 7946 w 948802"/>
              <a:gd name="connsiteY4" fmla="*/ 247440 h 563203"/>
              <a:gd name="connsiteX5" fmla="*/ 206729 w 948802"/>
              <a:gd name="connsiteY5" fmla="*/ 472727 h 563203"/>
              <a:gd name="connsiteX6" fmla="*/ 557911 w 948802"/>
              <a:gd name="connsiteY6" fmla="*/ 558866 h 563203"/>
              <a:gd name="connsiteX7" fmla="*/ 902142 w 948802"/>
              <a:gd name="connsiteY7" fmla="*/ 351105 h 563203"/>
              <a:gd name="connsiteX8" fmla="*/ 935598 w 948802"/>
              <a:gd name="connsiteY8" fmla="*/ 161301 h 563203"/>
              <a:gd name="connsiteX9" fmla="*/ 789825 w 948802"/>
              <a:gd name="connsiteY9" fmla="*/ 35405 h 563203"/>
              <a:gd name="connsiteX10" fmla="*/ 630798 w 948802"/>
              <a:gd name="connsiteY10" fmla="*/ 95040 h 563203"/>
              <a:gd name="connsiteX11" fmla="*/ 524781 w 948802"/>
              <a:gd name="connsiteY11" fmla="*/ 174553 h 563203"/>
              <a:gd name="connsiteX0" fmla="*/ 524781 w 948028"/>
              <a:gd name="connsiteY0" fmla="*/ 174553 h 564788"/>
              <a:gd name="connsiteX1" fmla="*/ 392259 w 948028"/>
              <a:gd name="connsiteY1" fmla="*/ 128170 h 564788"/>
              <a:gd name="connsiteX2" fmla="*/ 259738 w 948028"/>
              <a:gd name="connsiteY2" fmla="*/ 8901 h 564788"/>
              <a:gd name="connsiteX3" fmla="*/ 60955 w 948028"/>
              <a:gd name="connsiteY3" fmla="*/ 35405 h 564788"/>
              <a:gd name="connsiteX4" fmla="*/ 7946 w 948028"/>
              <a:gd name="connsiteY4" fmla="*/ 247440 h 564788"/>
              <a:gd name="connsiteX5" fmla="*/ 206729 w 948028"/>
              <a:gd name="connsiteY5" fmla="*/ 472727 h 564788"/>
              <a:gd name="connsiteX6" fmla="*/ 557911 w 948028"/>
              <a:gd name="connsiteY6" fmla="*/ 558866 h 564788"/>
              <a:gd name="connsiteX7" fmla="*/ 900323 w 948028"/>
              <a:gd name="connsiteY7" fmla="*/ 322460 h 564788"/>
              <a:gd name="connsiteX8" fmla="*/ 935598 w 948028"/>
              <a:gd name="connsiteY8" fmla="*/ 161301 h 564788"/>
              <a:gd name="connsiteX9" fmla="*/ 789825 w 948028"/>
              <a:gd name="connsiteY9" fmla="*/ 35405 h 564788"/>
              <a:gd name="connsiteX10" fmla="*/ 630798 w 948028"/>
              <a:gd name="connsiteY10" fmla="*/ 95040 h 564788"/>
              <a:gd name="connsiteX11" fmla="*/ 524781 w 948028"/>
              <a:gd name="connsiteY11" fmla="*/ 174553 h 564788"/>
              <a:gd name="connsiteX0" fmla="*/ 524781 w 943757"/>
              <a:gd name="connsiteY0" fmla="*/ 174553 h 564788"/>
              <a:gd name="connsiteX1" fmla="*/ 392259 w 943757"/>
              <a:gd name="connsiteY1" fmla="*/ 128170 h 564788"/>
              <a:gd name="connsiteX2" fmla="*/ 259738 w 943757"/>
              <a:gd name="connsiteY2" fmla="*/ 8901 h 564788"/>
              <a:gd name="connsiteX3" fmla="*/ 60955 w 943757"/>
              <a:gd name="connsiteY3" fmla="*/ 35405 h 564788"/>
              <a:gd name="connsiteX4" fmla="*/ 7946 w 943757"/>
              <a:gd name="connsiteY4" fmla="*/ 247440 h 564788"/>
              <a:gd name="connsiteX5" fmla="*/ 206729 w 943757"/>
              <a:gd name="connsiteY5" fmla="*/ 472727 h 564788"/>
              <a:gd name="connsiteX6" fmla="*/ 557911 w 943757"/>
              <a:gd name="connsiteY6" fmla="*/ 558866 h 564788"/>
              <a:gd name="connsiteX7" fmla="*/ 900323 w 943757"/>
              <a:gd name="connsiteY7" fmla="*/ 322460 h 564788"/>
              <a:gd name="connsiteX8" fmla="*/ 926993 w 943757"/>
              <a:gd name="connsiteY8" fmla="*/ 121542 h 564788"/>
              <a:gd name="connsiteX9" fmla="*/ 789825 w 943757"/>
              <a:gd name="connsiteY9" fmla="*/ 35405 h 564788"/>
              <a:gd name="connsiteX10" fmla="*/ 630798 w 943757"/>
              <a:gd name="connsiteY10" fmla="*/ 95040 h 564788"/>
              <a:gd name="connsiteX11" fmla="*/ 524781 w 943757"/>
              <a:gd name="connsiteY11" fmla="*/ 174553 h 564788"/>
              <a:gd name="connsiteX0" fmla="*/ 524781 w 943757"/>
              <a:gd name="connsiteY0" fmla="*/ 174553 h 564788"/>
              <a:gd name="connsiteX1" fmla="*/ 392259 w 943757"/>
              <a:gd name="connsiteY1" fmla="*/ 128170 h 564788"/>
              <a:gd name="connsiteX2" fmla="*/ 259738 w 943757"/>
              <a:gd name="connsiteY2" fmla="*/ 8901 h 564788"/>
              <a:gd name="connsiteX3" fmla="*/ 60955 w 943757"/>
              <a:gd name="connsiteY3" fmla="*/ 35405 h 564788"/>
              <a:gd name="connsiteX4" fmla="*/ 7946 w 943757"/>
              <a:gd name="connsiteY4" fmla="*/ 247440 h 564788"/>
              <a:gd name="connsiteX5" fmla="*/ 206729 w 943757"/>
              <a:gd name="connsiteY5" fmla="*/ 472727 h 564788"/>
              <a:gd name="connsiteX6" fmla="*/ 557911 w 943757"/>
              <a:gd name="connsiteY6" fmla="*/ 558866 h 564788"/>
              <a:gd name="connsiteX7" fmla="*/ 900323 w 943757"/>
              <a:gd name="connsiteY7" fmla="*/ 322460 h 564788"/>
              <a:gd name="connsiteX8" fmla="*/ 926993 w 943757"/>
              <a:gd name="connsiteY8" fmla="*/ 121542 h 564788"/>
              <a:gd name="connsiteX9" fmla="*/ 789825 w 943757"/>
              <a:gd name="connsiteY9" fmla="*/ 35405 h 564788"/>
              <a:gd name="connsiteX10" fmla="*/ 656798 w 943757"/>
              <a:gd name="connsiteY10" fmla="*/ 73441 h 564788"/>
              <a:gd name="connsiteX11" fmla="*/ 524781 w 943757"/>
              <a:gd name="connsiteY11" fmla="*/ 174553 h 5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43757" h="564788">
                <a:moveTo>
                  <a:pt x="524781" y="174553"/>
                </a:moveTo>
                <a:cubicBezTo>
                  <a:pt x="480691" y="183674"/>
                  <a:pt x="436433" y="155779"/>
                  <a:pt x="392259" y="128170"/>
                </a:cubicBezTo>
                <a:cubicBezTo>
                  <a:pt x="348085" y="100561"/>
                  <a:pt x="314955" y="24362"/>
                  <a:pt x="259738" y="8901"/>
                </a:cubicBezTo>
                <a:cubicBezTo>
                  <a:pt x="204521" y="-6560"/>
                  <a:pt x="102920" y="-4351"/>
                  <a:pt x="60955" y="35405"/>
                </a:cubicBezTo>
                <a:cubicBezTo>
                  <a:pt x="18990" y="75161"/>
                  <a:pt x="-16350" y="174553"/>
                  <a:pt x="7946" y="247440"/>
                </a:cubicBezTo>
                <a:cubicBezTo>
                  <a:pt x="32242" y="320327"/>
                  <a:pt x="115068" y="420823"/>
                  <a:pt x="206729" y="472727"/>
                </a:cubicBezTo>
                <a:cubicBezTo>
                  <a:pt x="298390" y="524631"/>
                  <a:pt x="442312" y="583910"/>
                  <a:pt x="557911" y="558866"/>
                </a:cubicBezTo>
                <a:cubicBezTo>
                  <a:pt x="673510" y="533822"/>
                  <a:pt x="838809" y="395347"/>
                  <a:pt x="900323" y="322460"/>
                </a:cubicBezTo>
                <a:cubicBezTo>
                  <a:pt x="961837" y="249573"/>
                  <a:pt x="945409" y="169384"/>
                  <a:pt x="926993" y="121542"/>
                </a:cubicBezTo>
                <a:cubicBezTo>
                  <a:pt x="908577" y="73700"/>
                  <a:pt x="840625" y="46448"/>
                  <a:pt x="789825" y="35405"/>
                </a:cubicBezTo>
                <a:cubicBezTo>
                  <a:pt x="739025" y="24361"/>
                  <a:pt x="700972" y="50250"/>
                  <a:pt x="656798" y="73441"/>
                </a:cubicBezTo>
                <a:cubicBezTo>
                  <a:pt x="612624" y="96632"/>
                  <a:pt x="568871" y="165432"/>
                  <a:pt x="524781" y="174553"/>
                </a:cubicBezTo>
                <a:close/>
              </a:path>
            </a:pathLst>
          </a:cu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9346861" y="3332452"/>
            <a:ext cx="260114" cy="45719"/>
          </a:xfrm>
          <a:custGeom>
            <a:avLst/>
            <a:gdLst>
              <a:gd name="connsiteX0" fmla="*/ 132522 w 132522"/>
              <a:gd name="connsiteY0" fmla="*/ 39781 h 46625"/>
              <a:gd name="connsiteX1" fmla="*/ 86139 w 132522"/>
              <a:gd name="connsiteY1" fmla="*/ 46407 h 46625"/>
              <a:gd name="connsiteX2" fmla="*/ 26504 w 132522"/>
              <a:gd name="connsiteY2" fmla="*/ 13277 h 46625"/>
              <a:gd name="connsiteX3" fmla="*/ 0 w 132522"/>
              <a:gd name="connsiteY3" fmla="*/ 25 h 4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522" h="46625">
                <a:moveTo>
                  <a:pt x="132522" y="39781"/>
                </a:moveTo>
                <a:cubicBezTo>
                  <a:pt x="117061" y="41990"/>
                  <a:pt x="101693" y="47821"/>
                  <a:pt x="86139" y="46407"/>
                </a:cubicBezTo>
                <a:cubicBezTo>
                  <a:pt x="78734" y="45734"/>
                  <a:pt x="28182" y="14326"/>
                  <a:pt x="26504" y="13277"/>
                </a:cubicBezTo>
                <a:cubicBezTo>
                  <a:pt x="3340" y="-1200"/>
                  <a:pt x="14991" y="25"/>
                  <a:pt x="0" y="2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4500000" flipH="1" flipV="1">
            <a:off x="8925191" y="3049752"/>
            <a:ext cx="629995" cy="466924"/>
          </a:xfrm>
          <a:custGeom>
            <a:avLst/>
            <a:gdLst>
              <a:gd name="connsiteX0" fmla="*/ 564538 w 957138"/>
              <a:gd name="connsiteY0" fmla="*/ 167927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64538 w 957138"/>
              <a:gd name="connsiteY11" fmla="*/ 167927 h 562056"/>
              <a:gd name="connsiteX0" fmla="*/ 524781 w 957138"/>
              <a:gd name="connsiteY0" fmla="*/ 174553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24781 w 957138"/>
              <a:gd name="connsiteY11" fmla="*/ 174553 h 562056"/>
              <a:gd name="connsiteX0" fmla="*/ 524781 w 958521"/>
              <a:gd name="connsiteY0" fmla="*/ 174553 h 533570"/>
              <a:gd name="connsiteX1" fmla="*/ 392259 w 958521"/>
              <a:gd name="connsiteY1" fmla="*/ 128170 h 533570"/>
              <a:gd name="connsiteX2" fmla="*/ 259738 w 958521"/>
              <a:gd name="connsiteY2" fmla="*/ 8901 h 533570"/>
              <a:gd name="connsiteX3" fmla="*/ 60955 w 958521"/>
              <a:gd name="connsiteY3" fmla="*/ 35405 h 533570"/>
              <a:gd name="connsiteX4" fmla="*/ 7946 w 958521"/>
              <a:gd name="connsiteY4" fmla="*/ 247440 h 533570"/>
              <a:gd name="connsiteX5" fmla="*/ 206729 w 958521"/>
              <a:gd name="connsiteY5" fmla="*/ 472727 h 533570"/>
              <a:gd name="connsiteX6" fmla="*/ 536277 w 958521"/>
              <a:gd name="connsiteY6" fmla="*/ 528507 h 533570"/>
              <a:gd name="connsiteX7" fmla="*/ 915720 w 958521"/>
              <a:gd name="connsiteY7" fmla="*/ 373335 h 533570"/>
              <a:gd name="connsiteX8" fmla="*/ 935598 w 958521"/>
              <a:gd name="connsiteY8" fmla="*/ 161301 h 533570"/>
              <a:gd name="connsiteX9" fmla="*/ 789825 w 958521"/>
              <a:gd name="connsiteY9" fmla="*/ 35405 h 533570"/>
              <a:gd name="connsiteX10" fmla="*/ 630798 w 958521"/>
              <a:gd name="connsiteY10" fmla="*/ 95040 h 533570"/>
              <a:gd name="connsiteX11" fmla="*/ 524781 w 958521"/>
              <a:gd name="connsiteY11" fmla="*/ 174553 h 533570"/>
              <a:gd name="connsiteX0" fmla="*/ 524781 w 955116"/>
              <a:gd name="connsiteY0" fmla="*/ 174553 h 540526"/>
              <a:gd name="connsiteX1" fmla="*/ 392259 w 955116"/>
              <a:gd name="connsiteY1" fmla="*/ 128170 h 540526"/>
              <a:gd name="connsiteX2" fmla="*/ 259738 w 955116"/>
              <a:gd name="connsiteY2" fmla="*/ 8901 h 540526"/>
              <a:gd name="connsiteX3" fmla="*/ 60955 w 955116"/>
              <a:gd name="connsiteY3" fmla="*/ 35405 h 540526"/>
              <a:gd name="connsiteX4" fmla="*/ 7946 w 955116"/>
              <a:gd name="connsiteY4" fmla="*/ 247440 h 540526"/>
              <a:gd name="connsiteX5" fmla="*/ 206729 w 955116"/>
              <a:gd name="connsiteY5" fmla="*/ 472727 h 540526"/>
              <a:gd name="connsiteX6" fmla="*/ 590361 w 955116"/>
              <a:gd name="connsiteY6" fmla="*/ 536097 h 540526"/>
              <a:gd name="connsiteX7" fmla="*/ 915720 w 955116"/>
              <a:gd name="connsiteY7" fmla="*/ 373335 h 540526"/>
              <a:gd name="connsiteX8" fmla="*/ 935598 w 955116"/>
              <a:gd name="connsiteY8" fmla="*/ 161301 h 540526"/>
              <a:gd name="connsiteX9" fmla="*/ 789825 w 955116"/>
              <a:gd name="connsiteY9" fmla="*/ 35405 h 540526"/>
              <a:gd name="connsiteX10" fmla="*/ 630798 w 955116"/>
              <a:gd name="connsiteY10" fmla="*/ 95040 h 540526"/>
              <a:gd name="connsiteX11" fmla="*/ 524781 w 955116"/>
              <a:gd name="connsiteY11" fmla="*/ 174553 h 540526"/>
              <a:gd name="connsiteX0" fmla="*/ 492330 w 955116"/>
              <a:gd name="connsiteY0" fmla="*/ 212501 h 540526"/>
              <a:gd name="connsiteX1" fmla="*/ 392259 w 955116"/>
              <a:gd name="connsiteY1" fmla="*/ 128170 h 540526"/>
              <a:gd name="connsiteX2" fmla="*/ 259738 w 955116"/>
              <a:gd name="connsiteY2" fmla="*/ 8901 h 540526"/>
              <a:gd name="connsiteX3" fmla="*/ 60955 w 955116"/>
              <a:gd name="connsiteY3" fmla="*/ 35405 h 540526"/>
              <a:gd name="connsiteX4" fmla="*/ 7946 w 955116"/>
              <a:gd name="connsiteY4" fmla="*/ 247440 h 540526"/>
              <a:gd name="connsiteX5" fmla="*/ 206729 w 955116"/>
              <a:gd name="connsiteY5" fmla="*/ 472727 h 540526"/>
              <a:gd name="connsiteX6" fmla="*/ 590361 w 955116"/>
              <a:gd name="connsiteY6" fmla="*/ 536097 h 540526"/>
              <a:gd name="connsiteX7" fmla="*/ 915720 w 955116"/>
              <a:gd name="connsiteY7" fmla="*/ 373335 h 540526"/>
              <a:gd name="connsiteX8" fmla="*/ 935598 w 955116"/>
              <a:gd name="connsiteY8" fmla="*/ 161301 h 540526"/>
              <a:gd name="connsiteX9" fmla="*/ 789825 w 955116"/>
              <a:gd name="connsiteY9" fmla="*/ 35405 h 540526"/>
              <a:gd name="connsiteX10" fmla="*/ 630798 w 955116"/>
              <a:gd name="connsiteY10" fmla="*/ 95040 h 540526"/>
              <a:gd name="connsiteX11" fmla="*/ 492330 w 955116"/>
              <a:gd name="connsiteY11" fmla="*/ 212501 h 540526"/>
              <a:gd name="connsiteX0" fmla="*/ 494372 w 957158"/>
              <a:gd name="connsiteY0" fmla="*/ 207177 h 535202"/>
              <a:gd name="connsiteX1" fmla="*/ 394301 w 957158"/>
              <a:gd name="connsiteY1" fmla="*/ 122846 h 535202"/>
              <a:gd name="connsiteX2" fmla="*/ 348314 w 957158"/>
              <a:gd name="connsiteY2" fmla="*/ 11167 h 535202"/>
              <a:gd name="connsiteX3" fmla="*/ 62997 w 957158"/>
              <a:gd name="connsiteY3" fmla="*/ 30081 h 535202"/>
              <a:gd name="connsiteX4" fmla="*/ 9988 w 957158"/>
              <a:gd name="connsiteY4" fmla="*/ 242116 h 535202"/>
              <a:gd name="connsiteX5" fmla="*/ 208771 w 957158"/>
              <a:gd name="connsiteY5" fmla="*/ 467403 h 535202"/>
              <a:gd name="connsiteX6" fmla="*/ 592403 w 957158"/>
              <a:gd name="connsiteY6" fmla="*/ 530773 h 535202"/>
              <a:gd name="connsiteX7" fmla="*/ 917762 w 957158"/>
              <a:gd name="connsiteY7" fmla="*/ 368011 h 535202"/>
              <a:gd name="connsiteX8" fmla="*/ 937640 w 957158"/>
              <a:gd name="connsiteY8" fmla="*/ 155977 h 535202"/>
              <a:gd name="connsiteX9" fmla="*/ 791867 w 957158"/>
              <a:gd name="connsiteY9" fmla="*/ 30081 h 535202"/>
              <a:gd name="connsiteX10" fmla="*/ 632840 w 957158"/>
              <a:gd name="connsiteY10" fmla="*/ 89716 h 535202"/>
              <a:gd name="connsiteX11" fmla="*/ 494372 w 957158"/>
              <a:gd name="connsiteY11" fmla="*/ 207177 h 535202"/>
              <a:gd name="connsiteX0" fmla="*/ 494374 w 957160"/>
              <a:gd name="connsiteY0" fmla="*/ 207177 h 535202"/>
              <a:gd name="connsiteX1" fmla="*/ 394303 w 957160"/>
              <a:gd name="connsiteY1" fmla="*/ 122846 h 535202"/>
              <a:gd name="connsiteX2" fmla="*/ 348316 w 957160"/>
              <a:gd name="connsiteY2" fmla="*/ 11167 h 535202"/>
              <a:gd name="connsiteX3" fmla="*/ 62999 w 957160"/>
              <a:gd name="connsiteY3" fmla="*/ 30081 h 535202"/>
              <a:gd name="connsiteX4" fmla="*/ 9990 w 957160"/>
              <a:gd name="connsiteY4" fmla="*/ 242116 h 535202"/>
              <a:gd name="connsiteX5" fmla="*/ 208773 w 957160"/>
              <a:gd name="connsiteY5" fmla="*/ 467403 h 535202"/>
              <a:gd name="connsiteX6" fmla="*/ 592405 w 957160"/>
              <a:gd name="connsiteY6" fmla="*/ 530773 h 535202"/>
              <a:gd name="connsiteX7" fmla="*/ 917764 w 957160"/>
              <a:gd name="connsiteY7" fmla="*/ 368011 h 535202"/>
              <a:gd name="connsiteX8" fmla="*/ 937642 w 957160"/>
              <a:gd name="connsiteY8" fmla="*/ 155977 h 535202"/>
              <a:gd name="connsiteX9" fmla="*/ 791869 w 957160"/>
              <a:gd name="connsiteY9" fmla="*/ 30081 h 535202"/>
              <a:gd name="connsiteX10" fmla="*/ 600391 w 957160"/>
              <a:gd name="connsiteY10" fmla="*/ 97306 h 535202"/>
              <a:gd name="connsiteX11" fmla="*/ 494374 w 957160"/>
              <a:gd name="connsiteY11" fmla="*/ 207177 h 535202"/>
              <a:gd name="connsiteX0" fmla="*/ 494374 w 957160"/>
              <a:gd name="connsiteY0" fmla="*/ 207177 h 535202"/>
              <a:gd name="connsiteX1" fmla="*/ 394303 w 957160"/>
              <a:gd name="connsiteY1" fmla="*/ 122846 h 535202"/>
              <a:gd name="connsiteX2" fmla="*/ 348316 w 957160"/>
              <a:gd name="connsiteY2" fmla="*/ 11167 h 535202"/>
              <a:gd name="connsiteX3" fmla="*/ 62999 w 957160"/>
              <a:gd name="connsiteY3" fmla="*/ 30081 h 535202"/>
              <a:gd name="connsiteX4" fmla="*/ 9990 w 957160"/>
              <a:gd name="connsiteY4" fmla="*/ 242116 h 535202"/>
              <a:gd name="connsiteX5" fmla="*/ 208773 w 957160"/>
              <a:gd name="connsiteY5" fmla="*/ 467403 h 535202"/>
              <a:gd name="connsiteX6" fmla="*/ 592405 w 957160"/>
              <a:gd name="connsiteY6" fmla="*/ 530773 h 535202"/>
              <a:gd name="connsiteX7" fmla="*/ 917764 w 957160"/>
              <a:gd name="connsiteY7" fmla="*/ 368011 h 535202"/>
              <a:gd name="connsiteX8" fmla="*/ 937642 w 957160"/>
              <a:gd name="connsiteY8" fmla="*/ 155977 h 535202"/>
              <a:gd name="connsiteX9" fmla="*/ 791869 w 957160"/>
              <a:gd name="connsiteY9" fmla="*/ 30081 h 535202"/>
              <a:gd name="connsiteX10" fmla="*/ 600391 w 957160"/>
              <a:gd name="connsiteY10" fmla="*/ 97306 h 535202"/>
              <a:gd name="connsiteX11" fmla="*/ 494374 w 957160"/>
              <a:gd name="connsiteY11" fmla="*/ 207177 h 535202"/>
              <a:gd name="connsiteX0" fmla="*/ 494374 w 957160"/>
              <a:gd name="connsiteY0" fmla="*/ 207177 h 535202"/>
              <a:gd name="connsiteX1" fmla="*/ 394303 w 957160"/>
              <a:gd name="connsiteY1" fmla="*/ 122846 h 535202"/>
              <a:gd name="connsiteX2" fmla="*/ 348316 w 957160"/>
              <a:gd name="connsiteY2" fmla="*/ 11167 h 535202"/>
              <a:gd name="connsiteX3" fmla="*/ 62999 w 957160"/>
              <a:gd name="connsiteY3" fmla="*/ 30081 h 535202"/>
              <a:gd name="connsiteX4" fmla="*/ 9990 w 957160"/>
              <a:gd name="connsiteY4" fmla="*/ 242116 h 535202"/>
              <a:gd name="connsiteX5" fmla="*/ 208773 w 957160"/>
              <a:gd name="connsiteY5" fmla="*/ 467403 h 535202"/>
              <a:gd name="connsiteX6" fmla="*/ 592405 w 957160"/>
              <a:gd name="connsiteY6" fmla="*/ 530773 h 535202"/>
              <a:gd name="connsiteX7" fmla="*/ 917764 w 957160"/>
              <a:gd name="connsiteY7" fmla="*/ 368011 h 535202"/>
              <a:gd name="connsiteX8" fmla="*/ 937642 w 957160"/>
              <a:gd name="connsiteY8" fmla="*/ 155977 h 535202"/>
              <a:gd name="connsiteX9" fmla="*/ 791869 w 957160"/>
              <a:gd name="connsiteY9" fmla="*/ 30081 h 535202"/>
              <a:gd name="connsiteX10" fmla="*/ 665293 w 957160"/>
              <a:gd name="connsiteY10" fmla="*/ 120075 h 535202"/>
              <a:gd name="connsiteX11" fmla="*/ 494374 w 957160"/>
              <a:gd name="connsiteY11" fmla="*/ 207177 h 535202"/>
              <a:gd name="connsiteX0" fmla="*/ 494374 w 961413"/>
              <a:gd name="connsiteY0" fmla="*/ 207177 h 535202"/>
              <a:gd name="connsiteX1" fmla="*/ 394303 w 961413"/>
              <a:gd name="connsiteY1" fmla="*/ 122846 h 535202"/>
              <a:gd name="connsiteX2" fmla="*/ 348316 w 961413"/>
              <a:gd name="connsiteY2" fmla="*/ 11167 h 535202"/>
              <a:gd name="connsiteX3" fmla="*/ 62999 w 961413"/>
              <a:gd name="connsiteY3" fmla="*/ 30081 h 535202"/>
              <a:gd name="connsiteX4" fmla="*/ 9990 w 961413"/>
              <a:gd name="connsiteY4" fmla="*/ 242116 h 535202"/>
              <a:gd name="connsiteX5" fmla="*/ 208773 w 961413"/>
              <a:gd name="connsiteY5" fmla="*/ 467403 h 535202"/>
              <a:gd name="connsiteX6" fmla="*/ 592405 w 961413"/>
              <a:gd name="connsiteY6" fmla="*/ 530773 h 535202"/>
              <a:gd name="connsiteX7" fmla="*/ 917764 w 961413"/>
              <a:gd name="connsiteY7" fmla="*/ 368011 h 535202"/>
              <a:gd name="connsiteX8" fmla="*/ 937642 w 961413"/>
              <a:gd name="connsiteY8" fmla="*/ 155977 h 535202"/>
              <a:gd name="connsiteX9" fmla="*/ 726969 w 961413"/>
              <a:gd name="connsiteY9" fmla="*/ 37671 h 535202"/>
              <a:gd name="connsiteX10" fmla="*/ 665293 w 961413"/>
              <a:gd name="connsiteY10" fmla="*/ 120075 h 535202"/>
              <a:gd name="connsiteX11" fmla="*/ 494374 w 961413"/>
              <a:gd name="connsiteY11" fmla="*/ 207177 h 535202"/>
              <a:gd name="connsiteX0" fmla="*/ 494374 w 953812"/>
              <a:gd name="connsiteY0" fmla="*/ 207177 h 535202"/>
              <a:gd name="connsiteX1" fmla="*/ 394303 w 953812"/>
              <a:gd name="connsiteY1" fmla="*/ 122846 h 535202"/>
              <a:gd name="connsiteX2" fmla="*/ 348316 w 953812"/>
              <a:gd name="connsiteY2" fmla="*/ 11167 h 535202"/>
              <a:gd name="connsiteX3" fmla="*/ 62999 w 953812"/>
              <a:gd name="connsiteY3" fmla="*/ 30081 h 535202"/>
              <a:gd name="connsiteX4" fmla="*/ 9990 w 953812"/>
              <a:gd name="connsiteY4" fmla="*/ 242116 h 535202"/>
              <a:gd name="connsiteX5" fmla="*/ 208773 w 953812"/>
              <a:gd name="connsiteY5" fmla="*/ 467403 h 535202"/>
              <a:gd name="connsiteX6" fmla="*/ 592405 w 953812"/>
              <a:gd name="connsiteY6" fmla="*/ 530773 h 535202"/>
              <a:gd name="connsiteX7" fmla="*/ 917764 w 953812"/>
              <a:gd name="connsiteY7" fmla="*/ 368011 h 535202"/>
              <a:gd name="connsiteX8" fmla="*/ 937642 w 953812"/>
              <a:gd name="connsiteY8" fmla="*/ 155977 h 535202"/>
              <a:gd name="connsiteX9" fmla="*/ 845955 w 953812"/>
              <a:gd name="connsiteY9" fmla="*/ 37671 h 535202"/>
              <a:gd name="connsiteX10" fmla="*/ 665293 w 953812"/>
              <a:gd name="connsiteY10" fmla="*/ 120075 h 535202"/>
              <a:gd name="connsiteX11" fmla="*/ 494374 w 953812"/>
              <a:gd name="connsiteY11" fmla="*/ 207177 h 535202"/>
              <a:gd name="connsiteX0" fmla="*/ 494374 w 953812"/>
              <a:gd name="connsiteY0" fmla="*/ 207177 h 535202"/>
              <a:gd name="connsiteX1" fmla="*/ 394303 w 953812"/>
              <a:gd name="connsiteY1" fmla="*/ 122846 h 535202"/>
              <a:gd name="connsiteX2" fmla="*/ 348316 w 953812"/>
              <a:gd name="connsiteY2" fmla="*/ 11167 h 535202"/>
              <a:gd name="connsiteX3" fmla="*/ 62999 w 953812"/>
              <a:gd name="connsiteY3" fmla="*/ 30081 h 535202"/>
              <a:gd name="connsiteX4" fmla="*/ 9990 w 953812"/>
              <a:gd name="connsiteY4" fmla="*/ 242116 h 535202"/>
              <a:gd name="connsiteX5" fmla="*/ 208773 w 953812"/>
              <a:gd name="connsiteY5" fmla="*/ 467403 h 535202"/>
              <a:gd name="connsiteX6" fmla="*/ 592405 w 953812"/>
              <a:gd name="connsiteY6" fmla="*/ 530773 h 535202"/>
              <a:gd name="connsiteX7" fmla="*/ 917764 w 953812"/>
              <a:gd name="connsiteY7" fmla="*/ 368011 h 535202"/>
              <a:gd name="connsiteX8" fmla="*/ 937642 w 953812"/>
              <a:gd name="connsiteY8" fmla="*/ 155977 h 535202"/>
              <a:gd name="connsiteX9" fmla="*/ 845955 w 953812"/>
              <a:gd name="connsiteY9" fmla="*/ 37671 h 535202"/>
              <a:gd name="connsiteX10" fmla="*/ 665293 w 953812"/>
              <a:gd name="connsiteY10" fmla="*/ 120075 h 535202"/>
              <a:gd name="connsiteX11" fmla="*/ 494374 w 953812"/>
              <a:gd name="connsiteY11" fmla="*/ 207177 h 535202"/>
              <a:gd name="connsiteX0" fmla="*/ 494374 w 956475"/>
              <a:gd name="connsiteY0" fmla="*/ 207177 h 535202"/>
              <a:gd name="connsiteX1" fmla="*/ 394303 w 956475"/>
              <a:gd name="connsiteY1" fmla="*/ 122846 h 535202"/>
              <a:gd name="connsiteX2" fmla="*/ 348316 w 956475"/>
              <a:gd name="connsiteY2" fmla="*/ 11167 h 535202"/>
              <a:gd name="connsiteX3" fmla="*/ 62999 w 956475"/>
              <a:gd name="connsiteY3" fmla="*/ 30081 h 535202"/>
              <a:gd name="connsiteX4" fmla="*/ 9990 w 956475"/>
              <a:gd name="connsiteY4" fmla="*/ 242116 h 535202"/>
              <a:gd name="connsiteX5" fmla="*/ 208773 w 956475"/>
              <a:gd name="connsiteY5" fmla="*/ 467403 h 535202"/>
              <a:gd name="connsiteX6" fmla="*/ 592405 w 956475"/>
              <a:gd name="connsiteY6" fmla="*/ 530773 h 535202"/>
              <a:gd name="connsiteX7" fmla="*/ 917764 w 956475"/>
              <a:gd name="connsiteY7" fmla="*/ 368011 h 535202"/>
              <a:gd name="connsiteX8" fmla="*/ 937642 w 956475"/>
              <a:gd name="connsiteY8" fmla="*/ 155977 h 535202"/>
              <a:gd name="connsiteX9" fmla="*/ 802688 w 956475"/>
              <a:gd name="connsiteY9" fmla="*/ 45261 h 535202"/>
              <a:gd name="connsiteX10" fmla="*/ 665293 w 956475"/>
              <a:gd name="connsiteY10" fmla="*/ 120075 h 535202"/>
              <a:gd name="connsiteX11" fmla="*/ 494374 w 956475"/>
              <a:gd name="connsiteY11" fmla="*/ 207177 h 535202"/>
              <a:gd name="connsiteX0" fmla="*/ 494374 w 956473"/>
              <a:gd name="connsiteY0" fmla="*/ 207177 h 535202"/>
              <a:gd name="connsiteX1" fmla="*/ 394303 w 956473"/>
              <a:gd name="connsiteY1" fmla="*/ 122846 h 535202"/>
              <a:gd name="connsiteX2" fmla="*/ 348316 w 956473"/>
              <a:gd name="connsiteY2" fmla="*/ 11167 h 535202"/>
              <a:gd name="connsiteX3" fmla="*/ 62999 w 956473"/>
              <a:gd name="connsiteY3" fmla="*/ 30081 h 535202"/>
              <a:gd name="connsiteX4" fmla="*/ 9990 w 956473"/>
              <a:gd name="connsiteY4" fmla="*/ 242116 h 535202"/>
              <a:gd name="connsiteX5" fmla="*/ 208773 w 956473"/>
              <a:gd name="connsiteY5" fmla="*/ 467403 h 535202"/>
              <a:gd name="connsiteX6" fmla="*/ 592405 w 956473"/>
              <a:gd name="connsiteY6" fmla="*/ 530773 h 535202"/>
              <a:gd name="connsiteX7" fmla="*/ 917764 w 956473"/>
              <a:gd name="connsiteY7" fmla="*/ 368011 h 535202"/>
              <a:gd name="connsiteX8" fmla="*/ 937642 w 956473"/>
              <a:gd name="connsiteY8" fmla="*/ 155977 h 535202"/>
              <a:gd name="connsiteX9" fmla="*/ 802688 w 956473"/>
              <a:gd name="connsiteY9" fmla="*/ 45261 h 535202"/>
              <a:gd name="connsiteX10" fmla="*/ 665293 w 956473"/>
              <a:gd name="connsiteY10" fmla="*/ 120075 h 535202"/>
              <a:gd name="connsiteX11" fmla="*/ 494374 w 956473"/>
              <a:gd name="connsiteY11" fmla="*/ 207177 h 535202"/>
              <a:gd name="connsiteX0" fmla="*/ 494374 w 956475"/>
              <a:gd name="connsiteY0" fmla="*/ 207177 h 535202"/>
              <a:gd name="connsiteX1" fmla="*/ 394303 w 956475"/>
              <a:gd name="connsiteY1" fmla="*/ 122846 h 535202"/>
              <a:gd name="connsiteX2" fmla="*/ 348316 w 956475"/>
              <a:gd name="connsiteY2" fmla="*/ 11167 h 535202"/>
              <a:gd name="connsiteX3" fmla="*/ 62999 w 956475"/>
              <a:gd name="connsiteY3" fmla="*/ 30081 h 535202"/>
              <a:gd name="connsiteX4" fmla="*/ 9990 w 956475"/>
              <a:gd name="connsiteY4" fmla="*/ 242116 h 535202"/>
              <a:gd name="connsiteX5" fmla="*/ 208773 w 956475"/>
              <a:gd name="connsiteY5" fmla="*/ 467403 h 535202"/>
              <a:gd name="connsiteX6" fmla="*/ 592405 w 956475"/>
              <a:gd name="connsiteY6" fmla="*/ 530773 h 535202"/>
              <a:gd name="connsiteX7" fmla="*/ 917764 w 956475"/>
              <a:gd name="connsiteY7" fmla="*/ 368011 h 535202"/>
              <a:gd name="connsiteX8" fmla="*/ 937642 w 956475"/>
              <a:gd name="connsiteY8" fmla="*/ 155977 h 535202"/>
              <a:gd name="connsiteX9" fmla="*/ 802688 w 956475"/>
              <a:gd name="connsiteY9" fmla="*/ 45261 h 535202"/>
              <a:gd name="connsiteX10" fmla="*/ 665293 w 956475"/>
              <a:gd name="connsiteY10" fmla="*/ 120075 h 535202"/>
              <a:gd name="connsiteX11" fmla="*/ 494374 w 956475"/>
              <a:gd name="connsiteY11" fmla="*/ 207177 h 535202"/>
              <a:gd name="connsiteX0" fmla="*/ 494374 w 956473"/>
              <a:gd name="connsiteY0" fmla="*/ 207177 h 535202"/>
              <a:gd name="connsiteX1" fmla="*/ 394303 w 956473"/>
              <a:gd name="connsiteY1" fmla="*/ 122846 h 535202"/>
              <a:gd name="connsiteX2" fmla="*/ 348316 w 956473"/>
              <a:gd name="connsiteY2" fmla="*/ 11167 h 535202"/>
              <a:gd name="connsiteX3" fmla="*/ 62999 w 956473"/>
              <a:gd name="connsiteY3" fmla="*/ 30081 h 535202"/>
              <a:gd name="connsiteX4" fmla="*/ 9990 w 956473"/>
              <a:gd name="connsiteY4" fmla="*/ 242116 h 535202"/>
              <a:gd name="connsiteX5" fmla="*/ 208773 w 956473"/>
              <a:gd name="connsiteY5" fmla="*/ 467403 h 535202"/>
              <a:gd name="connsiteX6" fmla="*/ 592405 w 956473"/>
              <a:gd name="connsiteY6" fmla="*/ 530773 h 535202"/>
              <a:gd name="connsiteX7" fmla="*/ 917764 w 956473"/>
              <a:gd name="connsiteY7" fmla="*/ 368011 h 535202"/>
              <a:gd name="connsiteX8" fmla="*/ 937642 w 956473"/>
              <a:gd name="connsiteY8" fmla="*/ 155977 h 535202"/>
              <a:gd name="connsiteX9" fmla="*/ 802688 w 956473"/>
              <a:gd name="connsiteY9" fmla="*/ 45261 h 535202"/>
              <a:gd name="connsiteX10" fmla="*/ 665293 w 956473"/>
              <a:gd name="connsiteY10" fmla="*/ 120075 h 535202"/>
              <a:gd name="connsiteX11" fmla="*/ 494374 w 956473"/>
              <a:gd name="connsiteY11" fmla="*/ 207177 h 535202"/>
              <a:gd name="connsiteX0" fmla="*/ 494374 w 956475"/>
              <a:gd name="connsiteY0" fmla="*/ 207177 h 535202"/>
              <a:gd name="connsiteX1" fmla="*/ 394303 w 956475"/>
              <a:gd name="connsiteY1" fmla="*/ 122846 h 535202"/>
              <a:gd name="connsiteX2" fmla="*/ 348316 w 956475"/>
              <a:gd name="connsiteY2" fmla="*/ 11167 h 535202"/>
              <a:gd name="connsiteX3" fmla="*/ 62999 w 956475"/>
              <a:gd name="connsiteY3" fmla="*/ 30081 h 535202"/>
              <a:gd name="connsiteX4" fmla="*/ 9990 w 956475"/>
              <a:gd name="connsiteY4" fmla="*/ 242116 h 535202"/>
              <a:gd name="connsiteX5" fmla="*/ 208773 w 956475"/>
              <a:gd name="connsiteY5" fmla="*/ 467403 h 535202"/>
              <a:gd name="connsiteX6" fmla="*/ 592405 w 956475"/>
              <a:gd name="connsiteY6" fmla="*/ 530773 h 535202"/>
              <a:gd name="connsiteX7" fmla="*/ 917764 w 956475"/>
              <a:gd name="connsiteY7" fmla="*/ 368011 h 535202"/>
              <a:gd name="connsiteX8" fmla="*/ 937642 w 956475"/>
              <a:gd name="connsiteY8" fmla="*/ 155977 h 535202"/>
              <a:gd name="connsiteX9" fmla="*/ 802688 w 956475"/>
              <a:gd name="connsiteY9" fmla="*/ 45261 h 535202"/>
              <a:gd name="connsiteX10" fmla="*/ 634195 w 956475"/>
              <a:gd name="connsiteY10" fmla="*/ 123712 h 535202"/>
              <a:gd name="connsiteX11" fmla="*/ 494374 w 956475"/>
              <a:gd name="connsiteY11" fmla="*/ 207177 h 535202"/>
              <a:gd name="connsiteX0" fmla="*/ 494374 w 956473"/>
              <a:gd name="connsiteY0" fmla="*/ 207177 h 535202"/>
              <a:gd name="connsiteX1" fmla="*/ 394303 w 956473"/>
              <a:gd name="connsiteY1" fmla="*/ 122846 h 535202"/>
              <a:gd name="connsiteX2" fmla="*/ 348316 w 956473"/>
              <a:gd name="connsiteY2" fmla="*/ 11167 h 535202"/>
              <a:gd name="connsiteX3" fmla="*/ 62999 w 956473"/>
              <a:gd name="connsiteY3" fmla="*/ 30081 h 535202"/>
              <a:gd name="connsiteX4" fmla="*/ 9990 w 956473"/>
              <a:gd name="connsiteY4" fmla="*/ 242116 h 535202"/>
              <a:gd name="connsiteX5" fmla="*/ 208773 w 956473"/>
              <a:gd name="connsiteY5" fmla="*/ 467403 h 535202"/>
              <a:gd name="connsiteX6" fmla="*/ 592405 w 956473"/>
              <a:gd name="connsiteY6" fmla="*/ 530773 h 535202"/>
              <a:gd name="connsiteX7" fmla="*/ 917764 w 956473"/>
              <a:gd name="connsiteY7" fmla="*/ 368011 h 535202"/>
              <a:gd name="connsiteX8" fmla="*/ 937642 w 956473"/>
              <a:gd name="connsiteY8" fmla="*/ 155977 h 535202"/>
              <a:gd name="connsiteX9" fmla="*/ 802688 w 956473"/>
              <a:gd name="connsiteY9" fmla="*/ 45261 h 535202"/>
              <a:gd name="connsiteX10" fmla="*/ 634195 w 956473"/>
              <a:gd name="connsiteY10" fmla="*/ 123712 h 535202"/>
              <a:gd name="connsiteX11" fmla="*/ 494374 w 956473"/>
              <a:gd name="connsiteY11" fmla="*/ 207177 h 535202"/>
              <a:gd name="connsiteX0" fmla="*/ 494374 w 956475"/>
              <a:gd name="connsiteY0" fmla="*/ 207177 h 535202"/>
              <a:gd name="connsiteX1" fmla="*/ 394303 w 956475"/>
              <a:gd name="connsiteY1" fmla="*/ 122846 h 535202"/>
              <a:gd name="connsiteX2" fmla="*/ 348316 w 956475"/>
              <a:gd name="connsiteY2" fmla="*/ 11167 h 535202"/>
              <a:gd name="connsiteX3" fmla="*/ 62999 w 956475"/>
              <a:gd name="connsiteY3" fmla="*/ 30081 h 535202"/>
              <a:gd name="connsiteX4" fmla="*/ 9990 w 956475"/>
              <a:gd name="connsiteY4" fmla="*/ 242116 h 535202"/>
              <a:gd name="connsiteX5" fmla="*/ 208773 w 956475"/>
              <a:gd name="connsiteY5" fmla="*/ 467403 h 535202"/>
              <a:gd name="connsiteX6" fmla="*/ 592405 w 956475"/>
              <a:gd name="connsiteY6" fmla="*/ 530773 h 535202"/>
              <a:gd name="connsiteX7" fmla="*/ 917764 w 956475"/>
              <a:gd name="connsiteY7" fmla="*/ 368011 h 535202"/>
              <a:gd name="connsiteX8" fmla="*/ 937642 w 956475"/>
              <a:gd name="connsiteY8" fmla="*/ 155977 h 535202"/>
              <a:gd name="connsiteX9" fmla="*/ 802688 w 956475"/>
              <a:gd name="connsiteY9" fmla="*/ 45261 h 535202"/>
              <a:gd name="connsiteX10" fmla="*/ 634195 w 956475"/>
              <a:gd name="connsiteY10" fmla="*/ 123712 h 535202"/>
              <a:gd name="connsiteX11" fmla="*/ 494374 w 956475"/>
              <a:gd name="connsiteY11" fmla="*/ 207177 h 535202"/>
              <a:gd name="connsiteX0" fmla="*/ 494374 w 967318"/>
              <a:gd name="connsiteY0" fmla="*/ 207177 h 534831"/>
              <a:gd name="connsiteX1" fmla="*/ 394303 w 967318"/>
              <a:gd name="connsiteY1" fmla="*/ 122846 h 534831"/>
              <a:gd name="connsiteX2" fmla="*/ 348316 w 967318"/>
              <a:gd name="connsiteY2" fmla="*/ 11167 h 534831"/>
              <a:gd name="connsiteX3" fmla="*/ 62999 w 967318"/>
              <a:gd name="connsiteY3" fmla="*/ 30081 h 534831"/>
              <a:gd name="connsiteX4" fmla="*/ 9990 w 967318"/>
              <a:gd name="connsiteY4" fmla="*/ 242116 h 534831"/>
              <a:gd name="connsiteX5" fmla="*/ 208773 w 967318"/>
              <a:gd name="connsiteY5" fmla="*/ 467403 h 534831"/>
              <a:gd name="connsiteX6" fmla="*/ 592405 w 967318"/>
              <a:gd name="connsiteY6" fmla="*/ 530773 h 534831"/>
              <a:gd name="connsiteX7" fmla="*/ 935222 w 967318"/>
              <a:gd name="connsiteY7" fmla="*/ 374137 h 534831"/>
              <a:gd name="connsiteX8" fmla="*/ 937642 w 967318"/>
              <a:gd name="connsiteY8" fmla="*/ 155977 h 534831"/>
              <a:gd name="connsiteX9" fmla="*/ 802688 w 967318"/>
              <a:gd name="connsiteY9" fmla="*/ 45261 h 534831"/>
              <a:gd name="connsiteX10" fmla="*/ 634195 w 967318"/>
              <a:gd name="connsiteY10" fmla="*/ 123712 h 534831"/>
              <a:gd name="connsiteX11" fmla="*/ 494374 w 967318"/>
              <a:gd name="connsiteY11" fmla="*/ 207177 h 534831"/>
              <a:gd name="connsiteX0" fmla="*/ 494374 w 1031035"/>
              <a:gd name="connsiteY0" fmla="*/ 207177 h 534831"/>
              <a:gd name="connsiteX1" fmla="*/ 394303 w 1031035"/>
              <a:gd name="connsiteY1" fmla="*/ 122846 h 534831"/>
              <a:gd name="connsiteX2" fmla="*/ 348316 w 1031035"/>
              <a:gd name="connsiteY2" fmla="*/ 11167 h 534831"/>
              <a:gd name="connsiteX3" fmla="*/ 62999 w 1031035"/>
              <a:gd name="connsiteY3" fmla="*/ 30081 h 534831"/>
              <a:gd name="connsiteX4" fmla="*/ 9990 w 1031035"/>
              <a:gd name="connsiteY4" fmla="*/ 242116 h 534831"/>
              <a:gd name="connsiteX5" fmla="*/ 208773 w 1031035"/>
              <a:gd name="connsiteY5" fmla="*/ 467403 h 534831"/>
              <a:gd name="connsiteX6" fmla="*/ 592405 w 1031035"/>
              <a:gd name="connsiteY6" fmla="*/ 530773 h 534831"/>
              <a:gd name="connsiteX7" fmla="*/ 935222 w 1031035"/>
              <a:gd name="connsiteY7" fmla="*/ 374137 h 534831"/>
              <a:gd name="connsiteX8" fmla="*/ 1024934 w 1031035"/>
              <a:gd name="connsiteY8" fmla="*/ 174352 h 534831"/>
              <a:gd name="connsiteX9" fmla="*/ 802688 w 1031035"/>
              <a:gd name="connsiteY9" fmla="*/ 45261 h 534831"/>
              <a:gd name="connsiteX10" fmla="*/ 634195 w 1031035"/>
              <a:gd name="connsiteY10" fmla="*/ 123712 h 534831"/>
              <a:gd name="connsiteX11" fmla="*/ 494374 w 1031035"/>
              <a:gd name="connsiteY11" fmla="*/ 207177 h 534831"/>
              <a:gd name="connsiteX0" fmla="*/ 494374 w 1026618"/>
              <a:gd name="connsiteY0" fmla="*/ 207177 h 534831"/>
              <a:gd name="connsiteX1" fmla="*/ 394303 w 1026618"/>
              <a:gd name="connsiteY1" fmla="*/ 122846 h 534831"/>
              <a:gd name="connsiteX2" fmla="*/ 348316 w 1026618"/>
              <a:gd name="connsiteY2" fmla="*/ 11167 h 534831"/>
              <a:gd name="connsiteX3" fmla="*/ 62999 w 1026618"/>
              <a:gd name="connsiteY3" fmla="*/ 30081 h 534831"/>
              <a:gd name="connsiteX4" fmla="*/ 9990 w 1026618"/>
              <a:gd name="connsiteY4" fmla="*/ 242116 h 534831"/>
              <a:gd name="connsiteX5" fmla="*/ 208773 w 1026618"/>
              <a:gd name="connsiteY5" fmla="*/ 467403 h 534831"/>
              <a:gd name="connsiteX6" fmla="*/ 592405 w 1026618"/>
              <a:gd name="connsiteY6" fmla="*/ 530773 h 534831"/>
              <a:gd name="connsiteX7" fmla="*/ 935222 w 1026618"/>
              <a:gd name="connsiteY7" fmla="*/ 374137 h 534831"/>
              <a:gd name="connsiteX8" fmla="*/ 1024934 w 1026618"/>
              <a:gd name="connsiteY8" fmla="*/ 174352 h 534831"/>
              <a:gd name="connsiteX9" fmla="*/ 881253 w 1026618"/>
              <a:gd name="connsiteY9" fmla="*/ 51386 h 534831"/>
              <a:gd name="connsiteX10" fmla="*/ 634195 w 1026618"/>
              <a:gd name="connsiteY10" fmla="*/ 123712 h 534831"/>
              <a:gd name="connsiteX11" fmla="*/ 494374 w 1026618"/>
              <a:gd name="connsiteY11" fmla="*/ 207177 h 534831"/>
              <a:gd name="connsiteX0" fmla="*/ 494374 w 1026618"/>
              <a:gd name="connsiteY0" fmla="*/ 207177 h 534831"/>
              <a:gd name="connsiteX1" fmla="*/ 394303 w 1026618"/>
              <a:gd name="connsiteY1" fmla="*/ 122846 h 534831"/>
              <a:gd name="connsiteX2" fmla="*/ 348316 w 1026618"/>
              <a:gd name="connsiteY2" fmla="*/ 11167 h 534831"/>
              <a:gd name="connsiteX3" fmla="*/ 62999 w 1026618"/>
              <a:gd name="connsiteY3" fmla="*/ 30081 h 534831"/>
              <a:gd name="connsiteX4" fmla="*/ 9990 w 1026618"/>
              <a:gd name="connsiteY4" fmla="*/ 242116 h 534831"/>
              <a:gd name="connsiteX5" fmla="*/ 208773 w 1026618"/>
              <a:gd name="connsiteY5" fmla="*/ 467403 h 534831"/>
              <a:gd name="connsiteX6" fmla="*/ 592405 w 1026618"/>
              <a:gd name="connsiteY6" fmla="*/ 530773 h 534831"/>
              <a:gd name="connsiteX7" fmla="*/ 935222 w 1026618"/>
              <a:gd name="connsiteY7" fmla="*/ 374137 h 534831"/>
              <a:gd name="connsiteX8" fmla="*/ 1024934 w 1026618"/>
              <a:gd name="connsiteY8" fmla="*/ 174352 h 534831"/>
              <a:gd name="connsiteX9" fmla="*/ 881253 w 1026618"/>
              <a:gd name="connsiteY9" fmla="*/ 51386 h 534831"/>
              <a:gd name="connsiteX10" fmla="*/ 651655 w 1026618"/>
              <a:gd name="connsiteY10" fmla="*/ 135961 h 534831"/>
              <a:gd name="connsiteX11" fmla="*/ 494374 w 1026618"/>
              <a:gd name="connsiteY11" fmla="*/ 207177 h 534831"/>
              <a:gd name="connsiteX0" fmla="*/ 494374 w 1026618"/>
              <a:gd name="connsiteY0" fmla="*/ 207177 h 534831"/>
              <a:gd name="connsiteX1" fmla="*/ 394303 w 1026618"/>
              <a:gd name="connsiteY1" fmla="*/ 122846 h 534831"/>
              <a:gd name="connsiteX2" fmla="*/ 348316 w 1026618"/>
              <a:gd name="connsiteY2" fmla="*/ 11167 h 534831"/>
              <a:gd name="connsiteX3" fmla="*/ 62999 w 1026618"/>
              <a:gd name="connsiteY3" fmla="*/ 30081 h 534831"/>
              <a:gd name="connsiteX4" fmla="*/ 9990 w 1026618"/>
              <a:gd name="connsiteY4" fmla="*/ 242116 h 534831"/>
              <a:gd name="connsiteX5" fmla="*/ 208773 w 1026618"/>
              <a:gd name="connsiteY5" fmla="*/ 467403 h 534831"/>
              <a:gd name="connsiteX6" fmla="*/ 592405 w 1026618"/>
              <a:gd name="connsiteY6" fmla="*/ 530773 h 534831"/>
              <a:gd name="connsiteX7" fmla="*/ 935222 w 1026618"/>
              <a:gd name="connsiteY7" fmla="*/ 374137 h 534831"/>
              <a:gd name="connsiteX8" fmla="*/ 1024934 w 1026618"/>
              <a:gd name="connsiteY8" fmla="*/ 174352 h 534831"/>
              <a:gd name="connsiteX9" fmla="*/ 881253 w 1026618"/>
              <a:gd name="connsiteY9" fmla="*/ 51386 h 534831"/>
              <a:gd name="connsiteX10" fmla="*/ 677843 w 1026618"/>
              <a:gd name="connsiteY10" fmla="*/ 166586 h 534831"/>
              <a:gd name="connsiteX11" fmla="*/ 494374 w 1026618"/>
              <a:gd name="connsiteY11" fmla="*/ 207177 h 534831"/>
              <a:gd name="connsiteX0" fmla="*/ 494374 w 1026618"/>
              <a:gd name="connsiteY0" fmla="*/ 207177 h 534831"/>
              <a:gd name="connsiteX1" fmla="*/ 394303 w 1026618"/>
              <a:gd name="connsiteY1" fmla="*/ 122846 h 534831"/>
              <a:gd name="connsiteX2" fmla="*/ 348316 w 1026618"/>
              <a:gd name="connsiteY2" fmla="*/ 11167 h 534831"/>
              <a:gd name="connsiteX3" fmla="*/ 62999 w 1026618"/>
              <a:gd name="connsiteY3" fmla="*/ 30081 h 534831"/>
              <a:gd name="connsiteX4" fmla="*/ 9990 w 1026618"/>
              <a:gd name="connsiteY4" fmla="*/ 242116 h 534831"/>
              <a:gd name="connsiteX5" fmla="*/ 208773 w 1026618"/>
              <a:gd name="connsiteY5" fmla="*/ 467403 h 534831"/>
              <a:gd name="connsiteX6" fmla="*/ 592405 w 1026618"/>
              <a:gd name="connsiteY6" fmla="*/ 530773 h 534831"/>
              <a:gd name="connsiteX7" fmla="*/ 935222 w 1026618"/>
              <a:gd name="connsiteY7" fmla="*/ 374137 h 534831"/>
              <a:gd name="connsiteX8" fmla="*/ 1024934 w 1026618"/>
              <a:gd name="connsiteY8" fmla="*/ 174352 h 534831"/>
              <a:gd name="connsiteX9" fmla="*/ 881253 w 1026618"/>
              <a:gd name="connsiteY9" fmla="*/ 51386 h 534831"/>
              <a:gd name="connsiteX10" fmla="*/ 677843 w 1026618"/>
              <a:gd name="connsiteY10" fmla="*/ 166586 h 534831"/>
              <a:gd name="connsiteX11" fmla="*/ 494374 w 1026618"/>
              <a:gd name="connsiteY11" fmla="*/ 207177 h 534831"/>
              <a:gd name="connsiteX0" fmla="*/ 494374 w 1026618"/>
              <a:gd name="connsiteY0" fmla="*/ 207177 h 534831"/>
              <a:gd name="connsiteX1" fmla="*/ 394303 w 1026618"/>
              <a:gd name="connsiteY1" fmla="*/ 122846 h 534831"/>
              <a:gd name="connsiteX2" fmla="*/ 348316 w 1026618"/>
              <a:gd name="connsiteY2" fmla="*/ 11167 h 534831"/>
              <a:gd name="connsiteX3" fmla="*/ 62999 w 1026618"/>
              <a:gd name="connsiteY3" fmla="*/ 30081 h 534831"/>
              <a:gd name="connsiteX4" fmla="*/ 9990 w 1026618"/>
              <a:gd name="connsiteY4" fmla="*/ 242116 h 534831"/>
              <a:gd name="connsiteX5" fmla="*/ 208773 w 1026618"/>
              <a:gd name="connsiteY5" fmla="*/ 467403 h 534831"/>
              <a:gd name="connsiteX6" fmla="*/ 592405 w 1026618"/>
              <a:gd name="connsiteY6" fmla="*/ 530773 h 534831"/>
              <a:gd name="connsiteX7" fmla="*/ 935222 w 1026618"/>
              <a:gd name="connsiteY7" fmla="*/ 374137 h 534831"/>
              <a:gd name="connsiteX8" fmla="*/ 1024934 w 1026618"/>
              <a:gd name="connsiteY8" fmla="*/ 174352 h 534831"/>
              <a:gd name="connsiteX9" fmla="*/ 881253 w 1026618"/>
              <a:gd name="connsiteY9" fmla="*/ 51386 h 534831"/>
              <a:gd name="connsiteX10" fmla="*/ 669113 w 1026618"/>
              <a:gd name="connsiteY10" fmla="*/ 154336 h 534831"/>
              <a:gd name="connsiteX11" fmla="*/ 494374 w 1026618"/>
              <a:gd name="connsiteY11" fmla="*/ 207177 h 534831"/>
              <a:gd name="connsiteX0" fmla="*/ 494374 w 1025038"/>
              <a:gd name="connsiteY0" fmla="*/ 207177 h 534831"/>
              <a:gd name="connsiteX1" fmla="*/ 394303 w 1025038"/>
              <a:gd name="connsiteY1" fmla="*/ 122846 h 534831"/>
              <a:gd name="connsiteX2" fmla="*/ 348316 w 1025038"/>
              <a:gd name="connsiteY2" fmla="*/ 11167 h 534831"/>
              <a:gd name="connsiteX3" fmla="*/ 62999 w 1025038"/>
              <a:gd name="connsiteY3" fmla="*/ 30081 h 534831"/>
              <a:gd name="connsiteX4" fmla="*/ 9990 w 1025038"/>
              <a:gd name="connsiteY4" fmla="*/ 242116 h 534831"/>
              <a:gd name="connsiteX5" fmla="*/ 208773 w 1025038"/>
              <a:gd name="connsiteY5" fmla="*/ 467403 h 534831"/>
              <a:gd name="connsiteX6" fmla="*/ 592405 w 1025038"/>
              <a:gd name="connsiteY6" fmla="*/ 530773 h 534831"/>
              <a:gd name="connsiteX7" fmla="*/ 935222 w 1025038"/>
              <a:gd name="connsiteY7" fmla="*/ 374137 h 534831"/>
              <a:gd name="connsiteX8" fmla="*/ 1024934 w 1025038"/>
              <a:gd name="connsiteY8" fmla="*/ 174352 h 534831"/>
              <a:gd name="connsiteX9" fmla="*/ 924899 w 1025038"/>
              <a:gd name="connsiteY9" fmla="*/ 63637 h 534831"/>
              <a:gd name="connsiteX10" fmla="*/ 669113 w 1025038"/>
              <a:gd name="connsiteY10" fmla="*/ 154336 h 534831"/>
              <a:gd name="connsiteX11" fmla="*/ 494374 w 1025038"/>
              <a:gd name="connsiteY11" fmla="*/ 207177 h 534831"/>
              <a:gd name="connsiteX0" fmla="*/ 494374 w 1031210"/>
              <a:gd name="connsiteY0" fmla="*/ 207177 h 534831"/>
              <a:gd name="connsiteX1" fmla="*/ 394303 w 1031210"/>
              <a:gd name="connsiteY1" fmla="*/ 122846 h 534831"/>
              <a:gd name="connsiteX2" fmla="*/ 348316 w 1031210"/>
              <a:gd name="connsiteY2" fmla="*/ 11167 h 534831"/>
              <a:gd name="connsiteX3" fmla="*/ 62999 w 1031210"/>
              <a:gd name="connsiteY3" fmla="*/ 30081 h 534831"/>
              <a:gd name="connsiteX4" fmla="*/ 9990 w 1031210"/>
              <a:gd name="connsiteY4" fmla="*/ 242116 h 534831"/>
              <a:gd name="connsiteX5" fmla="*/ 208773 w 1031210"/>
              <a:gd name="connsiteY5" fmla="*/ 467403 h 534831"/>
              <a:gd name="connsiteX6" fmla="*/ 592405 w 1031210"/>
              <a:gd name="connsiteY6" fmla="*/ 530773 h 534831"/>
              <a:gd name="connsiteX7" fmla="*/ 935222 w 1031210"/>
              <a:gd name="connsiteY7" fmla="*/ 374137 h 534831"/>
              <a:gd name="connsiteX8" fmla="*/ 1024934 w 1031210"/>
              <a:gd name="connsiteY8" fmla="*/ 174352 h 534831"/>
              <a:gd name="connsiteX9" fmla="*/ 924899 w 1031210"/>
              <a:gd name="connsiteY9" fmla="*/ 63637 h 534831"/>
              <a:gd name="connsiteX10" fmla="*/ 669113 w 1031210"/>
              <a:gd name="connsiteY10" fmla="*/ 154336 h 534831"/>
              <a:gd name="connsiteX11" fmla="*/ 494374 w 1031210"/>
              <a:gd name="connsiteY11" fmla="*/ 207177 h 534831"/>
              <a:gd name="connsiteX0" fmla="*/ 494374 w 1028446"/>
              <a:gd name="connsiteY0" fmla="*/ 207177 h 534831"/>
              <a:gd name="connsiteX1" fmla="*/ 394303 w 1028446"/>
              <a:gd name="connsiteY1" fmla="*/ 122846 h 534831"/>
              <a:gd name="connsiteX2" fmla="*/ 348316 w 1028446"/>
              <a:gd name="connsiteY2" fmla="*/ 11167 h 534831"/>
              <a:gd name="connsiteX3" fmla="*/ 62999 w 1028446"/>
              <a:gd name="connsiteY3" fmla="*/ 30081 h 534831"/>
              <a:gd name="connsiteX4" fmla="*/ 9990 w 1028446"/>
              <a:gd name="connsiteY4" fmla="*/ 242116 h 534831"/>
              <a:gd name="connsiteX5" fmla="*/ 208773 w 1028446"/>
              <a:gd name="connsiteY5" fmla="*/ 467403 h 534831"/>
              <a:gd name="connsiteX6" fmla="*/ 592405 w 1028446"/>
              <a:gd name="connsiteY6" fmla="*/ 530773 h 534831"/>
              <a:gd name="connsiteX7" fmla="*/ 935222 w 1028446"/>
              <a:gd name="connsiteY7" fmla="*/ 374137 h 534831"/>
              <a:gd name="connsiteX8" fmla="*/ 1024934 w 1028446"/>
              <a:gd name="connsiteY8" fmla="*/ 174352 h 534831"/>
              <a:gd name="connsiteX9" fmla="*/ 846335 w 1028446"/>
              <a:gd name="connsiteY9" fmla="*/ 69763 h 534831"/>
              <a:gd name="connsiteX10" fmla="*/ 669113 w 1028446"/>
              <a:gd name="connsiteY10" fmla="*/ 154336 h 534831"/>
              <a:gd name="connsiteX11" fmla="*/ 494374 w 1028446"/>
              <a:gd name="connsiteY11" fmla="*/ 207177 h 534831"/>
              <a:gd name="connsiteX0" fmla="*/ 494374 w 1028448"/>
              <a:gd name="connsiteY0" fmla="*/ 207177 h 534831"/>
              <a:gd name="connsiteX1" fmla="*/ 394303 w 1028448"/>
              <a:gd name="connsiteY1" fmla="*/ 122846 h 534831"/>
              <a:gd name="connsiteX2" fmla="*/ 348316 w 1028448"/>
              <a:gd name="connsiteY2" fmla="*/ 11167 h 534831"/>
              <a:gd name="connsiteX3" fmla="*/ 62999 w 1028448"/>
              <a:gd name="connsiteY3" fmla="*/ 30081 h 534831"/>
              <a:gd name="connsiteX4" fmla="*/ 9990 w 1028448"/>
              <a:gd name="connsiteY4" fmla="*/ 242116 h 534831"/>
              <a:gd name="connsiteX5" fmla="*/ 208773 w 1028448"/>
              <a:gd name="connsiteY5" fmla="*/ 467403 h 534831"/>
              <a:gd name="connsiteX6" fmla="*/ 592405 w 1028448"/>
              <a:gd name="connsiteY6" fmla="*/ 530773 h 534831"/>
              <a:gd name="connsiteX7" fmla="*/ 935222 w 1028448"/>
              <a:gd name="connsiteY7" fmla="*/ 374137 h 534831"/>
              <a:gd name="connsiteX8" fmla="*/ 1024934 w 1028448"/>
              <a:gd name="connsiteY8" fmla="*/ 174352 h 534831"/>
              <a:gd name="connsiteX9" fmla="*/ 846335 w 1028448"/>
              <a:gd name="connsiteY9" fmla="*/ 69763 h 534831"/>
              <a:gd name="connsiteX10" fmla="*/ 642924 w 1028448"/>
              <a:gd name="connsiteY10" fmla="*/ 172711 h 534831"/>
              <a:gd name="connsiteX11" fmla="*/ 494374 w 1028448"/>
              <a:gd name="connsiteY11" fmla="*/ 207177 h 534831"/>
              <a:gd name="connsiteX0" fmla="*/ 476917 w 1028446"/>
              <a:gd name="connsiteY0" fmla="*/ 188802 h 534831"/>
              <a:gd name="connsiteX1" fmla="*/ 394303 w 1028446"/>
              <a:gd name="connsiteY1" fmla="*/ 122846 h 534831"/>
              <a:gd name="connsiteX2" fmla="*/ 348316 w 1028446"/>
              <a:gd name="connsiteY2" fmla="*/ 11167 h 534831"/>
              <a:gd name="connsiteX3" fmla="*/ 62999 w 1028446"/>
              <a:gd name="connsiteY3" fmla="*/ 30081 h 534831"/>
              <a:gd name="connsiteX4" fmla="*/ 9990 w 1028446"/>
              <a:gd name="connsiteY4" fmla="*/ 242116 h 534831"/>
              <a:gd name="connsiteX5" fmla="*/ 208773 w 1028446"/>
              <a:gd name="connsiteY5" fmla="*/ 467403 h 534831"/>
              <a:gd name="connsiteX6" fmla="*/ 592405 w 1028446"/>
              <a:gd name="connsiteY6" fmla="*/ 530773 h 534831"/>
              <a:gd name="connsiteX7" fmla="*/ 935222 w 1028446"/>
              <a:gd name="connsiteY7" fmla="*/ 374137 h 534831"/>
              <a:gd name="connsiteX8" fmla="*/ 1024934 w 1028446"/>
              <a:gd name="connsiteY8" fmla="*/ 174352 h 534831"/>
              <a:gd name="connsiteX9" fmla="*/ 846335 w 1028446"/>
              <a:gd name="connsiteY9" fmla="*/ 69763 h 534831"/>
              <a:gd name="connsiteX10" fmla="*/ 642924 w 1028446"/>
              <a:gd name="connsiteY10" fmla="*/ 172711 h 534831"/>
              <a:gd name="connsiteX11" fmla="*/ 476917 w 1028446"/>
              <a:gd name="connsiteY11" fmla="*/ 188802 h 534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8446" h="534831">
                <a:moveTo>
                  <a:pt x="476917" y="188802"/>
                </a:moveTo>
                <a:cubicBezTo>
                  <a:pt x="435480" y="180491"/>
                  <a:pt x="415736" y="152452"/>
                  <a:pt x="394303" y="122846"/>
                </a:cubicBezTo>
                <a:cubicBezTo>
                  <a:pt x="372870" y="93240"/>
                  <a:pt x="403533" y="26628"/>
                  <a:pt x="348316" y="11167"/>
                </a:cubicBezTo>
                <a:cubicBezTo>
                  <a:pt x="293099" y="-4294"/>
                  <a:pt x="119387" y="-8410"/>
                  <a:pt x="62999" y="30081"/>
                </a:cubicBezTo>
                <a:cubicBezTo>
                  <a:pt x="6611" y="68572"/>
                  <a:pt x="-14306" y="169229"/>
                  <a:pt x="9990" y="242116"/>
                </a:cubicBezTo>
                <a:cubicBezTo>
                  <a:pt x="34286" y="315003"/>
                  <a:pt x="111704" y="419293"/>
                  <a:pt x="208773" y="467403"/>
                </a:cubicBezTo>
                <a:cubicBezTo>
                  <a:pt x="305842" y="515513"/>
                  <a:pt x="471330" y="546317"/>
                  <a:pt x="592405" y="530773"/>
                </a:cubicBezTo>
                <a:cubicBezTo>
                  <a:pt x="713480" y="515229"/>
                  <a:pt x="863134" y="433541"/>
                  <a:pt x="935222" y="374137"/>
                </a:cubicBezTo>
                <a:cubicBezTo>
                  <a:pt x="1007310" y="314734"/>
                  <a:pt x="1039748" y="225081"/>
                  <a:pt x="1024934" y="174352"/>
                </a:cubicBezTo>
                <a:cubicBezTo>
                  <a:pt x="1010120" y="123623"/>
                  <a:pt x="910003" y="70036"/>
                  <a:pt x="846335" y="69763"/>
                </a:cubicBezTo>
                <a:cubicBezTo>
                  <a:pt x="782667" y="69490"/>
                  <a:pt x="704494" y="152871"/>
                  <a:pt x="642924" y="172711"/>
                </a:cubicBezTo>
                <a:cubicBezTo>
                  <a:pt x="581354" y="192551"/>
                  <a:pt x="518354" y="197113"/>
                  <a:pt x="476917" y="188802"/>
                </a:cubicBezTo>
                <a:close/>
              </a:path>
            </a:pathLst>
          </a:cu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53422" y="3289274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GltI</a:t>
            </a:r>
            <a:endParaRPr lang="en-US" sz="1400" dirty="0">
              <a:latin typeface="Helvetica"/>
              <a:cs typeface="Helvetic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373819" y="299373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2446" y="2611000"/>
            <a:ext cx="1250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Synaptic cleft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11549" y="2628832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&lt; 6 ms</a:t>
            </a:r>
          </a:p>
        </p:txBody>
      </p:sp>
      <p:sp>
        <p:nvSpPr>
          <p:cNvPr id="27" name="Freeform 26"/>
          <p:cNvSpPr/>
          <p:nvPr/>
        </p:nvSpPr>
        <p:spPr>
          <a:xfrm rot="8849753" flipV="1">
            <a:off x="10214716" y="2986583"/>
            <a:ext cx="435842" cy="144376"/>
          </a:xfrm>
          <a:custGeom>
            <a:avLst/>
            <a:gdLst>
              <a:gd name="connsiteX0" fmla="*/ 0 w 1041400"/>
              <a:gd name="connsiteY0" fmla="*/ 198425 h 350825"/>
              <a:gd name="connsiteX1" fmla="*/ 118534 w 1041400"/>
              <a:gd name="connsiteY1" fmla="*/ 3692 h 350825"/>
              <a:gd name="connsiteX2" fmla="*/ 287867 w 1041400"/>
              <a:gd name="connsiteY2" fmla="*/ 350825 h 350825"/>
              <a:gd name="connsiteX3" fmla="*/ 414867 w 1041400"/>
              <a:gd name="connsiteY3" fmla="*/ 3692 h 350825"/>
              <a:gd name="connsiteX4" fmla="*/ 558800 w 1041400"/>
              <a:gd name="connsiteY4" fmla="*/ 333892 h 350825"/>
              <a:gd name="connsiteX5" fmla="*/ 660400 w 1041400"/>
              <a:gd name="connsiteY5" fmla="*/ 3692 h 350825"/>
              <a:gd name="connsiteX6" fmla="*/ 778934 w 1041400"/>
              <a:gd name="connsiteY6" fmla="*/ 164558 h 350825"/>
              <a:gd name="connsiteX7" fmla="*/ 1041400 w 1041400"/>
              <a:gd name="connsiteY7" fmla="*/ 164558 h 3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1400" h="350825">
                <a:moveTo>
                  <a:pt x="0" y="198425"/>
                </a:moveTo>
                <a:cubicBezTo>
                  <a:pt x="35278" y="88358"/>
                  <a:pt x="70556" y="-21708"/>
                  <a:pt x="118534" y="3692"/>
                </a:cubicBezTo>
                <a:cubicBezTo>
                  <a:pt x="166512" y="29092"/>
                  <a:pt x="238478" y="350825"/>
                  <a:pt x="287867" y="350825"/>
                </a:cubicBezTo>
                <a:cubicBezTo>
                  <a:pt x="337256" y="350825"/>
                  <a:pt x="369712" y="6514"/>
                  <a:pt x="414867" y="3692"/>
                </a:cubicBezTo>
                <a:cubicBezTo>
                  <a:pt x="460022" y="870"/>
                  <a:pt x="517878" y="333892"/>
                  <a:pt x="558800" y="333892"/>
                </a:cubicBezTo>
                <a:cubicBezTo>
                  <a:pt x="599722" y="333892"/>
                  <a:pt x="623711" y="31914"/>
                  <a:pt x="660400" y="3692"/>
                </a:cubicBezTo>
                <a:cubicBezTo>
                  <a:pt x="697089" y="-24530"/>
                  <a:pt x="715434" y="137747"/>
                  <a:pt x="778934" y="164558"/>
                </a:cubicBezTo>
                <a:cubicBezTo>
                  <a:pt x="842434" y="191369"/>
                  <a:pt x="1041400" y="164558"/>
                  <a:pt x="1041400" y="164558"/>
                </a:cubicBezTo>
              </a:path>
            </a:pathLst>
          </a:custGeom>
          <a:ln>
            <a:solidFill>
              <a:srgbClr val="0070C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1800000" flipV="1">
            <a:off x="10201913" y="3328986"/>
            <a:ext cx="435842" cy="144376"/>
          </a:xfrm>
          <a:custGeom>
            <a:avLst/>
            <a:gdLst>
              <a:gd name="connsiteX0" fmla="*/ 0 w 1041400"/>
              <a:gd name="connsiteY0" fmla="*/ 198425 h 350825"/>
              <a:gd name="connsiteX1" fmla="*/ 118534 w 1041400"/>
              <a:gd name="connsiteY1" fmla="*/ 3692 h 350825"/>
              <a:gd name="connsiteX2" fmla="*/ 287867 w 1041400"/>
              <a:gd name="connsiteY2" fmla="*/ 350825 h 350825"/>
              <a:gd name="connsiteX3" fmla="*/ 414867 w 1041400"/>
              <a:gd name="connsiteY3" fmla="*/ 3692 h 350825"/>
              <a:gd name="connsiteX4" fmla="*/ 558800 w 1041400"/>
              <a:gd name="connsiteY4" fmla="*/ 333892 h 350825"/>
              <a:gd name="connsiteX5" fmla="*/ 660400 w 1041400"/>
              <a:gd name="connsiteY5" fmla="*/ 3692 h 350825"/>
              <a:gd name="connsiteX6" fmla="*/ 778934 w 1041400"/>
              <a:gd name="connsiteY6" fmla="*/ 164558 h 350825"/>
              <a:gd name="connsiteX7" fmla="*/ 1041400 w 1041400"/>
              <a:gd name="connsiteY7" fmla="*/ 164558 h 3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1400" h="350825">
                <a:moveTo>
                  <a:pt x="0" y="198425"/>
                </a:moveTo>
                <a:cubicBezTo>
                  <a:pt x="35278" y="88358"/>
                  <a:pt x="70556" y="-21708"/>
                  <a:pt x="118534" y="3692"/>
                </a:cubicBezTo>
                <a:cubicBezTo>
                  <a:pt x="166512" y="29092"/>
                  <a:pt x="238478" y="350825"/>
                  <a:pt x="287867" y="350825"/>
                </a:cubicBezTo>
                <a:cubicBezTo>
                  <a:pt x="337256" y="350825"/>
                  <a:pt x="369712" y="6514"/>
                  <a:pt x="414867" y="3692"/>
                </a:cubicBezTo>
                <a:cubicBezTo>
                  <a:pt x="460022" y="870"/>
                  <a:pt x="517878" y="333892"/>
                  <a:pt x="558800" y="333892"/>
                </a:cubicBezTo>
                <a:cubicBezTo>
                  <a:pt x="599722" y="333892"/>
                  <a:pt x="623711" y="31914"/>
                  <a:pt x="660400" y="3692"/>
                </a:cubicBezTo>
                <a:cubicBezTo>
                  <a:pt x="697089" y="-24530"/>
                  <a:pt x="715434" y="137747"/>
                  <a:pt x="778934" y="164558"/>
                </a:cubicBezTo>
                <a:cubicBezTo>
                  <a:pt x="842434" y="191369"/>
                  <a:pt x="1041400" y="164558"/>
                  <a:pt x="1041400" y="164558"/>
                </a:cubicBezTo>
              </a:path>
            </a:pathLst>
          </a:custGeom>
          <a:ln>
            <a:solidFill>
              <a:srgbClr val="00CD0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8205760" y="1451767"/>
            <a:ext cx="2575475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531259" y="1451767"/>
            <a:ext cx="2581973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4395049" y="3674694"/>
            <a:ext cx="2570317" cy="717614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862441 h 1091041"/>
              <a:gd name="connsiteX1" fmla="*/ 903514 w 2296886"/>
              <a:gd name="connsiteY1" fmla="*/ 1080156 h 1091041"/>
              <a:gd name="connsiteX2" fmla="*/ 751114 w 2296886"/>
              <a:gd name="connsiteY2" fmla="*/ 851556 h 1091041"/>
              <a:gd name="connsiteX3" fmla="*/ 228600 w 2296886"/>
              <a:gd name="connsiteY3" fmla="*/ 35127 h 1091041"/>
              <a:gd name="connsiteX4" fmla="*/ 1153885 w 2296886"/>
              <a:gd name="connsiteY4" fmla="*/ 143985 h 1091041"/>
              <a:gd name="connsiteX5" fmla="*/ 2057400 w 2296886"/>
              <a:gd name="connsiteY5" fmla="*/ 35127 h 1091041"/>
              <a:gd name="connsiteX6" fmla="*/ 1578429 w 2296886"/>
              <a:gd name="connsiteY6" fmla="*/ 851555 h 1091041"/>
              <a:gd name="connsiteX7" fmla="*/ 1382486 w 2296886"/>
              <a:gd name="connsiteY7" fmla="*/ 1091041 h 1091041"/>
              <a:gd name="connsiteX8" fmla="*/ 2296886 w 2296886"/>
              <a:gd name="connsiteY8" fmla="*/ 851556 h 1091041"/>
              <a:gd name="connsiteX0" fmla="*/ 0 w 2307772"/>
              <a:gd name="connsiteY0" fmla="*/ 862441 h 1105549"/>
              <a:gd name="connsiteX1" fmla="*/ 903514 w 2307772"/>
              <a:gd name="connsiteY1" fmla="*/ 1080156 h 1105549"/>
              <a:gd name="connsiteX2" fmla="*/ 751114 w 2307772"/>
              <a:gd name="connsiteY2" fmla="*/ 851556 h 1105549"/>
              <a:gd name="connsiteX3" fmla="*/ 228600 w 2307772"/>
              <a:gd name="connsiteY3" fmla="*/ 35127 h 1105549"/>
              <a:gd name="connsiteX4" fmla="*/ 1153885 w 2307772"/>
              <a:gd name="connsiteY4" fmla="*/ 143985 h 1105549"/>
              <a:gd name="connsiteX5" fmla="*/ 2057400 w 2307772"/>
              <a:gd name="connsiteY5" fmla="*/ 35127 h 1105549"/>
              <a:gd name="connsiteX6" fmla="*/ 1578429 w 2307772"/>
              <a:gd name="connsiteY6" fmla="*/ 851555 h 1105549"/>
              <a:gd name="connsiteX7" fmla="*/ 1382486 w 2307772"/>
              <a:gd name="connsiteY7" fmla="*/ 1091041 h 1105549"/>
              <a:gd name="connsiteX8" fmla="*/ 2307772 w 2307772"/>
              <a:gd name="connsiteY8" fmla="*/ 1080156 h 1105549"/>
              <a:gd name="connsiteX0" fmla="*/ 0 w 2242458"/>
              <a:gd name="connsiteY0" fmla="*/ 1058383 h 1142260"/>
              <a:gd name="connsiteX1" fmla="*/ 838200 w 2242458"/>
              <a:gd name="connsiteY1" fmla="*/ 1080156 h 1142260"/>
              <a:gd name="connsiteX2" fmla="*/ 685800 w 2242458"/>
              <a:gd name="connsiteY2" fmla="*/ 851556 h 1142260"/>
              <a:gd name="connsiteX3" fmla="*/ 163286 w 2242458"/>
              <a:gd name="connsiteY3" fmla="*/ 35127 h 1142260"/>
              <a:gd name="connsiteX4" fmla="*/ 1088571 w 2242458"/>
              <a:gd name="connsiteY4" fmla="*/ 143985 h 1142260"/>
              <a:gd name="connsiteX5" fmla="*/ 1992086 w 2242458"/>
              <a:gd name="connsiteY5" fmla="*/ 35127 h 1142260"/>
              <a:gd name="connsiteX6" fmla="*/ 1513115 w 2242458"/>
              <a:gd name="connsiteY6" fmla="*/ 851555 h 1142260"/>
              <a:gd name="connsiteX7" fmla="*/ 1317172 w 2242458"/>
              <a:gd name="connsiteY7" fmla="*/ 1091041 h 1142260"/>
              <a:gd name="connsiteX8" fmla="*/ 2242458 w 2242458"/>
              <a:gd name="connsiteY8" fmla="*/ 1080156 h 1142260"/>
              <a:gd name="connsiteX0" fmla="*/ 0 w 2242458"/>
              <a:gd name="connsiteY0" fmla="*/ 1058383 h 1105549"/>
              <a:gd name="connsiteX1" fmla="*/ 838200 w 2242458"/>
              <a:gd name="connsiteY1" fmla="*/ 1080156 h 1105549"/>
              <a:gd name="connsiteX2" fmla="*/ 685800 w 2242458"/>
              <a:gd name="connsiteY2" fmla="*/ 851556 h 1105549"/>
              <a:gd name="connsiteX3" fmla="*/ 163286 w 2242458"/>
              <a:gd name="connsiteY3" fmla="*/ 35127 h 1105549"/>
              <a:gd name="connsiteX4" fmla="*/ 1088571 w 2242458"/>
              <a:gd name="connsiteY4" fmla="*/ 143985 h 1105549"/>
              <a:gd name="connsiteX5" fmla="*/ 1992086 w 2242458"/>
              <a:gd name="connsiteY5" fmla="*/ 35127 h 1105549"/>
              <a:gd name="connsiteX6" fmla="*/ 1513115 w 2242458"/>
              <a:gd name="connsiteY6" fmla="*/ 851555 h 1105549"/>
              <a:gd name="connsiteX7" fmla="*/ 1317172 w 2242458"/>
              <a:gd name="connsiteY7" fmla="*/ 1091041 h 1105549"/>
              <a:gd name="connsiteX8" fmla="*/ 2242458 w 2242458"/>
              <a:gd name="connsiteY8" fmla="*/ 1080156 h 1105549"/>
              <a:gd name="connsiteX0" fmla="*/ 0 w 2264229"/>
              <a:gd name="connsiteY0" fmla="*/ 1091040 h 1109100"/>
              <a:gd name="connsiteX1" fmla="*/ 859971 w 2264229"/>
              <a:gd name="connsiteY1" fmla="*/ 1080156 h 1109100"/>
              <a:gd name="connsiteX2" fmla="*/ 707571 w 2264229"/>
              <a:gd name="connsiteY2" fmla="*/ 851556 h 1109100"/>
              <a:gd name="connsiteX3" fmla="*/ 185057 w 2264229"/>
              <a:gd name="connsiteY3" fmla="*/ 35127 h 1109100"/>
              <a:gd name="connsiteX4" fmla="*/ 1110342 w 2264229"/>
              <a:gd name="connsiteY4" fmla="*/ 143985 h 1109100"/>
              <a:gd name="connsiteX5" fmla="*/ 2013857 w 2264229"/>
              <a:gd name="connsiteY5" fmla="*/ 35127 h 1109100"/>
              <a:gd name="connsiteX6" fmla="*/ 1534886 w 2264229"/>
              <a:gd name="connsiteY6" fmla="*/ 851555 h 1109100"/>
              <a:gd name="connsiteX7" fmla="*/ 1338943 w 2264229"/>
              <a:gd name="connsiteY7" fmla="*/ 1091041 h 1109100"/>
              <a:gd name="connsiteX8" fmla="*/ 2264229 w 2264229"/>
              <a:gd name="connsiteY8" fmla="*/ 1080156 h 1109100"/>
              <a:gd name="connsiteX0" fmla="*/ 0 w 2264229"/>
              <a:gd name="connsiteY0" fmla="*/ 1091040 h 1110875"/>
              <a:gd name="connsiteX1" fmla="*/ 859971 w 2264229"/>
              <a:gd name="connsiteY1" fmla="*/ 1080156 h 1110875"/>
              <a:gd name="connsiteX2" fmla="*/ 557942 w 2264229"/>
              <a:gd name="connsiteY2" fmla="*/ 822682 h 1110875"/>
              <a:gd name="connsiteX3" fmla="*/ 185057 w 2264229"/>
              <a:gd name="connsiteY3" fmla="*/ 35127 h 1110875"/>
              <a:gd name="connsiteX4" fmla="*/ 1110342 w 2264229"/>
              <a:gd name="connsiteY4" fmla="*/ 143985 h 1110875"/>
              <a:gd name="connsiteX5" fmla="*/ 2013857 w 2264229"/>
              <a:gd name="connsiteY5" fmla="*/ 35127 h 1110875"/>
              <a:gd name="connsiteX6" fmla="*/ 1534886 w 2264229"/>
              <a:gd name="connsiteY6" fmla="*/ 851555 h 1110875"/>
              <a:gd name="connsiteX7" fmla="*/ 1338943 w 2264229"/>
              <a:gd name="connsiteY7" fmla="*/ 1091041 h 1110875"/>
              <a:gd name="connsiteX8" fmla="*/ 2264229 w 2264229"/>
              <a:gd name="connsiteY8" fmla="*/ 1080156 h 1110875"/>
              <a:gd name="connsiteX0" fmla="*/ 0 w 2264229"/>
              <a:gd name="connsiteY0" fmla="*/ 1091040 h 1105549"/>
              <a:gd name="connsiteX1" fmla="*/ 693717 w 2264229"/>
              <a:gd name="connsiteY1" fmla="*/ 1022410 h 1105549"/>
              <a:gd name="connsiteX2" fmla="*/ 557942 w 2264229"/>
              <a:gd name="connsiteY2" fmla="*/ 822682 h 1105549"/>
              <a:gd name="connsiteX3" fmla="*/ 185057 w 2264229"/>
              <a:gd name="connsiteY3" fmla="*/ 35127 h 1105549"/>
              <a:gd name="connsiteX4" fmla="*/ 1110342 w 2264229"/>
              <a:gd name="connsiteY4" fmla="*/ 143985 h 1105549"/>
              <a:gd name="connsiteX5" fmla="*/ 2013857 w 2264229"/>
              <a:gd name="connsiteY5" fmla="*/ 35127 h 1105549"/>
              <a:gd name="connsiteX6" fmla="*/ 1534886 w 2264229"/>
              <a:gd name="connsiteY6" fmla="*/ 851555 h 1105549"/>
              <a:gd name="connsiteX7" fmla="*/ 1338943 w 2264229"/>
              <a:gd name="connsiteY7" fmla="*/ 1091041 h 1105549"/>
              <a:gd name="connsiteX8" fmla="*/ 2264229 w 2264229"/>
              <a:gd name="connsiteY8" fmla="*/ 1080156 h 1105549"/>
              <a:gd name="connsiteX0" fmla="*/ 0 w 2264229"/>
              <a:gd name="connsiteY0" fmla="*/ 1086994 h 1107821"/>
              <a:gd name="connsiteX1" fmla="*/ 693717 w 2264229"/>
              <a:gd name="connsiteY1" fmla="*/ 1018364 h 1107821"/>
              <a:gd name="connsiteX2" fmla="*/ 557942 w 2264229"/>
              <a:gd name="connsiteY2" fmla="*/ 818636 h 1107821"/>
              <a:gd name="connsiteX3" fmla="*/ 185057 w 2264229"/>
              <a:gd name="connsiteY3" fmla="*/ 31081 h 1107821"/>
              <a:gd name="connsiteX4" fmla="*/ 1110342 w 2264229"/>
              <a:gd name="connsiteY4" fmla="*/ 139939 h 1107821"/>
              <a:gd name="connsiteX5" fmla="*/ 2013857 w 2264229"/>
              <a:gd name="connsiteY5" fmla="*/ 31081 h 1107821"/>
              <a:gd name="connsiteX6" fmla="*/ 1684516 w 2264229"/>
              <a:gd name="connsiteY6" fmla="*/ 760893 h 1107821"/>
              <a:gd name="connsiteX7" fmla="*/ 1338943 w 2264229"/>
              <a:gd name="connsiteY7" fmla="*/ 1086995 h 1107821"/>
              <a:gd name="connsiteX8" fmla="*/ 2264229 w 2264229"/>
              <a:gd name="connsiteY8" fmla="*/ 1076110 h 1107821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6992 h 1107819"/>
              <a:gd name="connsiteX1" fmla="*/ 693717 w 2264229"/>
              <a:gd name="connsiteY1" fmla="*/ 1018362 h 1107819"/>
              <a:gd name="connsiteX2" fmla="*/ 557942 w 2264229"/>
              <a:gd name="connsiteY2" fmla="*/ 818634 h 1107819"/>
              <a:gd name="connsiteX3" fmla="*/ 185057 w 2264229"/>
              <a:gd name="connsiteY3" fmla="*/ 31079 h 1107819"/>
              <a:gd name="connsiteX4" fmla="*/ 1110342 w 2264229"/>
              <a:gd name="connsiteY4" fmla="*/ 139937 h 1107819"/>
              <a:gd name="connsiteX5" fmla="*/ 2013857 w 2264229"/>
              <a:gd name="connsiteY5" fmla="*/ 31079 h 1107819"/>
              <a:gd name="connsiteX6" fmla="*/ 1684516 w 2264229"/>
              <a:gd name="connsiteY6" fmla="*/ 760891 h 1107819"/>
              <a:gd name="connsiteX7" fmla="*/ 1555074 w 2264229"/>
              <a:gd name="connsiteY7" fmla="*/ 1086993 h 1107819"/>
              <a:gd name="connsiteX8" fmla="*/ 2264229 w 2264229"/>
              <a:gd name="connsiteY8" fmla="*/ 1076108 h 1107819"/>
              <a:gd name="connsiteX0" fmla="*/ 0 w 2264229"/>
              <a:gd name="connsiteY0" fmla="*/ 1085386 h 1106213"/>
              <a:gd name="connsiteX1" fmla="*/ 693717 w 2264229"/>
              <a:gd name="connsiteY1" fmla="*/ 1016756 h 1106213"/>
              <a:gd name="connsiteX2" fmla="*/ 441564 w 2264229"/>
              <a:gd name="connsiteY2" fmla="*/ 759283 h 1106213"/>
              <a:gd name="connsiteX3" fmla="*/ 185057 w 2264229"/>
              <a:gd name="connsiteY3" fmla="*/ 29473 h 1106213"/>
              <a:gd name="connsiteX4" fmla="*/ 1110342 w 2264229"/>
              <a:gd name="connsiteY4" fmla="*/ 138331 h 1106213"/>
              <a:gd name="connsiteX5" fmla="*/ 2013857 w 2264229"/>
              <a:gd name="connsiteY5" fmla="*/ 29473 h 1106213"/>
              <a:gd name="connsiteX6" fmla="*/ 1684516 w 2264229"/>
              <a:gd name="connsiteY6" fmla="*/ 759285 h 1106213"/>
              <a:gd name="connsiteX7" fmla="*/ 1555074 w 2264229"/>
              <a:gd name="connsiteY7" fmla="*/ 1085387 h 1106213"/>
              <a:gd name="connsiteX8" fmla="*/ 2264229 w 2264229"/>
              <a:gd name="connsiteY8" fmla="*/ 1074502 h 1106213"/>
              <a:gd name="connsiteX0" fmla="*/ 0 w 2264229"/>
              <a:gd name="connsiteY0" fmla="*/ 1083531 h 1106473"/>
              <a:gd name="connsiteX1" fmla="*/ 693717 w 2264229"/>
              <a:gd name="connsiteY1" fmla="*/ 1014901 h 1106473"/>
              <a:gd name="connsiteX2" fmla="*/ 441564 w 2264229"/>
              <a:gd name="connsiteY2" fmla="*/ 757428 h 1106473"/>
              <a:gd name="connsiteX3" fmla="*/ 185057 w 2264229"/>
              <a:gd name="connsiteY3" fmla="*/ 27618 h 1106473"/>
              <a:gd name="connsiteX4" fmla="*/ 1110342 w 2264229"/>
              <a:gd name="connsiteY4" fmla="*/ 136476 h 1106473"/>
              <a:gd name="connsiteX5" fmla="*/ 2013857 w 2264229"/>
              <a:gd name="connsiteY5" fmla="*/ 27618 h 1106473"/>
              <a:gd name="connsiteX6" fmla="*/ 1767644 w 2264229"/>
              <a:gd name="connsiteY6" fmla="*/ 728556 h 1106473"/>
              <a:gd name="connsiteX7" fmla="*/ 1555074 w 2264229"/>
              <a:gd name="connsiteY7" fmla="*/ 1083532 h 1106473"/>
              <a:gd name="connsiteX8" fmla="*/ 2264229 w 2264229"/>
              <a:gd name="connsiteY8" fmla="*/ 1072647 h 1106473"/>
              <a:gd name="connsiteX0" fmla="*/ 0 w 2264229"/>
              <a:gd name="connsiteY0" fmla="*/ 1083531 h 1090322"/>
              <a:gd name="connsiteX1" fmla="*/ 693717 w 2264229"/>
              <a:gd name="connsiteY1" fmla="*/ 1014901 h 1090322"/>
              <a:gd name="connsiteX2" fmla="*/ 441564 w 2264229"/>
              <a:gd name="connsiteY2" fmla="*/ 757428 h 1090322"/>
              <a:gd name="connsiteX3" fmla="*/ 185057 w 2264229"/>
              <a:gd name="connsiteY3" fmla="*/ 27618 h 1090322"/>
              <a:gd name="connsiteX4" fmla="*/ 1110342 w 2264229"/>
              <a:gd name="connsiteY4" fmla="*/ 136476 h 1090322"/>
              <a:gd name="connsiteX5" fmla="*/ 2013857 w 2264229"/>
              <a:gd name="connsiteY5" fmla="*/ 27618 h 1090322"/>
              <a:gd name="connsiteX6" fmla="*/ 1767644 w 2264229"/>
              <a:gd name="connsiteY6" fmla="*/ 728556 h 1090322"/>
              <a:gd name="connsiteX7" fmla="*/ 1604950 w 2264229"/>
              <a:gd name="connsiteY7" fmla="*/ 1054660 h 1090322"/>
              <a:gd name="connsiteX8" fmla="*/ 2264229 w 2264229"/>
              <a:gd name="connsiteY8" fmla="*/ 1072647 h 1090322"/>
              <a:gd name="connsiteX0" fmla="*/ 0 w 2264229"/>
              <a:gd name="connsiteY0" fmla="*/ 1083531 h 1090324"/>
              <a:gd name="connsiteX1" fmla="*/ 693717 w 2264229"/>
              <a:gd name="connsiteY1" fmla="*/ 1014901 h 1090324"/>
              <a:gd name="connsiteX2" fmla="*/ 441564 w 2264229"/>
              <a:gd name="connsiteY2" fmla="*/ 757428 h 1090324"/>
              <a:gd name="connsiteX3" fmla="*/ 185057 w 2264229"/>
              <a:gd name="connsiteY3" fmla="*/ 27618 h 1090324"/>
              <a:gd name="connsiteX4" fmla="*/ 1110342 w 2264229"/>
              <a:gd name="connsiteY4" fmla="*/ 136476 h 1090324"/>
              <a:gd name="connsiteX5" fmla="*/ 2013857 w 2264229"/>
              <a:gd name="connsiteY5" fmla="*/ 27618 h 1090324"/>
              <a:gd name="connsiteX6" fmla="*/ 1767644 w 2264229"/>
              <a:gd name="connsiteY6" fmla="*/ 728556 h 1090324"/>
              <a:gd name="connsiteX7" fmla="*/ 1588325 w 2264229"/>
              <a:gd name="connsiteY7" fmla="*/ 968043 h 1090324"/>
              <a:gd name="connsiteX8" fmla="*/ 2264229 w 2264229"/>
              <a:gd name="connsiteY8" fmla="*/ 1072647 h 1090324"/>
              <a:gd name="connsiteX0" fmla="*/ 0 w 2264229"/>
              <a:gd name="connsiteY0" fmla="*/ 1083368 h 1090159"/>
              <a:gd name="connsiteX1" fmla="*/ 693717 w 2264229"/>
              <a:gd name="connsiteY1" fmla="*/ 1014738 h 1090159"/>
              <a:gd name="connsiteX2" fmla="*/ 441564 w 2264229"/>
              <a:gd name="connsiteY2" fmla="*/ 757265 h 1090159"/>
              <a:gd name="connsiteX3" fmla="*/ 185057 w 2264229"/>
              <a:gd name="connsiteY3" fmla="*/ 27455 h 1090159"/>
              <a:gd name="connsiteX4" fmla="*/ 1110342 w 2264229"/>
              <a:gd name="connsiteY4" fmla="*/ 136313 h 1090159"/>
              <a:gd name="connsiteX5" fmla="*/ 2013857 w 2264229"/>
              <a:gd name="connsiteY5" fmla="*/ 27455 h 1090159"/>
              <a:gd name="connsiteX6" fmla="*/ 1817520 w 2264229"/>
              <a:gd name="connsiteY6" fmla="*/ 584031 h 1090159"/>
              <a:gd name="connsiteX7" fmla="*/ 1588325 w 2264229"/>
              <a:gd name="connsiteY7" fmla="*/ 967880 h 1090159"/>
              <a:gd name="connsiteX8" fmla="*/ 2264229 w 2264229"/>
              <a:gd name="connsiteY8" fmla="*/ 1072484 h 1090159"/>
              <a:gd name="connsiteX0" fmla="*/ 0 w 2264229"/>
              <a:gd name="connsiteY0" fmla="*/ 1083366 h 1090159"/>
              <a:gd name="connsiteX1" fmla="*/ 693717 w 2264229"/>
              <a:gd name="connsiteY1" fmla="*/ 1014736 h 1090159"/>
              <a:gd name="connsiteX2" fmla="*/ 441564 w 2264229"/>
              <a:gd name="connsiteY2" fmla="*/ 757263 h 1090159"/>
              <a:gd name="connsiteX3" fmla="*/ 185057 w 2264229"/>
              <a:gd name="connsiteY3" fmla="*/ 27453 h 1090159"/>
              <a:gd name="connsiteX4" fmla="*/ 1110342 w 2264229"/>
              <a:gd name="connsiteY4" fmla="*/ 136311 h 1090159"/>
              <a:gd name="connsiteX5" fmla="*/ 2013857 w 2264229"/>
              <a:gd name="connsiteY5" fmla="*/ 27453 h 1090159"/>
              <a:gd name="connsiteX6" fmla="*/ 1817520 w 2264229"/>
              <a:gd name="connsiteY6" fmla="*/ 584029 h 1090159"/>
              <a:gd name="connsiteX7" fmla="*/ 1588325 w 2264229"/>
              <a:gd name="connsiteY7" fmla="*/ 967878 h 1090159"/>
              <a:gd name="connsiteX8" fmla="*/ 2264229 w 2264229"/>
              <a:gd name="connsiteY8" fmla="*/ 1072482 h 1090159"/>
              <a:gd name="connsiteX0" fmla="*/ 0 w 2264229"/>
              <a:gd name="connsiteY0" fmla="*/ 1085384 h 1092175"/>
              <a:gd name="connsiteX1" fmla="*/ 693717 w 2264229"/>
              <a:gd name="connsiteY1" fmla="*/ 1016754 h 1092175"/>
              <a:gd name="connsiteX2" fmla="*/ 441564 w 2264229"/>
              <a:gd name="connsiteY2" fmla="*/ 759281 h 1092175"/>
              <a:gd name="connsiteX3" fmla="*/ 185057 w 2264229"/>
              <a:gd name="connsiteY3" fmla="*/ 29471 h 1092175"/>
              <a:gd name="connsiteX4" fmla="*/ 1110342 w 2264229"/>
              <a:gd name="connsiteY4" fmla="*/ 138329 h 1092175"/>
              <a:gd name="connsiteX5" fmla="*/ 2013857 w 2264229"/>
              <a:gd name="connsiteY5" fmla="*/ 29471 h 1092175"/>
              <a:gd name="connsiteX6" fmla="*/ 1817520 w 2264229"/>
              <a:gd name="connsiteY6" fmla="*/ 759281 h 1092175"/>
              <a:gd name="connsiteX7" fmla="*/ 1588325 w 2264229"/>
              <a:gd name="connsiteY7" fmla="*/ 969896 h 1092175"/>
              <a:gd name="connsiteX8" fmla="*/ 2264229 w 2264229"/>
              <a:gd name="connsiteY8" fmla="*/ 1074500 h 1092175"/>
              <a:gd name="connsiteX0" fmla="*/ 0 w 2264229"/>
              <a:gd name="connsiteY0" fmla="*/ 1085384 h 1092177"/>
              <a:gd name="connsiteX1" fmla="*/ 693717 w 2264229"/>
              <a:gd name="connsiteY1" fmla="*/ 1016754 h 1092177"/>
              <a:gd name="connsiteX2" fmla="*/ 441564 w 2264229"/>
              <a:gd name="connsiteY2" fmla="*/ 759281 h 1092177"/>
              <a:gd name="connsiteX3" fmla="*/ 185057 w 2264229"/>
              <a:gd name="connsiteY3" fmla="*/ 29471 h 1092177"/>
              <a:gd name="connsiteX4" fmla="*/ 1110342 w 2264229"/>
              <a:gd name="connsiteY4" fmla="*/ 138329 h 1092177"/>
              <a:gd name="connsiteX5" fmla="*/ 2013857 w 2264229"/>
              <a:gd name="connsiteY5" fmla="*/ 29471 h 1092177"/>
              <a:gd name="connsiteX6" fmla="*/ 1817520 w 2264229"/>
              <a:gd name="connsiteY6" fmla="*/ 759281 h 1092177"/>
              <a:gd name="connsiteX7" fmla="*/ 1588325 w 2264229"/>
              <a:gd name="connsiteY7" fmla="*/ 969896 h 1092177"/>
              <a:gd name="connsiteX8" fmla="*/ 2264229 w 2264229"/>
              <a:gd name="connsiteY8" fmla="*/ 1074500 h 1092177"/>
              <a:gd name="connsiteX0" fmla="*/ 0 w 2264229"/>
              <a:gd name="connsiteY0" fmla="*/ 1091040 h 1097832"/>
              <a:gd name="connsiteX1" fmla="*/ 693717 w 2264229"/>
              <a:gd name="connsiteY1" fmla="*/ 1022410 h 1097832"/>
              <a:gd name="connsiteX2" fmla="*/ 441564 w 2264229"/>
              <a:gd name="connsiteY2" fmla="*/ 764937 h 1097832"/>
              <a:gd name="connsiteX3" fmla="*/ 185057 w 2264229"/>
              <a:gd name="connsiteY3" fmla="*/ 35127 h 1097832"/>
              <a:gd name="connsiteX4" fmla="*/ 1110342 w 2264229"/>
              <a:gd name="connsiteY4" fmla="*/ 143985 h 1097832"/>
              <a:gd name="connsiteX5" fmla="*/ 2013857 w 2264229"/>
              <a:gd name="connsiteY5" fmla="*/ 35127 h 1097832"/>
              <a:gd name="connsiteX6" fmla="*/ 1751018 w 2264229"/>
              <a:gd name="connsiteY6" fmla="*/ 851556 h 1097832"/>
              <a:gd name="connsiteX7" fmla="*/ 1588325 w 2264229"/>
              <a:gd name="connsiteY7" fmla="*/ 975552 h 1097832"/>
              <a:gd name="connsiteX8" fmla="*/ 2264229 w 2264229"/>
              <a:gd name="connsiteY8" fmla="*/ 1080156 h 10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64229" h="1097832">
                <a:moveTo>
                  <a:pt x="0" y="1091040"/>
                </a:moveTo>
                <a:cubicBezTo>
                  <a:pt x="443592" y="1113718"/>
                  <a:pt x="620123" y="1076761"/>
                  <a:pt x="693717" y="1022410"/>
                </a:cubicBezTo>
                <a:cubicBezTo>
                  <a:pt x="767311" y="968060"/>
                  <a:pt x="592843" y="900612"/>
                  <a:pt x="441564" y="764937"/>
                </a:cubicBezTo>
                <a:cubicBezTo>
                  <a:pt x="290285" y="629262"/>
                  <a:pt x="73594" y="138619"/>
                  <a:pt x="185057" y="35127"/>
                </a:cubicBezTo>
                <a:cubicBezTo>
                  <a:pt x="296520" y="-68365"/>
                  <a:pt x="566057" y="154871"/>
                  <a:pt x="1110342" y="143985"/>
                </a:cubicBezTo>
                <a:cubicBezTo>
                  <a:pt x="1654627" y="133099"/>
                  <a:pt x="1907078" y="-82802"/>
                  <a:pt x="2013857" y="35127"/>
                </a:cubicBezTo>
                <a:cubicBezTo>
                  <a:pt x="2120636" y="153056"/>
                  <a:pt x="1905068" y="781435"/>
                  <a:pt x="1751018" y="851556"/>
                </a:cubicBezTo>
                <a:cubicBezTo>
                  <a:pt x="1596968" y="921677"/>
                  <a:pt x="1502790" y="937452"/>
                  <a:pt x="1588325" y="975552"/>
                </a:cubicBezTo>
                <a:cubicBezTo>
                  <a:pt x="1673860" y="1013652"/>
                  <a:pt x="2264229" y="1080156"/>
                  <a:pt x="2264229" y="1080156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flipH="1">
            <a:off x="4394035" y="1639533"/>
            <a:ext cx="2561016" cy="894925"/>
          </a:xfrm>
          <a:custGeom>
            <a:avLst/>
            <a:gdLst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295400 w 2264228"/>
              <a:gd name="connsiteY6" fmla="*/ 1786147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832 h 1938569"/>
              <a:gd name="connsiteX1" fmla="*/ 903514 w 2264228"/>
              <a:gd name="connsiteY1" fmla="*/ 1938547 h 1938569"/>
              <a:gd name="connsiteX2" fmla="*/ 751114 w 2264228"/>
              <a:gd name="connsiteY2" fmla="*/ 1709947 h 1938569"/>
              <a:gd name="connsiteX3" fmla="*/ 228600 w 2264228"/>
              <a:gd name="connsiteY3" fmla="*/ 784661 h 1938569"/>
              <a:gd name="connsiteX4" fmla="*/ 1164771 w 2264228"/>
              <a:gd name="connsiteY4" fmla="*/ 890 h 1938569"/>
              <a:gd name="connsiteX5" fmla="*/ 2057400 w 2264228"/>
              <a:gd name="connsiteY5" fmla="*/ 937061 h 1938569"/>
              <a:gd name="connsiteX6" fmla="*/ 1524000 w 2264228"/>
              <a:gd name="connsiteY6" fmla="*/ 1677289 h 1938569"/>
              <a:gd name="connsiteX7" fmla="*/ 1328057 w 2264228"/>
              <a:gd name="connsiteY7" fmla="*/ 1916775 h 1938569"/>
              <a:gd name="connsiteX8" fmla="*/ 2264228 w 2264228"/>
              <a:gd name="connsiteY8" fmla="*/ 1731718 h 1938569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024 h 1937761"/>
              <a:gd name="connsiteX1" fmla="*/ 903514 w 2264228"/>
              <a:gd name="connsiteY1" fmla="*/ 1937739 h 1937761"/>
              <a:gd name="connsiteX2" fmla="*/ 751114 w 2264228"/>
              <a:gd name="connsiteY2" fmla="*/ 1709139 h 1937761"/>
              <a:gd name="connsiteX3" fmla="*/ 228600 w 2264228"/>
              <a:gd name="connsiteY3" fmla="*/ 783853 h 1937761"/>
              <a:gd name="connsiteX4" fmla="*/ 1164771 w 2264228"/>
              <a:gd name="connsiteY4" fmla="*/ 82 h 1937761"/>
              <a:gd name="connsiteX5" fmla="*/ 2057400 w 2264228"/>
              <a:gd name="connsiteY5" fmla="*/ 936253 h 1937761"/>
              <a:gd name="connsiteX6" fmla="*/ 1524000 w 2264228"/>
              <a:gd name="connsiteY6" fmla="*/ 1676481 h 1937761"/>
              <a:gd name="connsiteX7" fmla="*/ 1328057 w 2264228"/>
              <a:gd name="connsiteY7" fmla="*/ 1915967 h 1937761"/>
              <a:gd name="connsiteX8" fmla="*/ 2264228 w 2264228"/>
              <a:gd name="connsiteY8" fmla="*/ 1730910 h 1937761"/>
              <a:gd name="connsiteX0" fmla="*/ 0 w 2264228"/>
              <a:gd name="connsiteY0" fmla="*/ 1720178 h 1937915"/>
              <a:gd name="connsiteX1" fmla="*/ 903514 w 2264228"/>
              <a:gd name="connsiteY1" fmla="*/ 1937893 h 1937915"/>
              <a:gd name="connsiteX2" fmla="*/ 751114 w 2264228"/>
              <a:gd name="connsiteY2" fmla="*/ 1709293 h 1937915"/>
              <a:gd name="connsiteX3" fmla="*/ 217714 w 2264228"/>
              <a:gd name="connsiteY3" fmla="*/ 860207 h 1937915"/>
              <a:gd name="connsiteX4" fmla="*/ 1164771 w 2264228"/>
              <a:gd name="connsiteY4" fmla="*/ 236 h 1937915"/>
              <a:gd name="connsiteX5" fmla="*/ 2057400 w 2264228"/>
              <a:gd name="connsiteY5" fmla="*/ 936407 h 1937915"/>
              <a:gd name="connsiteX6" fmla="*/ 1524000 w 2264228"/>
              <a:gd name="connsiteY6" fmla="*/ 1676635 h 1937915"/>
              <a:gd name="connsiteX7" fmla="*/ 1328057 w 2264228"/>
              <a:gd name="connsiteY7" fmla="*/ 1916121 h 1937915"/>
              <a:gd name="connsiteX8" fmla="*/ 2264228 w 2264228"/>
              <a:gd name="connsiteY8" fmla="*/ 1731064 h 1937915"/>
              <a:gd name="connsiteX0" fmla="*/ 0 w 2264228"/>
              <a:gd name="connsiteY0" fmla="*/ 1720226 h 1937963"/>
              <a:gd name="connsiteX1" fmla="*/ 903514 w 2264228"/>
              <a:gd name="connsiteY1" fmla="*/ 1937941 h 1937963"/>
              <a:gd name="connsiteX2" fmla="*/ 751114 w 2264228"/>
              <a:gd name="connsiteY2" fmla="*/ 1709341 h 1937963"/>
              <a:gd name="connsiteX3" fmla="*/ 217714 w 2264228"/>
              <a:gd name="connsiteY3" fmla="*/ 860255 h 1937963"/>
              <a:gd name="connsiteX4" fmla="*/ 1164771 w 2264228"/>
              <a:gd name="connsiteY4" fmla="*/ 284 h 1937963"/>
              <a:gd name="connsiteX5" fmla="*/ 2057400 w 2264228"/>
              <a:gd name="connsiteY5" fmla="*/ 936455 h 1937963"/>
              <a:gd name="connsiteX6" fmla="*/ 1524000 w 2264228"/>
              <a:gd name="connsiteY6" fmla="*/ 1676683 h 1937963"/>
              <a:gd name="connsiteX7" fmla="*/ 1328057 w 2264228"/>
              <a:gd name="connsiteY7" fmla="*/ 1916169 h 1937963"/>
              <a:gd name="connsiteX8" fmla="*/ 2264228 w 2264228"/>
              <a:gd name="connsiteY8" fmla="*/ 1731112 h 1937963"/>
              <a:gd name="connsiteX0" fmla="*/ 0 w 2264228"/>
              <a:gd name="connsiteY0" fmla="*/ 1719949 h 1937686"/>
              <a:gd name="connsiteX1" fmla="*/ 903514 w 2264228"/>
              <a:gd name="connsiteY1" fmla="*/ 1937664 h 1937686"/>
              <a:gd name="connsiteX2" fmla="*/ 751114 w 2264228"/>
              <a:gd name="connsiteY2" fmla="*/ 1709064 h 1937686"/>
              <a:gd name="connsiteX3" fmla="*/ 217714 w 2264228"/>
              <a:gd name="connsiteY3" fmla="*/ 859978 h 1937686"/>
              <a:gd name="connsiteX4" fmla="*/ 1164771 w 2264228"/>
              <a:gd name="connsiteY4" fmla="*/ 7 h 1937686"/>
              <a:gd name="connsiteX5" fmla="*/ 2057400 w 2264228"/>
              <a:gd name="connsiteY5" fmla="*/ 936178 h 1937686"/>
              <a:gd name="connsiteX6" fmla="*/ 1524000 w 2264228"/>
              <a:gd name="connsiteY6" fmla="*/ 1676406 h 1937686"/>
              <a:gd name="connsiteX7" fmla="*/ 1328057 w 2264228"/>
              <a:gd name="connsiteY7" fmla="*/ 1915892 h 1937686"/>
              <a:gd name="connsiteX8" fmla="*/ 2264228 w 2264228"/>
              <a:gd name="connsiteY8" fmla="*/ 1730835 h 1937686"/>
              <a:gd name="connsiteX0" fmla="*/ 0 w 2264228"/>
              <a:gd name="connsiteY0" fmla="*/ 1719942 h 1937679"/>
              <a:gd name="connsiteX1" fmla="*/ 903514 w 2264228"/>
              <a:gd name="connsiteY1" fmla="*/ 1937657 h 1937679"/>
              <a:gd name="connsiteX2" fmla="*/ 751114 w 2264228"/>
              <a:gd name="connsiteY2" fmla="*/ 1709057 h 1937679"/>
              <a:gd name="connsiteX3" fmla="*/ 217714 w 2264228"/>
              <a:gd name="connsiteY3" fmla="*/ 859971 h 1937679"/>
              <a:gd name="connsiteX4" fmla="*/ 1164771 w 2264228"/>
              <a:gd name="connsiteY4" fmla="*/ 0 h 1937679"/>
              <a:gd name="connsiteX5" fmla="*/ 2057400 w 2264228"/>
              <a:gd name="connsiteY5" fmla="*/ 859971 h 1937679"/>
              <a:gd name="connsiteX6" fmla="*/ 1524000 w 2264228"/>
              <a:gd name="connsiteY6" fmla="*/ 1676399 h 1937679"/>
              <a:gd name="connsiteX7" fmla="*/ 1328057 w 2264228"/>
              <a:gd name="connsiteY7" fmla="*/ 1915885 h 1937679"/>
              <a:gd name="connsiteX8" fmla="*/ 2264228 w 2264228"/>
              <a:gd name="connsiteY8" fmla="*/ 1730828 h 1937679"/>
              <a:gd name="connsiteX0" fmla="*/ 0 w 2264228"/>
              <a:gd name="connsiteY0" fmla="*/ 1719996 h 1937733"/>
              <a:gd name="connsiteX1" fmla="*/ 903514 w 2264228"/>
              <a:gd name="connsiteY1" fmla="*/ 1937711 h 1937733"/>
              <a:gd name="connsiteX2" fmla="*/ 751114 w 2264228"/>
              <a:gd name="connsiteY2" fmla="*/ 1709111 h 1937733"/>
              <a:gd name="connsiteX3" fmla="*/ 228600 w 2264228"/>
              <a:gd name="connsiteY3" fmla="*/ 892682 h 1937733"/>
              <a:gd name="connsiteX4" fmla="*/ 1164771 w 2264228"/>
              <a:gd name="connsiteY4" fmla="*/ 54 h 1937733"/>
              <a:gd name="connsiteX5" fmla="*/ 2057400 w 2264228"/>
              <a:gd name="connsiteY5" fmla="*/ 860025 h 1937733"/>
              <a:gd name="connsiteX6" fmla="*/ 1524000 w 2264228"/>
              <a:gd name="connsiteY6" fmla="*/ 1676453 h 1937733"/>
              <a:gd name="connsiteX7" fmla="*/ 1328057 w 2264228"/>
              <a:gd name="connsiteY7" fmla="*/ 1915939 h 1937733"/>
              <a:gd name="connsiteX8" fmla="*/ 2264228 w 2264228"/>
              <a:gd name="connsiteY8" fmla="*/ 1730882 h 1937733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30"/>
              <a:gd name="connsiteX1" fmla="*/ 903514 w 2264228"/>
              <a:gd name="connsiteY1" fmla="*/ 1937708 h 1937730"/>
              <a:gd name="connsiteX2" fmla="*/ 751114 w 2264228"/>
              <a:gd name="connsiteY2" fmla="*/ 1709108 h 1937730"/>
              <a:gd name="connsiteX3" fmla="*/ 228600 w 2264228"/>
              <a:gd name="connsiteY3" fmla="*/ 892679 h 1937730"/>
              <a:gd name="connsiteX4" fmla="*/ 1164771 w 2264228"/>
              <a:gd name="connsiteY4" fmla="*/ 51 h 1937730"/>
              <a:gd name="connsiteX5" fmla="*/ 2057400 w 2264228"/>
              <a:gd name="connsiteY5" fmla="*/ 860022 h 1937730"/>
              <a:gd name="connsiteX6" fmla="*/ 1524000 w 2264228"/>
              <a:gd name="connsiteY6" fmla="*/ 1676450 h 1937730"/>
              <a:gd name="connsiteX7" fmla="*/ 1328057 w 2264228"/>
              <a:gd name="connsiteY7" fmla="*/ 1915936 h 1937730"/>
              <a:gd name="connsiteX8" fmla="*/ 2264228 w 2264228"/>
              <a:gd name="connsiteY8" fmla="*/ 1730879 h 1937730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264228"/>
              <a:gd name="connsiteY0" fmla="*/ 1719993 h 1937744"/>
              <a:gd name="connsiteX1" fmla="*/ 903514 w 2264228"/>
              <a:gd name="connsiteY1" fmla="*/ 1937708 h 1937744"/>
              <a:gd name="connsiteX2" fmla="*/ 751114 w 2264228"/>
              <a:gd name="connsiteY2" fmla="*/ 1709108 h 1937744"/>
              <a:gd name="connsiteX3" fmla="*/ 228600 w 2264228"/>
              <a:gd name="connsiteY3" fmla="*/ 892679 h 1937744"/>
              <a:gd name="connsiteX4" fmla="*/ 1164771 w 2264228"/>
              <a:gd name="connsiteY4" fmla="*/ 51 h 1937744"/>
              <a:gd name="connsiteX5" fmla="*/ 2057400 w 2264228"/>
              <a:gd name="connsiteY5" fmla="*/ 860022 h 1937744"/>
              <a:gd name="connsiteX6" fmla="*/ 1524000 w 2264228"/>
              <a:gd name="connsiteY6" fmla="*/ 1676450 h 1937744"/>
              <a:gd name="connsiteX7" fmla="*/ 1328057 w 2264228"/>
              <a:gd name="connsiteY7" fmla="*/ 1915936 h 1937744"/>
              <a:gd name="connsiteX8" fmla="*/ 2264228 w 2264228"/>
              <a:gd name="connsiteY8" fmla="*/ 1730879 h 1937744"/>
              <a:gd name="connsiteX0" fmla="*/ 0 w 2362200"/>
              <a:gd name="connsiteY0" fmla="*/ 1719993 h 1937744"/>
              <a:gd name="connsiteX1" fmla="*/ 903514 w 2362200"/>
              <a:gd name="connsiteY1" fmla="*/ 1937708 h 1937744"/>
              <a:gd name="connsiteX2" fmla="*/ 751114 w 2362200"/>
              <a:gd name="connsiteY2" fmla="*/ 1709108 h 1937744"/>
              <a:gd name="connsiteX3" fmla="*/ 228600 w 2362200"/>
              <a:gd name="connsiteY3" fmla="*/ 892679 h 1937744"/>
              <a:gd name="connsiteX4" fmla="*/ 1164771 w 2362200"/>
              <a:gd name="connsiteY4" fmla="*/ 51 h 1937744"/>
              <a:gd name="connsiteX5" fmla="*/ 2057400 w 2362200"/>
              <a:gd name="connsiteY5" fmla="*/ 860022 h 1937744"/>
              <a:gd name="connsiteX6" fmla="*/ 1524000 w 2362200"/>
              <a:gd name="connsiteY6" fmla="*/ 1676450 h 1937744"/>
              <a:gd name="connsiteX7" fmla="*/ 1328057 w 2362200"/>
              <a:gd name="connsiteY7" fmla="*/ 1915936 h 1937744"/>
              <a:gd name="connsiteX8" fmla="*/ 2362200 w 2362200"/>
              <a:gd name="connsiteY8" fmla="*/ 1643793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41765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37744"/>
              <a:gd name="connsiteX1" fmla="*/ 903514 w 2296886"/>
              <a:gd name="connsiteY1" fmla="*/ 1937708 h 1937744"/>
              <a:gd name="connsiteX2" fmla="*/ 751114 w 2296886"/>
              <a:gd name="connsiteY2" fmla="*/ 1709108 h 1937744"/>
              <a:gd name="connsiteX3" fmla="*/ 228600 w 2296886"/>
              <a:gd name="connsiteY3" fmla="*/ 892679 h 1937744"/>
              <a:gd name="connsiteX4" fmla="*/ 1164771 w 2296886"/>
              <a:gd name="connsiteY4" fmla="*/ 51 h 1937744"/>
              <a:gd name="connsiteX5" fmla="*/ 2057400 w 2296886"/>
              <a:gd name="connsiteY5" fmla="*/ 860022 h 1937744"/>
              <a:gd name="connsiteX6" fmla="*/ 1524000 w 2296886"/>
              <a:gd name="connsiteY6" fmla="*/ 1676450 h 1937744"/>
              <a:gd name="connsiteX7" fmla="*/ 1328057 w 2296886"/>
              <a:gd name="connsiteY7" fmla="*/ 1915936 h 1937744"/>
              <a:gd name="connsiteX8" fmla="*/ 2296886 w 2296886"/>
              <a:gd name="connsiteY8" fmla="*/ 1709108 h 1937744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682"/>
              <a:gd name="connsiteX1" fmla="*/ 903514 w 2296886"/>
              <a:gd name="connsiteY1" fmla="*/ 1937708 h 1948682"/>
              <a:gd name="connsiteX2" fmla="*/ 751114 w 2296886"/>
              <a:gd name="connsiteY2" fmla="*/ 1709108 h 1948682"/>
              <a:gd name="connsiteX3" fmla="*/ 228600 w 2296886"/>
              <a:gd name="connsiteY3" fmla="*/ 892679 h 1948682"/>
              <a:gd name="connsiteX4" fmla="*/ 1164771 w 2296886"/>
              <a:gd name="connsiteY4" fmla="*/ 51 h 1948682"/>
              <a:gd name="connsiteX5" fmla="*/ 2057400 w 2296886"/>
              <a:gd name="connsiteY5" fmla="*/ 860022 h 1948682"/>
              <a:gd name="connsiteX6" fmla="*/ 1524000 w 2296886"/>
              <a:gd name="connsiteY6" fmla="*/ 1676450 h 1948682"/>
              <a:gd name="connsiteX7" fmla="*/ 1328057 w 2296886"/>
              <a:gd name="connsiteY7" fmla="*/ 1948593 h 1948682"/>
              <a:gd name="connsiteX8" fmla="*/ 2296886 w 2296886"/>
              <a:gd name="connsiteY8" fmla="*/ 1709108 h 1948682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28057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93 h 1948593"/>
              <a:gd name="connsiteX1" fmla="*/ 903514 w 2296886"/>
              <a:gd name="connsiteY1" fmla="*/ 1937708 h 1948593"/>
              <a:gd name="connsiteX2" fmla="*/ 751114 w 2296886"/>
              <a:gd name="connsiteY2" fmla="*/ 1709108 h 1948593"/>
              <a:gd name="connsiteX3" fmla="*/ 228600 w 2296886"/>
              <a:gd name="connsiteY3" fmla="*/ 892679 h 1948593"/>
              <a:gd name="connsiteX4" fmla="*/ 1164771 w 2296886"/>
              <a:gd name="connsiteY4" fmla="*/ 51 h 1948593"/>
              <a:gd name="connsiteX5" fmla="*/ 2057400 w 2296886"/>
              <a:gd name="connsiteY5" fmla="*/ 860022 h 1948593"/>
              <a:gd name="connsiteX6" fmla="*/ 1578429 w 2296886"/>
              <a:gd name="connsiteY6" fmla="*/ 1709107 h 1948593"/>
              <a:gd name="connsiteX7" fmla="*/ 1382486 w 2296886"/>
              <a:gd name="connsiteY7" fmla="*/ 1948593 h 1948593"/>
              <a:gd name="connsiteX8" fmla="*/ 2296886 w 2296886"/>
              <a:gd name="connsiteY8" fmla="*/ 1709108 h 1948593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19942 h 1948542"/>
              <a:gd name="connsiteX1" fmla="*/ 903514 w 2296886"/>
              <a:gd name="connsiteY1" fmla="*/ 1937657 h 1948542"/>
              <a:gd name="connsiteX2" fmla="*/ 751114 w 2296886"/>
              <a:gd name="connsiteY2" fmla="*/ 1709057 h 1948542"/>
              <a:gd name="connsiteX3" fmla="*/ 228600 w 2296886"/>
              <a:gd name="connsiteY3" fmla="*/ 892628 h 1948542"/>
              <a:gd name="connsiteX4" fmla="*/ 1164771 w 2296886"/>
              <a:gd name="connsiteY4" fmla="*/ 0 h 1948542"/>
              <a:gd name="connsiteX5" fmla="*/ 2057400 w 2296886"/>
              <a:gd name="connsiteY5" fmla="*/ 892628 h 1948542"/>
              <a:gd name="connsiteX6" fmla="*/ 1578429 w 2296886"/>
              <a:gd name="connsiteY6" fmla="*/ 1709056 h 1948542"/>
              <a:gd name="connsiteX7" fmla="*/ 1382486 w 2296886"/>
              <a:gd name="connsiteY7" fmla="*/ 1948542 h 1948542"/>
              <a:gd name="connsiteX8" fmla="*/ 2296886 w 2296886"/>
              <a:gd name="connsiteY8" fmla="*/ 1709057 h 1948542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37 h 1948737"/>
              <a:gd name="connsiteX1" fmla="*/ 903514 w 2296886"/>
              <a:gd name="connsiteY1" fmla="*/ 1937852 h 1948737"/>
              <a:gd name="connsiteX2" fmla="*/ 751114 w 2296886"/>
              <a:gd name="connsiteY2" fmla="*/ 1709252 h 1948737"/>
              <a:gd name="connsiteX3" fmla="*/ 228600 w 2296886"/>
              <a:gd name="connsiteY3" fmla="*/ 892823 h 1948737"/>
              <a:gd name="connsiteX4" fmla="*/ 1164771 w 2296886"/>
              <a:gd name="connsiteY4" fmla="*/ 195 h 1948737"/>
              <a:gd name="connsiteX5" fmla="*/ 2057400 w 2296886"/>
              <a:gd name="connsiteY5" fmla="*/ 892823 h 1948737"/>
              <a:gd name="connsiteX6" fmla="*/ 1578429 w 2296886"/>
              <a:gd name="connsiteY6" fmla="*/ 1709251 h 1948737"/>
              <a:gd name="connsiteX7" fmla="*/ 1382486 w 2296886"/>
              <a:gd name="connsiteY7" fmla="*/ 1948737 h 1948737"/>
              <a:gd name="connsiteX8" fmla="*/ 2296886 w 2296886"/>
              <a:gd name="connsiteY8" fmla="*/ 1709252 h 1948737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2296886"/>
              <a:gd name="connsiteY0" fmla="*/ 1720104 h 1948704"/>
              <a:gd name="connsiteX1" fmla="*/ 903514 w 2296886"/>
              <a:gd name="connsiteY1" fmla="*/ 1937819 h 1948704"/>
              <a:gd name="connsiteX2" fmla="*/ 751114 w 2296886"/>
              <a:gd name="connsiteY2" fmla="*/ 1709219 h 1948704"/>
              <a:gd name="connsiteX3" fmla="*/ 228600 w 2296886"/>
              <a:gd name="connsiteY3" fmla="*/ 892790 h 1948704"/>
              <a:gd name="connsiteX4" fmla="*/ 1164771 w 2296886"/>
              <a:gd name="connsiteY4" fmla="*/ 162 h 1948704"/>
              <a:gd name="connsiteX5" fmla="*/ 2057400 w 2296886"/>
              <a:gd name="connsiteY5" fmla="*/ 892790 h 1948704"/>
              <a:gd name="connsiteX6" fmla="*/ 1578429 w 2296886"/>
              <a:gd name="connsiteY6" fmla="*/ 1709218 h 1948704"/>
              <a:gd name="connsiteX7" fmla="*/ 1382486 w 2296886"/>
              <a:gd name="connsiteY7" fmla="*/ 1948704 h 1948704"/>
              <a:gd name="connsiteX8" fmla="*/ 2296886 w 2296886"/>
              <a:gd name="connsiteY8" fmla="*/ 1709219 h 1948704"/>
              <a:gd name="connsiteX0" fmla="*/ 0 w 5314189"/>
              <a:gd name="connsiteY0" fmla="*/ 1720104 h 1951657"/>
              <a:gd name="connsiteX1" fmla="*/ 903514 w 5314189"/>
              <a:gd name="connsiteY1" fmla="*/ 1937819 h 1951657"/>
              <a:gd name="connsiteX2" fmla="*/ 751114 w 5314189"/>
              <a:gd name="connsiteY2" fmla="*/ 1709219 h 1951657"/>
              <a:gd name="connsiteX3" fmla="*/ 228600 w 5314189"/>
              <a:gd name="connsiteY3" fmla="*/ 892790 h 1951657"/>
              <a:gd name="connsiteX4" fmla="*/ 1164771 w 5314189"/>
              <a:gd name="connsiteY4" fmla="*/ 162 h 1951657"/>
              <a:gd name="connsiteX5" fmla="*/ 2057400 w 5314189"/>
              <a:gd name="connsiteY5" fmla="*/ 892790 h 1951657"/>
              <a:gd name="connsiteX6" fmla="*/ 1578429 w 5314189"/>
              <a:gd name="connsiteY6" fmla="*/ 1709218 h 1951657"/>
              <a:gd name="connsiteX7" fmla="*/ 1382486 w 5314189"/>
              <a:gd name="connsiteY7" fmla="*/ 1948704 h 1951657"/>
              <a:gd name="connsiteX8" fmla="*/ 5314189 w 5314189"/>
              <a:gd name="connsiteY8" fmla="*/ 1546120 h 1951657"/>
              <a:gd name="connsiteX0" fmla="*/ 0 w 5599608"/>
              <a:gd name="connsiteY0" fmla="*/ 1720104 h 1960071"/>
              <a:gd name="connsiteX1" fmla="*/ 903514 w 5599608"/>
              <a:gd name="connsiteY1" fmla="*/ 1937819 h 1960071"/>
              <a:gd name="connsiteX2" fmla="*/ 751114 w 5599608"/>
              <a:gd name="connsiteY2" fmla="*/ 1709219 h 1960071"/>
              <a:gd name="connsiteX3" fmla="*/ 228600 w 5599608"/>
              <a:gd name="connsiteY3" fmla="*/ 892790 h 1960071"/>
              <a:gd name="connsiteX4" fmla="*/ 1164771 w 5599608"/>
              <a:gd name="connsiteY4" fmla="*/ 162 h 1960071"/>
              <a:gd name="connsiteX5" fmla="*/ 2057400 w 5599608"/>
              <a:gd name="connsiteY5" fmla="*/ 892790 h 1960071"/>
              <a:gd name="connsiteX6" fmla="*/ 1578429 w 5599608"/>
              <a:gd name="connsiteY6" fmla="*/ 1709218 h 1960071"/>
              <a:gd name="connsiteX7" fmla="*/ 1382486 w 5599608"/>
              <a:gd name="connsiteY7" fmla="*/ 1948704 h 1960071"/>
              <a:gd name="connsiteX8" fmla="*/ 5599608 w 5599608"/>
              <a:gd name="connsiteY8" fmla="*/ 1342249 h 1960071"/>
              <a:gd name="connsiteX0" fmla="*/ 0 w 5599608"/>
              <a:gd name="connsiteY0" fmla="*/ 1720104 h 2002822"/>
              <a:gd name="connsiteX1" fmla="*/ 903514 w 5599608"/>
              <a:gd name="connsiteY1" fmla="*/ 1937819 h 2002822"/>
              <a:gd name="connsiteX2" fmla="*/ 751114 w 5599608"/>
              <a:gd name="connsiteY2" fmla="*/ 1709219 h 2002822"/>
              <a:gd name="connsiteX3" fmla="*/ 228600 w 5599608"/>
              <a:gd name="connsiteY3" fmla="*/ 892790 h 2002822"/>
              <a:gd name="connsiteX4" fmla="*/ 1164771 w 5599608"/>
              <a:gd name="connsiteY4" fmla="*/ 162 h 2002822"/>
              <a:gd name="connsiteX5" fmla="*/ 2057400 w 5599608"/>
              <a:gd name="connsiteY5" fmla="*/ 892790 h 2002822"/>
              <a:gd name="connsiteX6" fmla="*/ 1578429 w 5599608"/>
              <a:gd name="connsiteY6" fmla="*/ 1709218 h 2002822"/>
              <a:gd name="connsiteX7" fmla="*/ 1586360 w 5599608"/>
              <a:gd name="connsiteY7" fmla="*/ 1989477 h 2002822"/>
              <a:gd name="connsiteX8" fmla="*/ 5599608 w 5599608"/>
              <a:gd name="connsiteY8" fmla="*/ 1342249 h 2002822"/>
              <a:gd name="connsiteX0" fmla="*/ 0 w 5599608"/>
              <a:gd name="connsiteY0" fmla="*/ 1720104 h 2000014"/>
              <a:gd name="connsiteX1" fmla="*/ 903514 w 5599608"/>
              <a:gd name="connsiteY1" fmla="*/ 1937819 h 2000014"/>
              <a:gd name="connsiteX2" fmla="*/ 751114 w 5599608"/>
              <a:gd name="connsiteY2" fmla="*/ 1709219 h 2000014"/>
              <a:gd name="connsiteX3" fmla="*/ 228600 w 5599608"/>
              <a:gd name="connsiteY3" fmla="*/ 892790 h 2000014"/>
              <a:gd name="connsiteX4" fmla="*/ 1164771 w 5599608"/>
              <a:gd name="connsiteY4" fmla="*/ 162 h 2000014"/>
              <a:gd name="connsiteX5" fmla="*/ 2057400 w 5599608"/>
              <a:gd name="connsiteY5" fmla="*/ 892790 h 2000014"/>
              <a:gd name="connsiteX6" fmla="*/ 1578429 w 5599608"/>
              <a:gd name="connsiteY6" fmla="*/ 1709218 h 2000014"/>
              <a:gd name="connsiteX7" fmla="*/ 1586360 w 5599608"/>
              <a:gd name="connsiteY7" fmla="*/ 1989477 h 2000014"/>
              <a:gd name="connsiteX8" fmla="*/ 5599608 w 5599608"/>
              <a:gd name="connsiteY8" fmla="*/ 1342249 h 2000014"/>
              <a:gd name="connsiteX0" fmla="*/ 0 w 5599608"/>
              <a:gd name="connsiteY0" fmla="*/ 1720104 h 1964461"/>
              <a:gd name="connsiteX1" fmla="*/ 903514 w 5599608"/>
              <a:gd name="connsiteY1" fmla="*/ 1937819 h 1964461"/>
              <a:gd name="connsiteX2" fmla="*/ 751114 w 5599608"/>
              <a:gd name="connsiteY2" fmla="*/ 1709219 h 1964461"/>
              <a:gd name="connsiteX3" fmla="*/ 228600 w 5599608"/>
              <a:gd name="connsiteY3" fmla="*/ 892790 h 1964461"/>
              <a:gd name="connsiteX4" fmla="*/ 1164771 w 5599608"/>
              <a:gd name="connsiteY4" fmla="*/ 162 h 1964461"/>
              <a:gd name="connsiteX5" fmla="*/ 2057400 w 5599608"/>
              <a:gd name="connsiteY5" fmla="*/ 892790 h 1964461"/>
              <a:gd name="connsiteX6" fmla="*/ 1578429 w 5599608"/>
              <a:gd name="connsiteY6" fmla="*/ 1709218 h 1964461"/>
              <a:gd name="connsiteX7" fmla="*/ 1810616 w 5599608"/>
              <a:gd name="connsiteY7" fmla="*/ 1948703 h 1964461"/>
              <a:gd name="connsiteX8" fmla="*/ 5599608 w 5599608"/>
              <a:gd name="connsiteY8" fmla="*/ 1342249 h 1964461"/>
              <a:gd name="connsiteX0" fmla="*/ 0 w 5599608"/>
              <a:gd name="connsiteY0" fmla="*/ 1720104 h 1948703"/>
              <a:gd name="connsiteX1" fmla="*/ 903514 w 5599608"/>
              <a:gd name="connsiteY1" fmla="*/ 1937819 h 1948703"/>
              <a:gd name="connsiteX2" fmla="*/ 751114 w 5599608"/>
              <a:gd name="connsiteY2" fmla="*/ 1709219 h 1948703"/>
              <a:gd name="connsiteX3" fmla="*/ 228600 w 5599608"/>
              <a:gd name="connsiteY3" fmla="*/ 892790 h 1948703"/>
              <a:gd name="connsiteX4" fmla="*/ 1164771 w 5599608"/>
              <a:gd name="connsiteY4" fmla="*/ 162 h 1948703"/>
              <a:gd name="connsiteX5" fmla="*/ 2057400 w 5599608"/>
              <a:gd name="connsiteY5" fmla="*/ 892790 h 1948703"/>
              <a:gd name="connsiteX6" fmla="*/ 1578429 w 5599608"/>
              <a:gd name="connsiteY6" fmla="*/ 1709218 h 1948703"/>
              <a:gd name="connsiteX7" fmla="*/ 1810616 w 5599608"/>
              <a:gd name="connsiteY7" fmla="*/ 1948703 h 1948703"/>
              <a:gd name="connsiteX8" fmla="*/ 5599608 w 5599608"/>
              <a:gd name="connsiteY8" fmla="*/ 1342249 h 1948703"/>
              <a:gd name="connsiteX0" fmla="*/ 0 w 5599608"/>
              <a:gd name="connsiteY0" fmla="*/ 1720104 h 1948703"/>
              <a:gd name="connsiteX1" fmla="*/ 903514 w 5599608"/>
              <a:gd name="connsiteY1" fmla="*/ 1937819 h 1948703"/>
              <a:gd name="connsiteX2" fmla="*/ 751114 w 5599608"/>
              <a:gd name="connsiteY2" fmla="*/ 1709219 h 1948703"/>
              <a:gd name="connsiteX3" fmla="*/ 228600 w 5599608"/>
              <a:gd name="connsiteY3" fmla="*/ 892790 h 1948703"/>
              <a:gd name="connsiteX4" fmla="*/ 1164771 w 5599608"/>
              <a:gd name="connsiteY4" fmla="*/ 162 h 1948703"/>
              <a:gd name="connsiteX5" fmla="*/ 2057400 w 5599608"/>
              <a:gd name="connsiteY5" fmla="*/ 892790 h 1948703"/>
              <a:gd name="connsiteX6" fmla="*/ 1578429 w 5599608"/>
              <a:gd name="connsiteY6" fmla="*/ 1709218 h 1948703"/>
              <a:gd name="connsiteX7" fmla="*/ 1810616 w 5599608"/>
              <a:gd name="connsiteY7" fmla="*/ 1948703 h 1948703"/>
              <a:gd name="connsiteX8" fmla="*/ 5599608 w 5599608"/>
              <a:gd name="connsiteY8" fmla="*/ 1342249 h 1948703"/>
              <a:gd name="connsiteX0" fmla="*/ 0 w 7760648"/>
              <a:gd name="connsiteY0" fmla="*/ 1720104 h 1948703"/>
              <a:gd name="connsiteX1" fmla="*/ 3064554 w 7760648"/>
              <a:gd name="connsiteY1" fmla="*/ 1937819 h 1948703"/>
              <a:gd name="connsiteX2" fmla="*/ 2912154 w 7760648"/>
              <a:gd name="connsiteY2" fmla="*/ 1709219 h 1948703"/>
              <a:gd name="connsiteX3" fmla="*/ 2389640 w 7760648"/>
              <a:gd name="connsiteY3" fmla="*/ 892790 h 1948703"/>
              <a:gd name="connsiteX4" fmla="*/ 3325811 w 7760648"/>
              <a:gd name="connsiteY4" fmla="*/ 162 h 1948703"/>
              <a:gd name="connsiteX5" fmla="*/ 4218440 w 7760648"/>
              <a:gd name="connsiteY5" fmla="*/ 892790 h 1948703"/>
              <a:gd name="connsiteX6" fmla="*/ 3739469 w 7760648"/>
              <a:gd name="connsiteY6" fmla="*/ 1709218 h 1948703"/>
              <a:gd name="connsiteX7" fmla="*/ 3971656 w 7760648"/>
              <a:gd name="connsiteY7" fmla="*/ 1948703 h 1948703"/>
              <a:gd name="connsiteX8" fmla="*/ 7760648 w 7760648"/>
              <a:gd name="connsiteY8" fmla="*/ 1342249 h 1948703"/>
              <a:gd name="connsiteX0" fmla="*/ 0 w 7760648"/>
              <a:gd name="connsiteY0" fmla="*/ 1720104 h 1978616"/>
              <a:gd name="connsiteX1" fmla="*/ 2717972 w 7760648"/>
              <a:gd name="connsiteY1" fmla="*/ 1978595 h 1978616"/>
              <a:gd name="connsiteX2" fmla="*/ 2912154 w 7760648"/>
              <a:gd name="connsiteY2" fmla="*/ 1709219 h 1978616"/>
              <a:gd name="connsiteX3" fmla="*/ 2389640 w 7760648"/>
              <a:gd name="connsiteY3" fmla="*/ 892790 h 1978616"/>
              <a:gd name="connsiteX4" fmla="*/ 3325811 w 7760648"/>
              <a:gd name="connsiteY4" fmla="*/ 162 h 1978616"/>
              <a:gd name="connsiteX5" fmla="*/ 4218440 w 7760648"/>
              <a:gd name="connsiteY5" fmla="*/ 892790 h 1978616"/>
              <a:gd name="connsiteX6" fmla="*/ 3739469 w 7760648"/>
              <a:gd name="connsiteY6" fmla="*/ 1709218 h 1978616"/>
              <a:gd name="connsiteX7" fmla="*/ 3971656 w 7760648"/>
              <a:gd name="connsiteY7" fmla="*/ 1948703 h 1978616"/>
              <a:gd name="connsiteX8" fmla="*/ 7760648 w 7760648"/>
              <a:gd name="connsiteY8" fmla="*/ 1342249 h 1978616"/>
              <a:gd name="connsiteX0" fmla="*/ 0 w 6639354"/>
              <a:gd name="connsiteY0" fmla="*/ 1720104 h 1978616"/>
              <a:gd name="connsiteX1" fmla="*/ 2717972 w 6639354"/>
              <a:gd name="connsiteY1" fmla="*/ 1978595 h 1978616"/>
              <a:gd name="connsiteX2" fmla="*/ 2912154 w 6639354"/>
              <a:gd name="connsiteY2" fmla="*/ 1709219 h 1978616"/>
              <a:gd name="connsiteX3" fmla="*/ 2389640 w 6639354"/>
              <a:gd name="connsiteY3" fmla="*/ 892790 h 1978616"/>
              <a:gd name="connsiteX4" fmla="*/ 3325811 w 6639354"/>
              <a:gd name="connsiteY4" fmla="*/ 162 h 1978616"/>
              <a:gd name="connsiteX5" fmla="*/ 4218440 w 6639354"/>
              <a:gd name="connsiteY5" fmla="*/ 892790 h 1978616"/>
              <a:gd name="connsiteX6" fmla="*/ 3739469 w 6639354"/>
              <a:gd name="connsiteY6" fmla="*/ 1709218 h 1978616"/>
              <a:gd name="connsiteX7" fmla="*/ 3971656 w 6639354"/>
              <a:gd name="connsiteY7" fmla="*/ 1948703 h 1978616"/>
              <a:gd name="connsiteX8" fmla="*/ 6639354 w 6639354"/>
              <a:gd name="connsiteY8" fmla="*/ 1566505 h 1978616"/>
              <a:gd name="connsiteX0" fmla="*/ 0 w 6639354"/>
              <a:gd name="connsiteY0" fmla="*/ 1720104 h 1978616"/>
              <a:gd name="connsiteX1" fmla="*/ 2717972 w 6639354"/>
              <a:gd name="connsiteY1" fmla="*/ 1978595 h 1978616"/>
              <a:gd name="connsiteX2" fmla="*/ 2912154 w 6639354"/>
              <a:gd name="connsiteY2" fmla="*/ 1709219 h 1978616"/>
              <a:gd name="connsiteX3" fmla="*/ 2389640 w 6639354"/>
              <a:gd name="connsiteY3" fmla="*/ 892790 h 1978616"/>
              <a:gd name="connsiteX4" fmla="*/ 3325811 w 6639354"/>
              <a:gd name="connsiteY4" fmla="*/ 162 h 1978616"/>
              <a:gd name="connsiteX5" fmla="*/ 4218440 w 6639354"/>
              <a:gd name="connsiteY5" fmla="*/ 892790 h 1978616"/>
              <a:gd name="connsiteX6" fmla="*/ 3739469 w 6639354"/>
              <a:gd name="connsiteY6" fmla="*/ 1709218 h 1978616"/>
              <a:gd name="connsiteX7" fmla="*/ 3971656 w 6639354"/>
              <a:gd name="connsiteY7" fmla="*/ 1948703 h 1978616"/>
              <a:gd name="connsiteX8" fmla="*/ 6639354 w 6639354"/>
              <a:gd name="connsiteY8" fmla="*/ 1566505 h 1978616"/>
              <a:gd name="connsiteX0" fmla="*/ 0 w 5538446"/>
              <a:gd name="connsiteY0" fmla="*/ 1720104 h 1978616"/>
              <a:gd name="connsiteX1" fmla="*/ 2717972 w 5538446"/>
              <a:gd name="connsiteY1" fmla="*/ 1978595 h 1978616"/>
              <a:gd name="connsiteX2" fmla="*/ 2912154 w 5538446"/>
              <a:gd name="connsiteY2" fmla="*/ 1709219 h 1978616"/>
              <a:gd name="connsiteX3" fmla="*/ 2389640 w 5538446"/>
              <a:gd name="connsiteY3" fmla="*/ 892790 h 1978616"/>
              <a:gd name="connsiteX4" fmla="*/ 3325811 w 5538446"/>
              <a:gd name="connsiteY4" fmla="*/ 162 h 1978616"/>
              <a:gd name="connsiteX5" fmla="*/ 4218440 w 5538446"/>
              <a:gd name="connsiteY5" fmla="*/ 892790 h 1978616"/>
              <a:gd name="connsiteX6" fmla="*/ 3739469 w 5538446"/>
              <a:gd name="connsiteY6" fmla="*/ 1709218 h 1978616"/>
              <a:gd name="connsiteX7" fmla="*/ 3971656 w 5538446"/>
              <a:gd name="connsiteY7" fmla="*/ 1948703 h 1978616"/>
              <a:gd name="connsiteX8" fmla="*/ 5538446 w 5538446"/>
              <a:gd name="connsiteY8" fmla="*/ 1811150 h 1978616"/>
              <a:gd name="connsiteX0" fmla="*/ 0 w 6802451"/>
              <a:gd name="connsiteY0" fmla="*/ 1557008 h 1980845"/>
              <a:gd name="connsiteX1" fmla="*/ 3981977 w 6802451"/>
              <a:gd name="connsiteY1" fmla="*/ 1978595 h 1980845"/>
              <a:gd name="connsiteX2" fmla="*/ 4176159 w 6802451"/>
              <a:gd name="connsiteY2" fmla="*/ 1709219 h 1980845"/>
              <a:gd name="connsiteX3" fmla="*/ 3653645 w 6802451"/>
              <a:gd name="connsiteY3" fmla="*/ 892790 h 1980845"/>
              <a:gd name="connsiteX4" fmla="*/ 4589816 w 6802451"/>
              <a:gd name="connsiteY4" fmla="*/ 162 h 1980845"/>
              <a:gd name="connsiteX5" fmla="*/ 5482445 w 6802451"/>
              <a:gd name="connsiteY5" fmla="*/ 892790 h 1980845"/>
              <a:gd name="connsiteX6" fmla="*/ 5003474 w 6802451"/>
              <a:gd name="connsiteY6" fmla="*/ 1709218 h 1980845"/>
              <a:gd name="connsiteX7" fmla="*/ 5235661 w 6802451"/>
              <a:gd name="connsiteY7" fmla="*/ 1948703 h 1980845"/>
              <a:gd name="connsiteX8" fmla="*/ 6802451 w 6802451"/>
              <a:gd name="connsiteY8" fmla="*/ 1811150 h 1980845"/>
              <a:gd name="connsiteX0" fmla="*/ 0 w 6802451"/>
              <a:gd name="connsiteY0" fmla="*/ 1557008 h 1980845"/>
              <a:gd name="connsiteX1" fmla="*/ 3981977 w 6802451"/>
              <a:gd name="connsiteY1" fmla="*/ 1978595 h 1980845"/>
              <a:gd name="connsiteX2" fmla="*/ 4176159 w 6802451"/>
              <a:gd name="connsiteY2" fmla="*/ 1709219 h 1980845"/>
              <a:gd name="connsiteX3" fmla="*/ 3653645 w 6802451"/>
              <a:gd name="connsiteY3" fmla="*/ 892790 h 1980845"/>
              <a:gd name="connsiteX4" fmla="*/ 4589816 w 6802451"/>
              <a:gd name="connsiteY4" fmla="*/ 162 h 1980845"/>
              <a:gd name="connsiteX5" fmla="*/ 5482445 w 6802451"/>
              <a:gd name="connsiteY5" fmla="*/ 892790 h 1980845"/>
              <a:gd name="connsiteX6" fmla="*/ 5003474 w 6802451"/>
              <a:gd name="connsiteY6" fmla="*/ 1709218 h 1980845"/>
              <a:gd name="connsiteX7" fmla="*/ 5235661 w 6802451"/>
              <a:gd name="connsiteY7" fmla="*/ 1948703 h 1980845"/>
              <a:gd name="connsiteX8" fmla="*/ 6802451 w 6802451"/>
              <a:gd name="connsiteY8" fmla="*/ 1811150 h 1980845"/>
              <a:gd name="connsiteX0" fmla="*/ 0 w 5927037"/>
              <a:gd name="connsiteY0" fmla="*/ 1679157 h 1987171"/>
              <a:gd name="connsiteX1" fmla="*/ 3106563 w 5927037"/>
              <a:gd name="connsiteY1" fmla="*/ 1978595 h 1987171"/>
              <a:gd name="connsiteX2" fmla="*/ 3300745 w 5927037"/>
              <a:gd name="connsiteY2" fmla="*/ 1709219 h 1987171"/>
              <a:gd name="connsiteX3" fmla="*/ 2778231 w 5927037"/>
              <a:gd name="connsiteY3" fmla="*/ 892790 h 1987171"/>
              <a:gd name="connsiteX4" fmla="*/ 3714402 w 5927037"/>
              <a:gd name="connsiteY4" fmla="*/ 162 h 1987171"/>
              <a:gd name="connsiteX5" fmla="*/ 4607031 w 5927037"/>
              <a:gd name="connsiteY5" fmla="*/ 892790 h 1987171"/>
              <a:gd name="connsiteX6" fmla="*/ 4128060 w 5927037"/>
              <a:gd name="connsiteY6" fmla="*/ 1709218 h 1987171"/>
              <a:gd name="connsiteX7" fmla="*/ 4360247 w 5927037"/>
              <a:gd name="connsiteY7" fmla="*/ 1948703 h 1987171"/>
              <a:gd name="connsiteX8" fmla="*/ 5927037 w 5927037"/>
              <a:gd name="connsiteY8" fmla="*/ 1811150 h 198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27037" h="1987171">
                <a:moveTo>
                  <a:pt x="0" y="1679157"/>
                </a:moveTo>
                <a:cubicBezTo>
                  <a:pt x="1910085" y="2077108"/>
                  <a:pt x="2556439" y="1973585"/>
                  <a:pt x="3106563" y="1978595"/>
                </a:cubicBezTo>
                <a:cubicBezTo>
                  <a:pt x="3656687" y="1983605"/>
                  <a:pt x="3498174" y="1808636"/>
                  <a:pt x="3300745" y="1709219"/>
                </a:cubicBezTo>
                <a:cubicBezTo>
                  <a:pt x="3103316" y="1609802"/>
                  <a:pt x="2796374" y="1351804"/>
                  <a:pt x="2778231" y="892790"/>
                </a:cubicBezTo>
                <a:cubicBezTo>
                  <a:pt x="2760088" y="433776"/>
                  <a:pt x="3170117" y="11048"/>
                  <a:pt x="3714402" y="162"/>
                </a:cubicBezTo>
                <a:cubicBezTo>
                  <a:pt x="4258687" y="-10724"/>
                  <a:pt x="4592516" y="531747"/>
                  <a:pt x="4607031" y="892790"/>
                </a:cubicBezTo>
                <a:cubicBezTo>
                  <a:pt x="4621546" y="1253833"/>
                  <a:pt x="4332287" y="1574006"/>
                  <a:pt x="4128060" y="1709218"/>
                </a:cubicBezTo>
                <a:cubicBezTo>
                  <a:pt x="3923833" y="1844430"/>
                  <a:pt x="4060418" y="1931714"/>
                  <a:pt x="4360247" y="1948703"/>
                </a:cubicBezTo>
                <a:cubicBezTo>
                  <a:pt x="4660077" y="1965692"/>
                  <a:pt x="5927037" y="1811150"/>
                  <a:pt x="5927037" y="1811150"/>
                </a:cubicBezTo>
              </a:path>
            </a:pathLst>
          </a:cu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530127" y="2993732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367857" y="2628832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&lt; 1 ms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79576" y="1451767"/>
            <a:ext cx="2576822" cy="3088640"/>
          </a:xfrm>
          <a:prstGeom prst="roundRect">
            <a:avLst>
              <a:gd name="adj" fmla="val 4944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7373819" y="3168840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165062" y="3252574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≤ 85 ms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3530127" y="3168840"/>
            <a:ext cx="401941" cy="0"/>
          </a:xfrm>
          <a:prstGeom prst="straightConnector1">
            <a:avLst/>
          </a:prstGeom>
          <a:ln w="25400" cmpd="sng">
            <a:solidFill>
              <a:srgbClr val="000000"/>
            </a:solidFill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367857" y="3239874"/>
            <a:ext cx="726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&lt; 1 ms</a:t>
            </a:r>
          </a:p>
        </p:txBody>
      </p:sp>
      <p:sp>
        <p:nvSpPr>
          <p:cNvPr id="40" name="Oval 39"/>
          <p:cNvSpPr/>
          <p:nvPr/>
        </p:nvSpPr>
        <p:spPr>
          <a:xfrm>
            <a:off x="2038423" y="3291712"/>
            <a:ext cx="225513" cy="22551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H</a:t>
            </a:r>
          </a:p>
        </p:txBody>
      </p:sp>
      <p:sp>
        <p:nvSpPr>
          <p:cNvPr id="41" name="Freeform 40"/>
          <p:cNvSpPr/>
          <p:nvPr/>
        </p:nvSpPr>
        <p:spPr>
          <a:xfrm flipH="1" flipV="1">
            <a:off x="5194246" y="3411250"/>
            <a:ext cx="163333" cy="356124"/>
          </a:xfrm>
          <a:custGeom>
            <a:avLst/>
            <a:gdLst>
              <a:gd name="connsiteX0" fmla="*/ 347133 w 366852"/>
              <a:gd name="connsiteY0" fmla="*/ 0 h 465666"/>
              <a:gd name="connsiteX1" fmla="*/ 338666 w 366852"/>
              <a:gd name="connsiteY1" fmla="*/ 177800 h 465666"/>
              <a:gd name="connsiteX2" fmla="*/ 76200 w 366852"/>
              <a:gd name="connsiteY2" fmla="*/ 372533 h 465666"/>
              <a:gd name="connsiteX3" fmla="*/ 0 w 366852"/>
              <a:gd name="connsiteY3" fmla="*/ 465666 h 46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852" h="465666">
                <a:moveTo>
                  <a:pt x="347133" y="0"/>
                </a:moveTo>
                <a:cubicBezTo>
                  <a:pt x="365477" y="57855"/>
                  <a:pt x="383821" y="115711"/>
                  <a:pt x="338666" y="177800"/>
                </a:cubicBezTo>
                <a:cubicBezTo>
                  <a:pt x="293511" y="239889"/>
                  <a:pt x="132644" y="324555"/>
                  <a:pt x="76200" y="372533"/>
                </a:cubicBezTo>
                <a:cubicBezTo>
                  <a:pt x="19756" y="420511"/>
                  <a:pt x="0" y="465666"/>
                  <a:pt x="0" y="465666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 rot="900000">
            <a:off x="5839536" y="2857879"/>
            <a:ext cx="528658" cy="800395"/>
            <a:chOff x="7620581" y="3935762"/>
            <a:chExt cx="528658" cy="800395"/>
          </a:xfrm>
        </p:grpSpPr>
        <p:sp>
          <p:nvSpPr>
            <p:cNvPr id="43" name="Can 42"/>
            <p:cNvSpPr/>
            <p:nvPr/>
          </p:nvSpPr>
          <p:spPr>
            <a:xfrm rot="20723856" flipH="1">
              <a:off x="7628722" y="4221819"/>
              <a:ext cx="511788" cy="514338"/>
            </a:xfrm>
            <a:prstGeom prst="can">
              <a:avLst>
                <a:gd name="adj" fmla="val 4113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44" name="Can 43"/>
            <p:cNvSpPr/>
            <p:nvPr/>
          </p:nvSpPr>
          <p:spPr>
            <a:xfrm rot="383558" flipH="1">
              <a:off x="7620581" y="3935762"/>
              <a:ext cx="528658" cy="558725"/>
            </a:xfrm>
            <a:prstGeom prst="can">
              <a:avLst>
                <a:gd name="adj" fmla="val 3182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 rot="4500000">
              <a:off x="7807148" y="4256745"/>
              <a:ext cx="224445" cy="430074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762123" y="3013064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cpGFP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5588724" y="3364507"/>
            <a:ext cx="260114" cy="45719"/>
          </a:xfrm>
          <a:custGeom>
            <a:avLst/>
            <a:gdLst>
              <a:gd name="connsiteX0" fmla="*/ 132522 w 132522"/>
              <a:gd name="connsiteY0" fmla="*/ 39781 h 46625"/>
              <a:gd name="connsiteX1" fmla="*/ 86139 w 132522"/>
              <a:gd name="connsiteY1" fmla="*/ 46407 h 46625"/>
              <a:gd name="connsiteX2" fmla="*/ 26504 w 132522"/>
              <a:gd name="connsiteY2" fmla="*/ 13277 h 46625"/>
              <a:gd name="connsiteX3" fmla="*/ 0 w 132522"/>
              <a:gd name="connsiteY3" fmla="*/ 25 h 4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522" h="46625">
                <a:moveTo>
                  <a:pt x="132522" y="39781"/>
                </a:moveTo>
                <a:cubicBezTo>
                  <a:pt x="117061" y="41990"/>
                  <a:pt x="101693" y="47821"/>
                  <a:pt x="86139" y="46407"/>
                </a:cubicBezTo>
                <a:cubicBezTo>
                  <a:pt x="78734" y="45734"/>
                  <a:pt x="28182" y="14326"/>
                  <a:pt x="26504" y="13277"/>
                </a:cubicBezTo>
                <a:cubicBezTo>
                  <a:pt x="3340" y="-1200"/>
                  <a:pt x="14991" y="25"/>
                  <a:pt x="0" y="2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 rot="5660404">
            <a:off x="5731329" y="3094207"/>
            <a:ext cx="71959" cy="161934"/>
          </a:xfrm>
          <a:custGeom>
            <a:avLst/>
            <a:gdLst>
              <a:gd name="connsiteX0" fmla="*/ 12471 w 155214"/>
              <a:gd name="connsiteY0" fmla="*/ 279400 h 279400"/>
              <a:gd name="connsiteX1" fmla="*/ 6121 w 155214"/>
              <a:gd name="connsiteY1" fmla="*/ 203200 h 279400"/>
              <a:gd name="connsiteX2" fmla="*/ 88671 w 155214"/>
              <a:gd name="connsiteY2" fmla="*/ 165100 h 279400"/>
              <a:gd name="connsiteX3" fmla="*/ 152171 w 155214"/>
              <a:gd name="connsiteY3" fmla="*/ 101600 h 279400"/>
              <a:gd name="connsiteX4" fmla="*/ 145821 w 155214"/>
              <a:gd name="connsiteY4" fmla="*/ 0 h 279400"/>
              <a:gd name="connsiteX0" fmla="*/ 24667 w 167410"/>
              <a:gd name="connsiteY0" fmla="*/ 279400 h 279400"/>
              <a:gd name="connsiteX1" fmla="*/ 3599 w 167410"/>
              <a:gd name="connsiteY1" fmla="*/ 123638 h 279400"/>
              <a:gd name="connsiteX2" fmla="*/ 100867 w 167410"/>
              <a:gd name="connsiteY2" fmla="*/ 165100 h 279400"/>
              <a:gd name="connsiteX3" fmla="*/ 164367 w 167410"/>
              <a:gd name="connsiteY3" fmla="*/ 101600 h 279400"/>
              <a:gd name="connsiteX4" fmla="*/ 158017 w 167410"/>
              <a:gd name="connsiteY4" fmla="*/ 0 h 279400"/>
              <a:gd name="connsiteX0" fmla="*/ 24667 w 199912"/>
              <a:gd name="connsiteY0" fmla="*/ 279400 h 279400"/>
              <a:gd name="connsiteX1" fmla="*/ 3599 w 199912"/>
              <a:gd name="connsiteY1" fmla="*/ 123638 h 279400"/>
              <a:gd name="connsiteX2" fmla="*/ 100867 w 199912"/>
              <a:gd name="connsiteY2" fmla="*/ 165100 h 279400"/>
              <a:gd name="connsiteX3" fmla="*/ 198710 w 199912"/>
              <a:gd name="connsiteY3" fmla="*/ 144442 h 279400"/>
              <a:gd name="connsiteX4" fmla="*/ 158017 w 199912"/>
              <a:gd name="connsiteY4" fmla="*/ 0 h 279400"/>
              <a:gd name="connsiteX0" fmla="*/ 24667 w 171915"/>
              <a:gd name="connsiteY0" fmla="*/ 279400 h 279400"/>
              <a:gd name="connsiteX1" fmla="*/ 3599 w 171915"/>
              <a:gd name="connsiteY1" fmla="*/ 123638 h 279400"/>
              <a:gd name="connsiteX2" fmla="*/ 100867 w 171915"/>
              <a:gd name="connsiteY2" fmla="*/ 165100 h 279400"/>
              <a:gd name="connsiteX3" fmla="*/ 169432 w 171915"/>
              <a:gd name="connsiteY3" fmla="*/ 116811 h 279400"/>
              <a:gd name="connsiteX4" fmla="*/ 158017 w 171915"/>
              <a:gd name="connsiteY4" fmla="*/ 0 h 279400"/>
              <a:gd name="connsiteX0" fmla="*/ 16204 w 163452"/>
              <a:gd name="connsiteY0" fmla="*/ 279400 h 279400"/>
              <a:gd name="connsiteX1" fmla="*/ 5000 w 163452"/>
              <a:gd name="connsiteY1" fmla="*/ 167095 h 279400"/>
              <a:gd name="connsiteX2" fmla="*/ 92404 w 163452"/>
              <a:gd name="connsiteY2" fmla="*/ 165100 h 279400"/>
              <a:gd name="connsiteX3" fmla="*/ 160969 w 163452"/>
              <a:gd name="connsiteY3" fmla="*/ 116811 h 279400"/>
              <a:gd name="connsiteX4" fmla="*/ 149554 w 163452"/>
              <a:gd name="connsiteY4" fmla="*/ 0 h 279400"/>
              <a:gd name="connsiteX0" fmla="*/ 22646 w 169894"/>
              <a:gd name="connsiteY0" fmla="*/ 279400 h 279400"/>
              <a:gd name="connsiteX1" fmla="*/ 3852 w 169894"/>
              <a:gd name="connsiteY1" fmla="*/ 203518 h 279400"/>
              <a:gd name="connsiteX2" fmla="*/ 98846 w 169894"/>
              <a:gd name="connsiteY2" fmla="*/ 165100 h 279400"/>
              <a:gd name="connsiteX3" fmla="*/ 167411 w 169894"/>
              <a:gd name="connsiteY3" fmla="*/ 116811 h 279400"/>
              <a:gd name="connsiteX4" fmla="*/ 155996 w 169894"/>
              <a:gd name="connsiteY4" fmla="*/ 0 h 279400"/>
              <a:gd name="connsiteX0" fmla="*/ 27350 w 174598"/>
              <a:gd name="connsiteY0" fmla="*/ 279400 h 279400"/>
              <a:gd name="connsiteX1" fmla="*/ 8556 w 174598"/>
              <a:gd name="connsiteY1" fmla="*/ 203518 h 279400"/>
              <a:gd name="connsiteX2" fmla="*/ 103550 w 174598"/>
              <a:gd name="connsiteY2" fmla="*/ 165100 h 279400"/>
              <a:gd name="connsiteX3" fmla="*/ 172115 w 174598"/>
              <a:gd name="connsiteY3" fmla="*/ 116811 h 279400"/>
              <a:gd name="connsiteX4" fmla="*/ 160700 w 174598"/>
              <a:gd name="connsiteY4" fmla="*/ 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598" h="279400">
                <a:moveTo>
                  <a:pt x="27350" y="279400"/>
                </a:moveTo>
                <a:cubicBezTo>
                  <a:pt x="17825" y="250825"/>
                  <a:pt x="-15504" y="237259"/>
                  <a:pt x="8556" y="203518"/>
                </a:cubicBezTo>
                <a:cubicBezTo>
                  <a:pt x="32616" y="169777"/>
                  <a:pt x="76290" y="179551"/>
                  <a:pt x="103550" y="165100"/>
                </a:cubicBezTo>
                <a:cubicBezTo>
                  <a:pt x="130810" y="150649"/>
                  <a:pt x="162590" y="144328"/>
                  <a:pt x="172115" y="116811"/>
                </a:cubicBezTo>
                <a:cubicBezTo>
                  <a:pt x="181640" y="89294"/>
                  <a:pt x="160700" y="0"/>
                  <a:pt x="160700" y="0"/>
                </a:cubicBezTo>
              </a:path>
            </a:pathLst>
          </a:custGeom>
          <a:ln w="12700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17100000" flipH="1">
            <a:off x="5171909" y="3075333"/>
            <a:ext cx="675885" cy="427883"/>
          </a:xfrm>
          <a:custGeom>
            <a:avLst/>
            <a:gdLst>
              <a:gd name="connsiteX0" fmla="*/ 564538 w 957138"/>
              <a:gd name="connsiteY0" fmla="*/ 167927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64538 w 957138"/>
              <a:gd name="connsiteY11" fmla="*/ 167927 h 562056"/>
              <a:gd name="connsiteX0" fmla="*/ 524781 w 957138"/>
              <a:gd name="connsiteY0" fmla="*/ 174553 h 562056"/>
              <a:gd name="connsiteX1" fmla="*/ 392259 w 957138"/>
              <a:gd name="connsiteY1" fmla="*/ 128170 h 562056"/>
              <a:gd name="connsiteX2" fmla="*/ 259738 w 957138"/>
              <a:gd name="connsiteY2" fmla="*/ 8901 h 562056"/>
              <a:gd name="connsiteX3" fmla="*/ 60955 w 957138"/>
              <a:gd name="connsiteY3" fmla="*/ 35405 h 562056"/>
              <a:gd name="connsiteX4" fmla="*/ 7946 w 957138"/>
              <a:gd name="connsiteY4" fmla="*/ 247440 h 562056"/>
              <a:gd name="connsiteX5" fmla="*/ 206729 w 957138"/>
              <a:gd name="connsiteY5" fmla="*/ 472727 h 562056"/>
              <a:gd name="connsiteX6" fmla="*/ 557911 w 957138"/>
              <a:gd name="connsiteY6" fmla="*/ 558866 h 562056"/>
              <a:gd name="connsiteX7" fmla="*/ 915720 w 957138"/>
              <a:gd name="connsiteY7" fmla="*/ 373335 h 562056"/>
              <a:gd name="connsiteX8" fmla="*/ 935598 w 957138"/>
              <a:gd name="connsiteY8" fmla="*/ 161301 h 562056"/>
              <a:gd name="connsiteX9" fmla="*/ 789825 w 957138"/>
              <a:gd name="connsiteY9" fmla="*/ 35405 h 562056"/>
              <a:gd name="connsiteX10" fmla="*/ 630798 w 957138"/>
              <a:gd name="connsiteY10" fmla="*/ 95040 h 562056"/>
              <a:gd name="connsiteX11" fmla="*/ 524781 w 957138"/>
              <a:gd name="connsiteY11" fmla="*/ 174553 h 562056"/>
              <a:gd name="connsiteX0" fmla="*/ 524781 w 950109"/>
              <a:gd name="connsiteY0" fmla="*/ 174553 h 563203"/>
              <a:gd name="connsiteX1" fmla="*/ 392259 w 950109"/>
              <a:gd name="connsiteY1" fmla="*/ 128170 h 563203"/>
              <a:gd name="connsiteX2" fmla="*/ 259738 w 950109"/>
              <a:gd name="connsiteY2" fmla="*/ 8901 h 563203"/>
              <a:gd name="connsiteX3" fmla="*/ 60955 w 950109"/>
              <a:gd name="connsiteY3" fmla="*/ 35405 h 563203"/>
              <a:gd name="connsiteX4" fmla="*/ 7946 w 950109"/>
              <a:gd name="connsiteY4" fmla="*/ 247440 h 563203"/>
              <a:gd name="connsiteX5" fmla="*/ 206729 w 950109"/>
              <a:gd name="connsiteY5" fmla="*/ 472727 h 563203"/>
              <a:gd name="connsiteX6" fmla="*/ 557911 w 950109"/>
              <a:gd name="connsiteY6" fmla="*/ 558866 h 563203"/>
              <a:gd name="connsiteX7" fmla="*/ 902142 w 950109"/>
              <a:gd name="connsiteY7" fmla="*/ 351105 h 563203"/>
              <a:gd name="connsiteX8" fmla="*/ 935598 w 950109"/>
              <a:gd name="connsiteY8" fmla="*/ 161301 h 563203"/>
              <a:gd name="connsiteX9" fmla="*/ 789825 w 950109"/>
              <a:gd name="connsiteY9" fmla="*/ 35405 h 563203"/>
              <a:gd name="connsiteX10" fmla="*/ 630798 w 950109"/>
              <a:gd name="connsiteY10" fmla="*/ 95040 h 563203"/>
              <a:gd name="connsiteX11" fmla="*/ 524781 w 950109"/>
              <a:gd name="connsiteY11" fmla="*/ 174553 h 563203"/>
              <a:gd name="connsiteX0" fmla="*/ 524781 w 948802"/>
              <a:gd name="connsiteY0" fmla="*/ 174553 h 563203"/>
              <a:gd name="connsiteX1" fmla="*/ 392259 w 948802"/>
              <a:gd name="connsiteY1" fmla="*/ 128170 h 563203"/>
              <a:gd name="connsiteX2" fmla="*/ 259738 w 948802"/>
              <a:gd name="connsiteY2" fmla="*/ 8901 h 563203"/>
              <a:gd name="connsiteX3" fmla="*/ 60955 w 948802"/>
              <a:gd name="connsiteY3" fmla="*/ 35405 h 563203"/>
              <a:gd name="connsiteX4" fmla="*/ 7946 w 948802"/>
              <a:gd name="connsiteY4" fmla="*/ 247440 h 563203"/>
              <a:gd name="connsiteX5" fmla="*/ 206729 w 948802"/>
              <a:gd name="connsiteY5" fmla="*/ 472727 h 563203"/>
              <a:gd name="connsiteX6" fmla="*/ 557911 w 948802"/>
              <a:gd name="connsiteY6" fmla="*/ 558866 h 563203"/>
              <a:gd name="connsiteX7" fmla="*/ 902142 w 948802"/>
              <a:gd name="connsiteY7" fmla="*/ 351105 h 563203"/>
              <a:gd name="connsiteX8" fmla="*/ 935598 w 948802"/>
              <a:gd name="connsiteY8" fmla="*/ 161301 h 563203"/>
              <a:gd name="connsiteX9" fmla="*/ 789825 w 948802"/>
              <a:gd name="connsiteY9" fmla="*/ 35405 h 563203"/>
              <a:gd name="connsiteX10" fmla="*/ 630798 w 948802"/>
              <a:gd name="connsiteY10" fmla="*/ 95040 h 563203"/>
              <a:gd name="connsiteX11" fmla="*/ 524781 w 948802"/>
              <a:gd name="connsiteY11" fmla="*/ 174553 h 563203"/>
              <a:gd name="connsiteX0" fmla="*/ 524781 w 948028"/>
              <a:gd name="connsiteY0" fmla="*/ 174553 h 564788"/>
              <a:gd name="connsiteX1" fmla="*/ 392259 w 948028"/>
              <a:gd name="connsiteY1" fmla="*/ 128170 h 564788"/>
              <a:gd name="connsiteX2" fmla="*/ 259738 w 948028"/>
              <a:gd name="connsiteY2" fmla="*/ 8901 h 564788"/>
              <a:gd name="connsiteX3" fmla="*/ 60955 w 948028"/>
              <a:gd name="connsiteY3" fmla="*/ 35405 h 564788"/>
              <a:gd name="connsiteX4" fmla="*/ 7946 w 948028"/>
              <a:gd name="connsiteY4" fmla="*/ 247440 h 564788"/>
              <a:gd name="connsiteX5" fmla="*/ 206729 w 948028"/>
              <a:gd name="connsiteY5" fmla="*/ 472727 h 564788"/>
              <a:gd name="connsiteX6" fmla="*/ 557911 w 948028"/>
              <a:gd name="connsiteY6" fmla="*/ 558866 h 564788"/>
              <a:gd name="connsiteX7" fmla="*/ 900323 w 948028"/>
              <a:gd name="connsiteY7" fmla="*/ 322460 h 564788"/>
              <a:gd name="connsiteX8" fmla="*/ 935598 w 948028"/>
              <a:gd name="connsiteY8" fmla="*/ 161301 h 564788"/>
              <a:gd name="connsiteX9" fmla="*/ 789825 w 948028"/>
              <a:gd name="connsiteY9" fmla="*/ 35405 h 564788"/>
              <a:gd name="connsiteX10" fmla="*/ 630798 w 948028"/>
              <a:gd name="connsiteY10" fmla="*/ 95040 h 564788"/>
              <a:gd name="connsiteX11" fmla="*/ 524781 w 948028"/>
              <a:gd name="connsiteY11" fmla="*/ 174553 h 564788"/>
              <a:gd name="connsiteX0" fmla="*/ 524781 w 943757"/>
              <a:gd name="connsiteY0" fmla="*/ 174553 h 564788"/>
              <a:gd name="connsiteX1" fmla="*/ 392259 w 943757"/>
              <a:gd name="connsiteY1" fmla="*/ 128170 h 564788"/>
              <a:gd name="connsiteX2" fmla="*/ 259738 w 943757"/>
              <a:gd name="connsiteY2" fmla="*/ 8901 h 564788"/>
              <a:gd name="connsiteX3" fmla="*/ 60955 w 943757"/>
              <a:gd name="connsiteY3" fmla="*/ 35405 h 564788"/>
              <a:gd name="connsiteX4" fmla="*/ 7946 w 943757"/>
              <a:gd name="connsiteY4" fmla="*/ 247440 h 564788"/>
              <a:gd name="connsiteX5" fmla="*/ 206729 w 943757"/>
              <a:gd name="connsiteY5" fmla="*/ 472727 h 564788"/>
              <a:gd name="connsiteX6" fmla="*/ 557911 w 943757"/>
              <a:gd name="connsiteY6" fmla="*/ 558866 h 564788"/>
              <a:gd name="connsiteX7" fmla="*/ 900323 w 943757"/>
              <a:gd name="connsiteY7" fmla="*/ 322460 h 564788"/>
              <a:gd name="connsiteX8" fmla="*/ 926993 w 943757"/>
              <a:gd name="connsiteY8" fmla="*/ 121542 h 564788"/>
              <a:gd name="connsiteX9" fmla="*/ 789825 w 943757"/>
              <a:gd name="connsiteY9" fmla="*/ 35405 h 564788"/>
              <a:gd name="connsiteX10" fmla="*/ 630798 w 943757"/>
              <a:gd name="connsiteY10" fmla="*/ 95040 h 564788"/>
              <a:gd name="connsiteX11" fmla="*/ 524781 w 943757"/>
              <a:gd name="connsiteY11" fmla="*/ 174553 h 564788"/>
              <a:gd name="connsiteX0" fmla="*/ 524781 w 943757"/>
              <a:gd name="connsiteY0" fmla="*/ 174553 h 564788"/>
              <a:gd name="connsiteX1" fmla="*/ 392259 w 943757"/>
              <a:gd name="connsiteY1" fmla="*/ 128170 h 564788"/>
              <a:gd name="connsiteX2" fmla="*/ 259738 w 943757"/>
              <a:gd name="connsiteY2" fmla="*/ 8901 h 564788"/>
              <a:gd name="connsiteX3" fmla="*/ 60955 w 943757"/>
              <a:gd name="connsiteY3" fmla="*/ 35405 h 564788"/>
              <a:gd name="connsiteX4" fmla="*/ 7946 w 943757"/>
              <a:gd name="connsiteY4" fmla="*/ 247440 h 564788"/>
              <a:gd name="connsiteX5" fmla="*/ 206729 w 943757"/>
              <a:gd name="connsiteY5" fmla="*/ 472727 h 564788"/>
              <a:gd name="connsiteX6" fmla="*/ 557911 w 943757"/>
              <a:gd name="connsiteY6" fmla="*/ 558866 h 564788"/>
              <a:gd name="connsiteX7" fmla="*/ 900323 w 943757"/>
              <a:gd name="connsiteY7" fmla="*/ 322460 h 564788"/>
              <a:gd name="connsiteX8" fmla="*/ 926993 w 943757"/>
              <a:gd name="connsiteY8" fmla="*/ 121542 h 564788"/>
              <a:gd name="connsiteX9" fmla="*/ 789825 w 943757"/>
              <a:gd name="connsiteY9" fmla="*/ 35405 h 564788"/>
              <a:gd name="connsiteX10" fmla="*/ 656798 w 943757"/>
              <a:gd name="connsiteY10" fmla="*/ 73441 h 564788"/>
              <a:gd name="connsiteX11" fmla="*/ 524781 w 943757"/>
              <a:gd name="connsiteY11" fmla="*/ 174553 h 56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43757" h="564788">
                <a:moveTo>
                  <a:pt x="524781" y="174553"/>
                </a:moveTo>
                <a:cubicBezTo>
                  <a:pt x="480691" y="183674"/>
                  <a:pt x="436433" y="155779"/>
                  <a:pt x="392259" y="128170"/>
                </a:cubicBezTo>
                <a:cubicBezTo>
                  <a:pt x="348085" y="100561"/>
                  <a:pt x="314955" y="24362"/>
                  <a:pt x="259738" y="8901"/>
                </a:cubicBezTo>
                <a:cubicBezTo>
                  <a:pt x="204521" y="-6560"/>
                  <a:pt x="102920" y="-4351"/>
                  <a:pt x="60955" y="35405"/>
                </a:cubicBezTo>
                <a:cubicBezTo>
                  <a:pt x="18990" y="75161"/>
                  <a:pt x="-16350" y="174553"/>
                  <a:pt x="7946" y="247440"/>
                </a:cubicBezTo>
                <a:cubicBezTo>
                  <a:pt x="32242" y="320327"/>
                  <a:pt x="115068" y="420823"/>
                  <a:pt x="206729" y="472727"/>
                </a:cubicBezTo>
                <a:cubicBezTo>
                  <a:pt x="298390" y="524631"/>
                  <a:pt x="442312" y="583910"/>
                  <a:pt x="557911" y="558866"/>
                </a:cubicBezTo>
                <a:cubicBezTo>
                  <a:pt x="673510" y="533822"/>
                  <a:pt x="838809" y="395347"/>
                  <a:pt x="900323" y="322460"/>
                </a:cubicBezTo>
                <a:cubicBezTo>
                  <a:pt x="961837" y="249573"/>
                  <a:pt x="945409" y="169384"/>
                  <a:pt x="926993" y="121542"/>
                </a:cubicBezTo>
                <a:cubicBezTo>
                  <a:pt x="908577" y="73700"/>
                  <a:pt x="840625" y="46448"/>
                  <a:pt x="789825" y="35405"/>
                </a:cubicBezTo>
                <a:cubicBezTo>
                  <a:pt x="739025" y="24361"/>
                  <a:pt x="700972" y="50250"/>
                  <a:pt x="656798" y="73441"/>
                </a:cubicBezTo>
                <a:cubicBezTo>
                  <a:pt x="612624" y="96632"/>
                  <a:pt x="568871" y="165432"/>
                  <a:pt x="524781" y="174553"/>
                </a:cubicBezTo>
                <a:close/>
              </a:path>
            </a:pathLst>
          </a:cu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215733" y="3289274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/>
                <a:cs typeface="Helvetica"/>
              </a:rPr>
              <a:t>GltI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900734" y="3291712"/>
            <a:ext cx="225513" cy="22551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H</a:t>
            </a:r>
          </a:p>
        </p:txBody>
      </p:sp>
      <p:sp>
        <p:nvSpPr>
          <p:cNvPr id="52" name="Regular Pentagon 51"/>
          <p:cNvSpPr/>
          <p:nvPr/>
        </p:nvSpPr>
        <p:spPr>
          <a:xfrm rot="19980741">
            <a:off x="1266678" y="1948026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gular Pentagon 52"/>
          <p:cNvSpPr/>
          <p:nvPr/>
        </p:nvSpPr>
        <p:spPr>
          <a:xfrm rot="19980741">
            <a:off x="1374479" y="2164079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gular Pentagon 53"/>
          <p:cNvSpPr/>
          <p:nvPr/>
        </p:nvSpPr>
        <p:spPr>
          <a:xfrm rot="19980741">
            <a:off x="1588313" y="1759404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gular Pentagon 54"/>
          <p:cNvSpPr/>
          <p:nvPr/>
        </p:nvSpPr>
        <p:spPr>
          <a:xfrm rot="19980741">
            <a:off x="1464387" y="1903368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gular Pentagon 55"/>
          <p:cNvSpPr/>
          <p:nvPr/>
        </p:nvSpPr>
        <p:spPr>
          <a:xfrm rot="19980741">
            <a:off x="1616787" y="2055768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gular Pentagon 56"/>
          <p:cNvSpPr/>
          <p:nvPr/>
        </p:nvSpPr>
        <p:spPr>
          <a:xfrm rot="19980741">
            <a:off x="5205421" y="2101148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gular Pentagon 57"/>
          <p:cNvSpPr/>
          <p:nvPr/>
        </p:nvSpPr>
        <p:spPr>
          <a:xfrm rot="19980741">
            <a:off x="5357821" y="2253548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gular Pentagon 58"/>
          <p:cNvSpPr/>
          <p:nvPr/>
        </p:nvSpPr>
        <p:spPr>
          <a:xfrm rot="19980741">
            <a:off x="4758897" y="2704347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gular Pentagon 59"/>
          <p:cNvSpPr/>
          <p:nvPr/>
        </p:nvSpPr>
        <p:spPr>
          <a:xfrm rot="19980741">
            <a:off x="5175853" y="2651039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gular Pentagon 60"/>
          <p:cNvSpPr/>
          <p:nvPr/>
        </p:nvSpPr>
        <p:spPr>
          <a:xfrm rot="19980741">
            <a:off x="4911080" y="3042438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gular Pentagon 61"/>
          <p:cNvSpPr/>
          <p:nvPr/>
        </p:nvSpPr>
        <p:spPr>
          <a:xfrm rot="19980741">
            <a:off x="8983372" y="3237619"/>
            <a:ext cx="130264" cy="124061"/>
          </a:xfrm>
          <a:prstGeom prst="pentagon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939698" y="2038549"/>
            <a:ext cx="1277914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Glu binding,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deprotonation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912461" y="3697027"/>
            <a:ext cx="1338828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Glu unbinding,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protonation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345414" y="2038549"/>
            <a:ext cx="771366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Glu 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release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290912" y="3697027"/>
            <a:ext cx="880370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Glu </a:t>
            </a:r>
          </a:p>
          <a:p>
            <a:pPr algn="ctr">
              <a:lnSpc>
                <a:spcPts val="1400"/>
              </a:lnSpc>
            </a:pPr>
            <a:r>
              <a:rPr lang="en-US" sz="1400" dirty="0">
                <a:latin typeface="Helvetica"/>
                <a:cs typeface="Helvetica"/>
              </a:rPr>
              <a:t>reuptake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F4241D2-2F95-6E4F-9338-04D4603BB8DD}"/>
              </a:ext>
            </a:extLst>
          </p:cNvPr>
          <p:cNvGrpSpPr/>
          <p:nvPr/>
        </p:nvGrpSpPr>
        <p:grpSpPr>
          <a:xfrm>
            <a:off x="481886" y="4589505"/>
            <a:ext cx="10400739" cy="1821921"/>
            <a:chOff x="481886" y="4589505"/>
            <a:chExt cx="10400739" cy="1821921"/>
          </a:xfrm>
        </p:grpSpPr>
        <p:sp>
          <p:nvSpPr>
            <p:cNvPr id="67" name="Freeform 66"/>
            <p:cNvSpPr/>
            <p:nvPr/>
          </p:nvSpPr>
          <p:spPr>
            <a:xfrm>
              <a:off x="1048799" y="4994159"/>
              <a:ext cx="1823331" cy="778934"/>
            </a:xfrm>
            <a:custGeom>
              <a:avLst/>
              <a:gdLst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982134 w 1921934"/>
                <a:gd name="connsiteY6" fmla="*/ 1091013 h 1328080"/>
                <a:gd name="connsiteX7" fmla="*/ 1346200 w 1921934"/>
                <a:gd name="connsiteY7" fmla="*/ 1099480 h 1328080"/>
                <a:gd name="connsiteX8" fmla="*/ 1693334 w 1921934"/>
                <a:gd name="connsiteY8" fmla="*/ 1268813 h 1328080"/>
                <a:gd name="connsiteX9" fmla="*/ 1921934 w 1921934"/>
                <a:gd name="connsiteY9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346200 w 1921934"/>
                <a:gd name="connsiteY6" fmla="*/ 1099480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83094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266852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1934" h="1328080">
                  <a:moveTo>
                    <a:pt x="0" y="159680"/>
                  </a:moveTo>
                  <a:cubicBezTo>
                    <a:pt x="19755" y="114524"/>
                    <a:pt x="39511" y="69369"/>
                    <a:pt x="59267" y="49613"/>
                  </a:cubicBezTo>
                  <a:cubicBezTo>
                    <a:pt x="79023" y="29857"/>
                    <a:pt x="74790" y="-46343"/>
                    <a:pt x="118534" y="41146"/>
                  </a:cubicBezTo>
                  <a:cubicBezTo>
                    <a:pt x="162278" y="128635"/>
                    <a:pt x="255412" y="378402"/>
                    <a:pt x="321734" y="574546"/>
                  </a:cubicBezTo>
                  <a:cubicBezTo>
                    <a:pt x="388056" y="770690"/>
                    <a:pt x="443089" y="1102629"/>
                    <a:pt x="516467" y="1218013"/>
                  </a:cubicBezTo>
                  <a:cubicBezTo>
                    <a:pt x="589845" y="1333397"/>
                    <a:pt x="648177" y="1274234"/>
                    <a:pt x="762000" y="1266852"/>
                  </a:cubicBezTo>
                  <a:cubicBezTo>
                    <a:pt x="875823" y="1259470"/>
                    <a:pt x="1044183" y="1173395"/>
                    <a:pt x="1199405" y="1173722"/>
                  </a:cubicBezTo>
                  <a:cubicBezTo>
                    <a:pt x="1354627" y="1174049"/>
                    <a:pt x="1597378" y="1230713"/>
                    <a:pt x="1693334" y="1268813"/>
                  </a:cubicBezTo>
                  <a:cubicBezTo>
                    <a:pt x="1789290" y="1306913"/>
                    <a:pt x="1883834" y="1316791"/>
                    <a:pt x="1921934" y="1328080"/>
                  </a:cubicBezTo>
                </a:path>
              </a:pathLst>
            </a:custGeom>
            <a:ln w="1905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746833" y="4703371"/>
              <a:ext cx="2446775" cy="1472747"/>
              <a:chOff x="7696752" y="2882097"/>
              <a:chExt cx="1880360" cy="1472747"/>
            </a:xfrm>
          </p:grpSpPr>
          <p:cxnSp>
            <p:nvCxnSpPr>
              <p:cNvPr id="69" name="Straight Connector 68"/>
              <p:cNvCxnSpPr/>
              <p:nvPr/>
            </p:nvCxnSpPr>
            <p:spPr>
              <a:xfrm flipH="1">
                <a:off x="7916729" y="4034639"/>
                <a:ext cx="1491117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7696752" y="4047067"/>
                <a:ext cx="5289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400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202739" y="4047067"/>
                <a:ext cx="527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450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8724028" y="4047067"/>
                <a:ext cx="527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500</a:t>
                </a:r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>
                <a:off x="8404257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8904534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7915461" y="2882097"/>
                <a:ext cx="0" cy="115649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9404811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9206059" y="4047067"/>
                <a:ext cx="3710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550</a:t>
                </a: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1254047" y="4831560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pKa &gt; 7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16200000">
              <a:off x="25191" y="5046200"/>
              <a:ext cx="1436612" cy="523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Absoprtion</a:t>
              </a:r>
            </a:p>
            <a:p>
              <a:pPr algn="ctr"/>
              <a:r>
                <a:rPr lang="en-US" sz="1400" dirty="0">
                  <a:latin typeface="Helvetica"/>
                  <a:cs typeface="Helvetica"/>
                </a:rPr>
                <a:t> (arbitrary units)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 rot="16200000">
              <a:off x="7710973" y="5046200"/>
              <a:ext cx="1436612" cy="523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Absoprtion</a:t>
              </a:r>
            </a:p>
            <a:p>
              <a:pPr algn="ctr"/>
              <a:r>
                <a:rPr lang="en-US" sz="1400" dirty="0">
                  <a:latin typeface="Helvetica"/>
                  <a:cs typeface="Helvetica"/>
                </a:rPr>
                <a:t> (arbitrary units)</a:t>
              </a:r>
            </a:p>
          </p:txBody>
        </p:sp>
        <p:cxnSp>
          <p:nvCxnSpPr>
            <p:cNvPr id="81" name="Straight Connector 80"/>
            <p:cNvCxnSpPr/>
            <p:nvPr/>
          </p:nvCxnSpPr>
          <p:spPr>
            <a:xfrm flipH="1">
              <a:off x="8722091" y="5846885"/>
              <a:ext cx="194028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8435851" y="5859313"/>
              <a:ext cx="6883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400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9094255" y="5859313"/>
              <a:ext cx="6863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450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9772570" y="5859313"/>
              <a:ext cx="6863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500</a:t>
              </a:r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9356475" y="5757701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007449" y="5757701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8720441" y="4703371"/>
              <a:ext cx="0" cy="114746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10658422" y="5757701"/>
              <a:ext cx="0" cy="9313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10399801" y="5859313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550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10206" y="6103649"/>
              <a:ext cx="1540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Wavelength (nm)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192105" y="6103649"/>
              <a:ext cx="1540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Wavelength (nm)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8720441" y="4831560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pKa &lt; 7</a:t>
              </a:r>
            </a:p>
          </p:txBody>
        </p:sp>
        <p:sp>
          <p:nvSpPr>
            <p:cNvPr id="93" name="Freeform 92"/>
            <p:cNvSpPr/>
            <p:nvPr/>
          </p:nvSpPr>
          <p:spPr>
            <a:xfrm>
              <a:off x="8743692" y="5006948"/>
              <a:ext cx="1924477" cy="728134"/>
            </a:xfrm>
            <a:custGeom>
              <a:avLst/>
              <a:gdLst>
                <a:gd name="connsiteX0" fmla="*/ 0 w 1981200"/>
                <a:gd name="connsiteY0" fmla="*/ 635793 h 1076060"/>
                <a:gd name="connsiteX1" fmla="*/ 33867 w 1981200"/>
                <a:gd name="connsiteY1" fmla="*/ 551127 h 1076060"/>
                <a:gd name="connsiteX2" fmla="*/ 118534 w 1981200"/>
                <a:gd name="connsiteY2" fmla="*/ 559593 h 1076060"/>
                <a:gd name="connsiteX3" fmla="*/ 245534 w 1981200"/>
                <a:gd name="connsiteY3" fmla="*/ 999860 h 1076060"/>
                <a:gd name="connsiteX4" fmla="*/ 626534 w 1981200"/>
                <a:gd name="connsiteY4" fmla="*/ 906727 h 1076060"/>
                <a:gd name="connsiteX5" fmla="*/ 897467 w 1981200"/>
                <a:gd name="connsiteY5" fmla="*/ 305593 h 1076060"/>
                <a:gd name="connsiteX6" fmla="*/ 1007534 w 1981200"/>
                <a:gd name="connsiteY6" fmla="*/ 102393 h 1076060"/>
                <a:gd name="connsiteX7" fmla="*/ 1202267 w 1981200"/>
                <a:gd name="connsiteY7" fmla="*/ 26193 h 1076060"/>
                <a:gd name="connsiteX8" fmla="*/ 1439334 w 1981200"/>
                <a:gd name="connsiteY8" fmla="*/ 551127 h 1076060"/>
                <a:gd name="connsiteX9" fmla="*/ 1608667 w 1981200"/>
                <a:gd name="connsiteY9" fmla="*/ 898260 h 1076060"/>
                <a:gd name="connsiteX10" fmla="*/ 1981200 w 1981200"/>
                <a:gd name="connsiteY10" fmla="*/ 1076060 h 1076060"/>
                <a:gd name="connsiteX0" fmla="*/ 0 w 1981200"/>
                <a:gd name="connsiteY0" fmla="*/ 635793 h 1076060"/>
                <a:gd name="connsiteX1" fmla="*/ 33867 w 1981200"/>
                <a:gd name="connsiteY1" fmla="*/ 551127 h 1076060"/>
                <a:gd name="connsiteX2" fmla="*/ 155434 w 1981200"/>
                <a:gd name="connsiteY2" fmla="*/ 751272 h 1076060"/>
                <a:gd name="connsiteX3" fmla="*/ 245534 w 1981200"/>
                <a:gd name="connsiteY3" fmla="*/ 999860 h 1076060"/>
                <a:gd name="connsiteX4" fmla="*/ 626534 w 1981200"/>
                <a:gd name="connsiteY4" fmla="*/ 906727 h 1076060"/>
                <a:gd name="connsiteX5" fmla="*/ 897467 w 1981200"/>
                <a:gd name="connsiteY5" fmla="*/ 305593 h 1076060"/>
                <a:gd name="connsiteX6" fmla="*/ 1007534 w 1981200"/>
                <a:gd name="connsiteY6" fmla="*/ 102393 h 1076060"/>
                <a:gd name="connsiteX7" fmla="*/ 1202267 w 1981200"/>
                <a:gd name="connsiteY7" fmla="*/ 26193 h 1076060"/>
                <a:gd name="connsiteX8" fmla="*/ 1439334 w 1981200"/>
                <a:gd name="connsiteY8" fmla="*/ 551127 h 1076060"/>
                <a:gd name="connsiteX9" fmla="*/ 1608667 w 1981200"/>
                <a:gd name="connsiteY9" fmla="*/ 898260 h 1076060"/>
                <a:gd name="connsiteX10" fmla="*/ 1981200 w 1981200"/>
                <a:gd name="connsiteY10" fmla="*/ 1076060 h 1076060"/>
                <a:gd name="connsiteX0" fmla="*/ 0 w 1981200"/>
                <a:gd name="connsiteY0" fmla="*/ 635793 h 1076060"/>
                <a:gd name="connsiteX1" fmla="*/ 155434 w 1981200"/>
                <a:gd name="connsiteY1" fmla="*/ 751272 h 1076060"/>
                <a:gd name="connsiteX2" fmla="*/ 245534 w 1981200"/>
                <a:gd name="connsiteY2" fmla="*/ 999860 h 1076060"/>
                <a:gd name="connsiteX3" fmla="*/ 626534 w 1981200"/>
                <a:gd name="connsiteY3" fmla="*/ 906727 h 1076060"/>
                <a:gd name="connsiteX4" fmla="*/ 897467 w 1981200"/>
                <a:gd name="connsiteY4" fmla="*/ 305593 h 1076060"/>
                <a:gd name="connsiteX5" fmla="*/ 1007534 w 1981200"/>
                <a:gd name="connsiteY5" fmla="*/ 102393 h 1076060"/>
                <a:gd name="connsiteX6" fmla="*/ 1202267 w 1981200"/>
                <a:gd name="connsiteY6" fmla="*/ 26193 h 1076060"/>
                <a:gd name="connsiteX7" fmla="*/ 1439334 w 1981200"/>
                <a:gd name="connsiteY7" fmla="*/ 551127 h 1076060"/>
                <a:gd name="connsiteX8" fmla="*/ 1608667 w 1981200"/>
                <a:gd name="connsiteY8" fmla="*/ 898260 h 1076060"/>
                <a:gd name="connsiteX9" fmla="*/ 1981200 w 1981200"/>
                <a:gd name="connsiteY9" fmla="*/ 1076060 h 1076060"/>
                <a:gd name="connsiteX0" fmla="*/ 0 w 1981200"/>
                <a:gd name="connsiteY0" fmla="*/ 635793 h 1076060"/>
                <a:gd name="connsiteX1" fmla="*/ 155434 w 1981200"/>
                <a:gd name="connsiteY1" fmla="*/ 827944 h 1076060"/>
                <a:gd name="connsiteX2" fmla="*/ 245534 w 1981200"/>
                <a:gd name="connsiteY2" fmla="*/ 999860 h 1076060"/>
                <a:gd name="connsiteX3" fmla="*/ 626534 w 1981200"/>
                <a:gd name="connsiteY3" fmla="*/ 906727 h 1076060"/>
                <a:gd name="connsiteX4" fmla="*/ 897467 w 1981200"/>
                <a:gd name="connsiteY4" fmla="*/ 305593 h 1076060"/>
                <a:gd name="connsiteX5" fmla="*/ 1007534 w 1981200"/>
                <a:gd name="connsiteY5" fmla="*/ 102393 h 1076060"/>
                <a:gd name="connsiteX6" fmla="*/ 1202267 w 1981200"/>
                <a:gd name="connsiteY6" fmla="*/ 26193 h 1076060"/>
                <a:gd name="connsiteX7" fmla="*/ 1439334 w 1981200"/>
                <a:gd name="connsiteY7" fmla="*/ 551127 h 1076060"/>
                <a:gd name="connsiteX8" fmla="*/ 1608667 w 1981200"/>
                <a:gd name="connsiteY8" fmla="*/ 898260 h 1076060"/>
                <a:gd name="connsiteX9" fmla="*/ 1981200 w 1981200"/>
                <a:gd name="connsiteY9" fmla="*/ 1076060 h 1076060"/>
                <a:gd name="connsiteX0" fmla="*/ 0 w 1971975"/>
                <a:gd name="connsiteY0" fmla="*/ 750799 h 1076060"/>
                <a:gd name="connsiteX1" fmla="*/ 146209 w 1971975"/>
                <a:gd name="connsiteY1" fmla="*/ 827944 h 1076060"/>
                <a:gd name="connsiteX2" fmla="*/ 236309 w 1971975"/>
                <a:gd name="connsiteY2" fmla="*/ 999860 h 1076060"/>
                <a:gd name="connsiteX3" fmla="*/ 617309 w 1971975"/>
                <a:gd name="connsiteY3" fmla="*/ 906727 h 1076060"/>
                <a:gd name="connsiteX4" fmla="*/ 888242 w 1971975"/>
                <a:gd name="connsiteY4" fmla="*/ 305593 h 1076060"/>
                <a:gd name="connsiteX5" fmla="*/ 998309 w 1971975"/>
                <a:gd name="connsiteY5" fmla="*/ 102393 h 1076060"/>
                <a:gd name="connsiteX6" fmla="*/ 1193042 w 1971975"/>
                <a:gd name="connsiteY6" fmla="*/ 26193 h 1076060"/>
                <a:gd name="connsiteX7" fmla="*/ 1430109 w 1971975"/>
                <a:gd name="connsiteY7" fmla="*/ 551127 h 1076060"/>
                <a:gd name="connsiteX8" fmla="*/ 1599442 w 1971975"/>
                <a:gd name="connsiteY8" fmla="*/ 898260 h 1076060"/>
                <a:gd name="connsiteX9" fmla="*/ 1971975 w 1971975"/>
                <a:gd name="connsiteY9" fmla="*/ 1076060 h 1076060"/>
                <a:gd name="connsiteX0" fmla="*/ 0 w 1925851"/>
                <a:gd name="connsiteY0" fmla="*/ 750799 h 1076060"/>
                <a:gd name="connsiteX1" fmla="*/ 100085 w 1925851"/>
                <a:gd name="connsiteY1" fmla="*/ 827944 h 1076060"/>
                <a:gd name="connsiteX2" fmla="*/ 190185 w 1925851"/>
                <a:gd name="connsiteY2" fmla="*/ 999860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750799 h 1076060"/>
                <a:gd name="connsiteX1" fmla="*/ 100085 w 1925851"/>
                <a:gd name="connsiteY1" fmla="*/ 827944 h 1076060"/>
                <a:gd name="connsiteX2" fmla="*/ 254760 w 1925851"/>
                <a:gd name="connsiteY2" fmla="*/ 1009444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827471 h 1076060"/>
                <a:gd name="connsiteX1" fmla="*/ 100085 w 1925851"/>
                <a:gd name="connsiteY1" fmla="*/ 827944 h 1076060"/>
                <a:gd name="connsiteX2" fmla="*/ 254760 w 1925851"/>
                <a:gd name="connsiteY2" fmla="*/ 1009444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827471 h 1076060"/>
                <a:gd name="connsiteX1" fmla="*/ 118536 w 1925851"/>
                <a:gd name="connsiteY1" fmla="*/ 895031 h 1076060"/>
                <a:gd name="connsiteX2" fmla="*/ 254760 w 1925851"/>
                <a:gd name="connsiteY2" fmla="*/ 1009444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884975 h 1076060"/>
                <a:gd name="connsiteX1" fmla="*/ 118536 w 1925851"/>
                <a:gd name="connsiteY1" fmla="*/ 895031 h 1076060"/>
                <a:gd name="connsiteX2" fmla="*/ 254760 w 1925851"/>
                <a:gd name="connsiteY2" fmla="*/ 1009444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884975 h 1076060"/>
                <a:gd name="connsiteX1" fmla="*/ 146211 w 1925851"/>
                <a:gd name="connsiteY1" fmla="*/ 952535 h 1076060"/>
                <a:gd name="connsiteX2" fmla="*/ 254760 w 1925851"/>
                <a:gd name="connsiteY2" fmla="*/ 1009444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  <a:gd name="connsiteX0" fmla="*/ 0 w 1925851"/>
                <a:gd name="connsiteY0" fmla="*/ 884975 h 1076060"/>
                <a:gd name="connsiteX1" fmla="*/ 146211 w 1925851"/>
                <a:gd name="connsiteY1" fmla="*/ 952535 h 1076060"/>
                <a:gd name="connsiteX2" fmla="*/ 291659 w 1925851"/>
                <a:gd name="connsiteY2" fmla="*/ 1019027 h 1076060"/>
                <a:gd name="connsiteX3" fmla="*/ 571185 w 1925851"/>
                <a:gd name="connsiteY3" fmla="*/ 906727 h 1076060"/>
                <a:gd name="connsiteX4" fmla="*/ 842118 w 1925851"/>
                <a:gd name="connsiteY4" fmla="*/ 305593 h 1076060"/>
                <a:gd name="connsiteX5" fmla="*/ 952185 w 1925851"/>
                <a:gd name="connsiteY5" fmla="*/ 102393 h 1076060"/>
                <a:gd name="connsiteX6" fmla="*/ 1146918 w 1925851"/>
                <a:gd name="connsiteY6" fmla="*/ 26193 h 1076060"/>
                <a:gd name="connsiteX7" fmla="*/ 1383985 w 1925851"/>
                <a:gd name="connsiteY7" fmla="*/ 551127 h 1076060"/>
                <a:gd name="connsiteX8" fmla="*/ 1553318 w 1925851"/>
                <a:gd name="connsiteY8" fmla="*/ 898260 h 1076060"/>
                <a:gd name="connsiteX9" fmla="*/ 1925851 w 1925851"/>
                <a:gd name="connsiteY9" fmla="*/ 1076060 h 107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25851" h="1076060">
                  <a:moveTo>
                    <a:pt x="0" y="884975"/>
                  </a:moveTo>
                  <a:cubicBezTo>
                    <a:pt x="32382" y="909033"/>
                    <a:pt x="97601" y="930193"/>
                    <a:pt x="146211" y="952535"/>
                  </a:cubicBezTo>
                  <a:cubicBezTo>
                    <a:pt x="194821" y="974877"/>
                    <a:pt x="220830" y="1026662"/>
                    <a:pt x="291659" y="1019027"/>
                  </a:cubicBezTo>
                  <a:cubicBezTo>
                    <a:pt x="362488" y="1011392"/>
                    <a:pt x="479442" y="1025633"/>
                    <a:pt x="571185" y="906727"/>
                  </a:cubicBezTo>
                  <a:cubicBezTo>
                    <a:pt x="662928" y="787821"/>
                    <a:pt x="778618" y="439648"/>
                    <a:pt x="842118" y="305593"/>
                  </a:cubicBezTo>
                  <a:cubicBezTo>
                    <a:pt x="905618" y="171538"/>
                    <a:pt x="901385" y="148960"/>
                    <a:pt x="952185" y="102393"/>
                  </a:cubicBezTo>
                  <a:cubicBezTo>
                    <a:pt x="1002985" y="55826"/>
                    <a:pt x="1074951" y="-48596"/>
                    <a:pt x="1146918" y="26193"/>
                  </a:cubicBezTo>
                  <a:cubicBezTo>
                    <a:pt x="1218885" y="100982"/>
                    <a:pt x="1316252" y="405783"/>
                    <a:pt x="1383985" y="551127"/>
                  </a:cubicBezTo>
                  <a:cubicBezTo>
                    <a:pt x="1451718" y="696471"/>
                    <a:pt x="1463007" y="810771"/>
                    <a:pt x="1553318" y="898260"/>
                  </a:cubicBezTo>
                  <a:cubicBezTo>
                    <a:pt x="1643629" y="985749"/>
                    <a:pt x="1925851" y="1076060"/>
                    <a:pt x="1925851" y="1076060"/>
                  </a:cubicBezTo>
                </a:path>
              </a:pathLst>
            </a:custGeom>
            <a:ln w="1905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925830" y="4994159"/>
              <a:ext cx="1823331" cy="778934"/>
            </a:xfrm>
            <a:custGeom>
              <a:avLst/>
              <a:gdLst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982134 w 1921934"/>
                <a:gd name="connsiteY6" fmla="*/ 1091013 h 1328080"/>
                <a:gd name="connsiteX7" fmla="*/ 1346200 w 1921934"/>
                <a:gd name="connsiteY7" fmla="*/ 1099480 h 1328080"/>
                <a:gd name="connsiteX8" fmla="*/ 1693334 w 1921934"/>
                <a:gd name="connsiteY8" fmla="*/ 1268813 h 1328080"/>
                <a:gd name="connsiteX9" fmla="*/ 1921934 w 1921934"/>
                <a:gd name="connsiteY9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346200 w 1921934"/>
                <a:gd name="connsiteY6" fmla="*/ 1099480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83094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192613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  <a:gd name="connsiteX0" fmla="*/ 0 w 1921934"/>
                <a:gd name="connsiteY0" fmla="*/ 159680 h 1328080"/>
                <a:gd name="connsiteX1" fmla="*/ 59267 w 1921934"/>
                <a:gd name="connsiteY1" fmla="*/ 49613 h 1328080"/>
                <a:gd name="connsiteX2" fmla="*/ 118534 w 1921934"/>
                <a:gd name="connsiteY2" fmla="*/ 41146 h 1328080"/>
                <a:gd name="connsiteX3" fmla="*/ 321734 w 1921934"/>
                <a:gd name="connsiteY3" fmla="*/ 574546 h 1328080"/>
                <a:gd name="connsiteX4" fmla="*/ 516467 w 1921934"/>
                <a:gd name="connsiteY4" fmla="*/ 1218013 h 1328080"/>
                <a:gd name="connsiteX5" fmla="*/ 762000 w 1921934"/>
                <a:gd name="connsiteY5" fmla="*/ 1266852 h 1328080"/>
                <a:gd name="connsiteX6" fmla="*/ 1199405 w 1921934"/>
                <a:gd name="connsiteY6" fmla="*/ 1173722 h 1328080"/>
                <a:gd name="connsiteX7" fmla="*/ 1693334 w 1921934"/>
                <a:gd name="connsiteY7" fmla="*/ 1268813 h 1328080"/>
                <a:gd name="connsiteX8" fmla="*/ 1921934 w 1921934"/>
                <a:gd name="connsiteY8" fmla="*/ 1328080 h 132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1934" h="1328080">
                  <a:moveTo>
                    <a:pt x="0" y="159680"/>
                  </a:moveTo>
                  <a:cubicBezTo>
                    <a:pt x="19755" y="114524"/>
                    <a:pt x="39511" y="69369"/>
                    <a:pt x="59267" y="49613"/>
                  </a:cubicBezTo>
                  <a:cubicBezTo>
                    <a:pt x="79023" y="29857"/>
                    <a:pt x="74790" y="-46343"/>
                    <a:pt x="118534" y="41146"/>
                  </a:cubicBezTo>
                  <a:cubicBezTo>
                    <a:pt x="162278" y="128635"/>
                    <a:pt x="255412" y="378402"/>
                    <a:pt x="321734" y="574546"/>
                  </a:cubicBezTo>
                  <a:cubicBezTo>
                    <a:pt x="388056" y="770690"/>
                    <a:pt x="443089" y="1102629"/>
                    <a:pt x="516467" y="1218013"/>
                  </a:cubicBezTo>
                  <a:cubicBezTo>
                    <a:pt x="589845" y="1333397"/>
                    <a:pt x="648177" y="1274234"/>
                    <a:pt x="762000" y="1266852"/>
                  </a:cubicBezTo>
                  <a:cubicBezTo>
                    <a:pt x="875823" y="1259470"/>
                    <a:pt x="1044183" y="1173395"/>
                    <a:pt x="1199405" y="1173722"/>
                  </a:cubicBezTo>
                  <a:cubicBezTo>
                    <a:pt x="1354627" y="1174049"/>
                    <a:pt x="1597378" y="1230713"/>
                    <a:pt x="1693334" y="1268813"/>
                  </a:cubicBezTo>
                  <a:cubicBezTo>
                    <a:pt x="1789290" y="1306913"/>
                    <a:pt x="1883834" y="1316791"/>
                    <a:pt x="1921934" y="1328080"/>
                  </a:cubicBezTo>
                </a:path>
              </a:pathLst>
            </a:custGeom>
            <a:ln w="1905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4623864" y="4703371"/>
              <a:ext cx="2446775" cy="1472747"/>
              <a:chOff x="7696752" y="2882097"/>
              <a:chExt cx="1880360" cy="1472747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 flipH="1">
                <a:off x="7916729" y="4034639"/>
                <a:ext cx="1491117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/>
              <p:cNvSpPr txBox="1"/>
              <p:nvPr/>
            </p:nvSpPr>
            <p:spPr>
              <a:xfrm>
                <a:off x="7696752" y="4047067"/>
                <a:ext cx="5289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400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8202739" y="4047067"/>
                <a:ext cx="527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450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8724028" y="4047067"/>
                <a:ext cx="527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500</a:t>
                </a: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8404257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8904534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7915461" y="2882097"/>
                <a:ext cx="0" cy="115649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9404811" y="3945455"/>
                <a:ext cx="0" cy="93132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TextBox 103"/>
              <p:cNvSpPr txBox="1"/>
              <p:nvPr/>
            </p:nvSpPr>
            <p:spPr>
              <a:xfrm>
                <a:off x="9206059" y="4047067"/>
                <a:ext cx="3710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"/>
                    <a:cs typeface="Helvetica"/>
                  </a:rPr>
                  <a:t>550</a:t>
                </a:r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5131078" y="4831560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pKa &gt; 7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 rot="16200000">
              <a:off x="3902222" y="5046200"/>
              <a:ext cx="1436612" cy="523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Absoprtion</a:t>
              </a:r>
            </a:p>
            <a:p>
              <a:pPr algn="ctr"/>
              <a:r>
                <a:rPr lang="en-US" sz="1400" dirty="0">
                  <a:latin typeface="Helvetica"/>
                  <a:cs typeface="Helvetica"/>
                </a:rPr>
                <a:t> (arbitrary units)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069136" y="6103649"/>
              <a:ext cx="1540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Wavelength (nm)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1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E3E3-D4C4-6B48-BAA9-C31595F3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iGluSnFR 2p spectra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2874B2-30B2-CB4A-BFEC-EFA836E5E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08" y="1541852"/>
            <a:ext cx="5130879" cy="4740486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FB944-2C07-124E-BDCC-6A7DD97CA141}"/>
              </a:ext>
            </a:extLst>
          </p:cNvPr>
          <p:cNvSpPr txBox="1"/>
          <p:nvPr/>
        </p:nvSpPr>
        <p:spPr>
          <a:xfrm>
            <a:off x="7186863" y="251861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+Glu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B5DDE-FF26-0C46-B48B-E2925002FA6C}"/>
              </a:ext>
            </a:extLst>
          </p:cNvPr>
          <p:cNvSpPr txBox="1"/>
          <p:nvPr/>
        </p:nvSpPr>
        <p:spPr>
          <a:xfrm>
            <a:off x="7497204" y="51816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–Glu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5C685B-AE3C-5A43-B381-426E96792F5D}"/>
              </a:ext>
            </a:extLst>
          </p:cNvPr>
          <p:cNvSpPr/>
          <p:nvPr/>
        </p:nvSpPr>
        <p:spPr>
          <a:xfrm>
            <a:off x="3737810" y="6117420"/>
            <a:ext cx="609600" cy="5100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210510-AC53-AE4B-B4C6-5A404B53D51E}"/>
              </a:ext>
            </a:extLst>
          </p:cNvPr>
          <p:cNvSpPr txBox="1"/>
          <p:nvPr/>
        </p:nvSpPr>
        <p:spPr>
          <a:xfrm>
            <a:off x="7186863" y="6653768"/>
            <a:ext cx="4085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Marvin and Looger 2012 Nature Methods</a:t>
            </a:r>
          </a:p>
        </p:txBody>
      </p:sp>
    </p:spTree>
    <p:extLst>
      <p:ext uri="{BB962C8B-B14F-4D97-AF65-F5344CB8AC3E}">
        <p14:creationId xmlns:p14="http://schemas.microsoft.com/office/powerpoint/2010/main" val="3952213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81" y="0"/>
            <a:ext cx="6975432" cy="7023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35119" y="6632293"/>
            <a:ext cx="21991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>
                <a:solidFill>
                  <a:schemeClr val="bg1"/>
                </a:solidFill>
              </a:rPr>
              <a:t>Jensen Rusakov 2017 Cell Calcium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985" y="2820007"/>
            <a:ext cx="30209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Peak glutamate concentration following a single release in the synaptic cleft: &gt; 100 uM</a:t>
            </a:r>
          </a:p>
          <a:p>
            <a:endParaRPr lang="en-US">
              <a:latin typeface="Arial" charset="0"/>
              <a:ea typeface="Arial" charset="0"/>
              <a:cs typeface="Arial" charset="0"/>
            </a:endParaRPr>
          </a:p>
          <a:p>
            <a:r>
              <a:rPr lang="en-US">
                <a:latin typeface="Arial" charset="0"/>
                <a:ea typeface="Arial" charset="0"/>
                <a:cs typeface="Arial" charset="0"/>
              </a:rPr>
              <a:t>iGluSnFR Kd = 5 uM</a:t>
            </a:r>
          </a:p>
          <a:p>
            <a:endParaRPr lang="en-US">
              <a:latin typeface="Arial" charset="0"/>
              <a:ea typeface="Arial" charset="0"/>
              <a:cs typeface="Arial" charset="0"/>
            </a:endParaRPr>
          </a:p>
          <a:p>
            <a:r>
              <a:rPr lang="en-US">
                <a:latin typeface="Arial" charset="0"/>
                <a:ea typeface="Arial" charset="0"/>
                <a:cs typeface="Arial" charset="0"/>
              </a:rPr>
              <a:t>iGluSnFR maximum responsivity ~100%</a:t>
            </a:r>
          </a:p>
          <a:p>
            <a:endParaRPr lang="en-US">
              <a:latin typeface="Arial" charset="0"/>
              <a:ea typeface="Arial" charset="0"/>
              <a:cs typeface="Arial" charset="0"/>
            </a:endParaRPr>
          </a:p>
          <a:p>
            <a:r>
              <a:rPr lang="en-US">
                <a:latin typeface="Arial" charset="0"/>
                <a:ea typeface="Arial" charset="0"/>
                <a:cs typeface="Arial" charset="0"/>
              </a:rPr>
              <a:t>iGluSnFR baseline fluorescence ~12% of GFP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81250"/>
            <a:ext cx="4262481" cy="2052620"/>
          </a:xfrm>
        </p:spPr>
        <p:txBody>
          <a:bodyPr>
            <a:normAutofit fontScale="90000"/>
          </a:bodyPr>
          <a:lstStyle/>
          <a:p>
            <a:r>
              <a:rPr lang="en-US" sz="4400">
                <a:latin typeface="Apple SD Gothic Neo" charset="-127"/>
                <a:ea typeface="Apple SD Gothic Neo" charset="-127"/>
                <a:cs typeface="Apple SD Gothic Neo" charset="-127"/>
              </a:rPr>
              <a:t>Single-vesicle detection by iGluSnFR</a:t>
            </a:r>
          </a:p>
        </p:txBody>
      </p:sp>
    </p:spTree>
    <p:extLst>
      <p:ext uri="{BB962C8B-B14F-4D97-AF65-F5344CB8AC3E}">
        <p14:creationId xmlns:p14="http://schemas.microsoft.com/office/powerpoint/2010/main" val="1303147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" y="281250"/>
            <a:ext cx="10913822" cy="1170517"/>
          </a:xfrm>
        </p:spPr>
        <p:txBody>
          <a:bodyPr>
            <a:noAutofit/>
          </a:bodyPr>
          <a:lstStyle/>
          <a:p>
            <a:r>
              <a:rPr lang="en-US" sz="3600"/>
              <a:t>Genetically encoded activity indicators based on GFP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Vesicular release (pH)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Neurotransmitters</a:t>
            </a:r>
          </a:p>
          <a:p>
            <a:pPr algn="ctr"/>
            <a:r>
              <a:rPr lang="en-US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Calcium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Voltage</a:t>
            </a:r>
          </a:p>
        </p:txBody>
      </p:sp>
    </p:spTree>
    <p:extLst>
      <p:ext uri="{BB962C8B-B14F-4D97-AF65-F5344CB8AC3E}">
        <p14:creationId xmlns:p14="http://schemas.microsoft.com/office/powerpoint/2010/main" val="1937663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>
            <a:normAutofit/>
          </a:bodyPr>
          <a:lstStyle/>
          <a:p>
            <a:r>
              <a:rPr lang="en-US"/>
              <a:t>cpGFP and calcium sensing: Camgaroo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1" y="1170517"/>
            <a:ext cx="7756948" cy="18241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36"/>
          <a:stretch/>
        </p:blipFill>
        <p:spPr>
          <a:xfrm>
            <a:off x="7349839" y="3268979"/>
            <a:ext cx="3326179" cy="29571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96"/>
          <a:stretch/>
        </p:blipFill>
        <p:spPr>
          <a:xfrm>
            <a:off x="3606676" y="3280523"/>
            <a:ext cx="3594574" cy="28770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84"/>
          <a:stretch/>
        </p:blipFill>
        <p:spPr>
          <a:xfrm>
            <a:off x="280498" y="3148512"/>
            <a:ext cx="3594573" cy="29779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1896" y="6469380"/>
            <a:ext cx="1011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But Kd was 4uM</a:t>
            </a:r>
          </a:p>
        </p:txBody>
      </p:sp>
    </p:spTree>
    <p:extLst>
      <p:ext uri="{BB962C8B-B14F-4D97-AF65-F5344CB8AC3E}">
        <p14:creationId xmlns:p14="http://schemas.microsoft.com/office/powerpoint/2010/main" val="1091754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036" y="6469379"/>
            <a:ext cx="1011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Kd of 235nM, suggested to be an advantage over Camgaroo (kind of true)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405573" y="1"/>
            <a:ext cx="8426768" cy="1170517"/>
          </a:xfrm>
          <a:prstGeom prst="rect">
            <a:avLst/>
          </a:prstGeom>
        </p:spPr>
        <p:txBody>
          <a:bodyPr vert="horz" lIns="93629" tIns="46814" rIns="93629" bIns="46814" rtlCol="0" anchor="ctr">
            <a:normAutofit/>
          </a:bodyPr>
          <a:lstStyle>
            <a:lvl1pPr algn="ctr" defTabSz="468143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Calcium indicators: Pericam/GCaMP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71" y="1093892"/>
            <a:ext cx="6325492" cy="2236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27" y="3612919"/>
            <a:ext cx="4302760" cy="27754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062" y="3582669"/>
            <a:ext cx="3829605" cy="288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14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/>
          <a:lstStyle/>
          <a:p>
            <a:r>
              <a:rPr lang="en-US"/>
              <a:t>GCaMP2 mechanism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28" y="205416"/>
            <a:ext cx="7687095" cy="1930202"/>
          </a:xfrm>
          <a:prstGeom prst="rect">
            <a:avLst/>
          </a:prstGeom>
        </p:spPr>
      </p:pic>
      <p:pic>
        <p:nvPicPr>
          <p:cNvPr id="5" name="GCaMP2 pymo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2287" y="2210568"/>
            <a:ext cx="7675016" cy="443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5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77" r="32608"/>
          <a:stretch/>
        </p:blipFill>
        <p:spPr bwMode="auto">
          <a:xfrm>
            <a:off x="2574009" y="1091988"/>
            <a:ext cx="6563073" cy="469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973415" y="6116086"/>
            <a:ext cx="4012114" cy="237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100" b="1">
                <a:latin typeface="Arial" charset="0"/>
              </a:rPr>
              <a:t>Akerboom J et al. J. Neurosci. 2012;32:13819-13840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405573" y="234950"/>
            <a:ext cx="8426768" cy="935567"/>
          </a:xfrm>
          <a:prstGeom prst="rect">
            <a:avLst/>
          </a:prstGeom>
        </p:spPr>
        <p:txBody>
          <a:bodyPr/>
          <a:lstStyle>
            <a:lvl1pPr algn="ctr" defTabSz="468143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en-US" sz="36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More evidence of the absorbance shift</a:t>
            </a:r>
          </a:p>
        </p:txBody>
      </p:sp>
    </p:spTree>
    <p:extLst>
      <p:ext uri="{BB962C8B-B14F-4D97-AF65-F5344CB8AC3E}">
        <p14:creationId xmlns:p14="http://schemas.microsoft.com/office/powerpoint/2010/main" val="3837197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2" r="67129" b="1"/>
          <a:stretch/>
        </p:blipFill>
        <p:spPr bwMode="auto">
          <a:xfrm>
            <a:off x="777878" y="1667822"/>
            <a:ext cx="6024558" cy="425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144615" y="6116086"/>
            <a:ext cx="4012114" cy="237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100" b="1">
                <a:latin typeface="Arial" charset="0"/>
              </a:rPr>
              <a:t>Akerboom J et al. J. Neurosci. 2012;32:13819-13840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405573" y="234950"/>
            <a:ext cx="8426768" cy="935567"/>
          </a:xfrm>
          <a:prstGeom prst="rect">
            <a:avLst/>
          </a:prstGeom>
        </p:spPr>
        <p:txBody>
          <a:bodyPr/>
          <a:lstStyle>
            <a:lvl1pPr algn="ctr" defTabSz="468143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en-US" sz="36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More evidence of the absorbance shift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540E362-F647-5A41-A936-CFE2E3F32F91}"/>
              </a:ext>
            </a:extLst>
          </p:cNvPr>
          <p:cNvCxnSpPr>
            <a:cxnSpLocks/>
          </p:cNvCxnSpPr>
          <p:nvPr/>
        </p:nvCxnSpPr>
        <p:spPr>
          <a:xfrm>
            <a:off x="3994484" y="1459831"/>
            <a:ext cx="0" cy="28715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971E1FA-16A5-4540-B755-B32ADB9E55A3}"/>
              </a:ext>
            </a:extLst>
          </p:cNvPr>
          <p:cNvSpPr txBox="1"/>
          <p:nvPr/>
        </p:nvSpPr>
        <p:spPr>
          <a:xfrm>
            <a:off x="3192379" y="998818"/>
            <a:ext cx="4219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isosbestic point*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CA6253-8062-144F-8CA8-4794E80C30FC}"/>
              </a:ext>
            </a:extLst>
          </p:cNvPr>
          <p:cNvSpPr txBox="1"/>
          <p:nvPr/>
        </p:nvSpPr>
        <p:spPr>
          <a:xfrm>
            <a:off x="7569939" y="2895599"/>
            <a:ext cx="3047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Can be used as intrinsic calcium-invariant reference, e.g. Kim and Deisseroth, 2016 Nature Methods</a:t>
            </a:r>
          </a:p>
        </p:txBody>
      </p:sp>
    </p:spTree>
    <p:extLst>
      <p:ext uri="{BB962C8B-B14F-4D97-AF65-F5344CB8AC3E}">
        <p14:creationId xmlns:p14="http://schemas.microsoft.com/office/powerpoint/2010/main" val="1810011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TextBox 579"/>
          <p:cNvSpPr txBox="1"/>
          <p:nvPr/>
        </p:nvSpPr>
        <p:spPr>
          <a:xfrm>
            <a:off x="7142186" y="5617658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 u="sng">
                <a:latin typeface="Times"/>
                <a:cs typeface="Times"/>
              </a:rPr>
              <a:t>Real-time</a:t>
            </a:r>
            <a:r>
              <a:rPr lang="en-US" sz="1331" i="1">
                <a:latin typeface="Times"/>
                <a:cs typeface="Times"/>
              </a:rPr>
              <a:t> movie, Neurolabware.com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058" y="229258"/>
            <a:ext cx="11149852" cy="1170517"/>
          </a:xfrm>
        </p:spPr>
        <p:txBody>
          <a:bodyPr>
            <a:normAutofit/>
          </a:bodyPr>
          <a:lstStyle/>
          <a:p>
            <a:r>
              <a:rPr lang="en-US" sz="3456" dirty="0">
                <a:latin typeface="Apple SD Gothic Neo" charset="-127"/>
                <a:ea typeface="Apple SD Gothic Neo" charset="-127"/>
                <a:cs typeface="Apple SD Gothic Neo" charset="-127"/>
              </a:rPr>
              <a:t>Windows into brain function: </a:t>
            </a:r>
            <a:br>
              <a:rPr lang="en-US" sz="3456" dirty="0">
                <a:latin typeface="Apple SD Gothic Neo" charset="-127"/>
                <a:ea typeface="Apple SD Gothic Neo" charset="-127"/>
                <a:cs typeface="Apple SD Gothic Neo" charset="-127"/>
              </a:rPr>
            </a:br>
            <a:r>
              <a:rPr lang="en-US" sz="3456" dirty="0">
                <a:latin typeface="Apple SD Gothic Neo" charset="-127"/>
                <a:ea typeface="Apple SD Gothic Neo" charset="-127"/>
                <a:cs typeface="Apple SD Gothic Neo" charset="-127"/>
              </a:rPr>
              <a:t>Genetically encoded activity indicators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296A6-3DD5-394E-B553-7917CA0308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9582"/>
          <a:stretch/>
        </p:blipFill>
        <p:spPr>
          <a:xfrm>
            <a:off x="2635374" y="3828260"/>
            <a:ext cx="2028896" cy="179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B73470-50CD-D54B-BC7C-E67DF48E8AC7}"/>
              </a:ext>
            </a:extLst>
          </p:cNvPr>
          <p:cNvSpPr txBox="1"/>
          <p:nvPr/>
        </p:nvSpPr>
        <p:spPr>
          <a:xfrm>
            <a:off x="2557901" y="5747108"/>
            <a:ext cx="790601" cy="281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29" dirty="0"/>
              <a:t>0.002 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044A91-00AE-1F47-B05F-8D7273A2C89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745" t="13295" r="16667"/>
          <a:stretch/>
        </p:blipFill>
        <p:spPr>
          <a:xfrm>
            <a:off x="2596357" y="1644141"/>
            <a:ext cx="2067913" cy="23088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75C506-990A-D549-995C-7D160CEA3116}"/>
              </a:ext>
            </a:extLst>
          </p:cNvPr>
          <p:cNvCxnSpPr>
            <a:cxnSpLocks/>
          </p:cNvCxnSpPr>
          <p:nvPr/>
        </p:nvCxnSpPr>
        <p:spPr>
          <a:xfrm>
            <a:off x="2636088" y="5747108"/>
            <a:ext cx="604053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532A353-2954-8340-A89E-1F5F235AA4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334" t="62800"/>
          <a:stretch/>
        </p:blipFill>
        <p:spPr>
          <a:xfrm>
            <a:off x="309371" y="1644141"/>
            <a:ext cx="2144648" cy="24790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CB47252-1445-F14E-BD00-BF6A65AD04F7}"/>
              </a:ext>
            </a:extLst>
          </p:cNvPr>
          <p:cNvSpPr txBox="1"/>
          <p:nvPr/>
        </p:nvSpPr>
        <p:spPr>
          <a:xfrm>
            <a:off x="544249" y="3608094"/>
            <a:ext cx="830677" cy="281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29" dirty="0"/>
              <a:t>20000 um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ACA3A2-BD45-6D42-BE7E-7BE45650C1B8}"/>
              </a:ext>
            </a:extLst>
          </p:cNvPr>
          <p:cNvCxnSpPr>
            <a:cxnSpLocks/>
          </p:cNvCxnSpPr>
          <p:nvPr/>
        </p:nvCxnSpPr>
        <p:spPr>
          <a:xfrm>
            <a:off x="622436" y="3608094"/>
            <a:ext cx="622049" cy="0"/>
          </a:xfrm>
          <a:prstGeom prst="line">
            <a:avLst/>
          </a:prstGeom>
          <a:ln w="254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603170606 15fps">
            <a:hlinkClick r:id="" action="ppaction://media"/>
            <a:extLst>
              <a:ext uri="{FF2B5EF4-FFF2-40B4-BE49-F238E27FC236}">
                <a16:creationId xmlns:a16="http://schemas.microsoft.com/office/drawing/2014/main" id="{D0D0BE8C-064B-F641-A9EF-F68BDD7FBA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7911" t="452" r="8226"/>
          <a:stretch/>
        </p:blipFill>
        <p:spPr>
          <a:xfrm>
            <a:off x="4994681" y="1678127"/>
            <a:ext cx="5852583" cy="39077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023155-1B3A-AB4E-9E01-831855A0F177}"/>
              </a:ext>
            </a:extLst>
          </p:cNvPr>
          <p:cNvSpPr txBox="1"/>
          <p:nvPr/>
        </p:nvSpPr>
        <p:spPr>
          <a:xfrm>
            <a:off x="158619" y="4196586"/>
            <a:ext cx="2573063" cy="1226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381" indent="-263381">
              <a:buFont typeface="Arial" panose="020B0604020202020204" pitchFamily="34" charset="0"/>
              <a:buChar char="•"/>
            </a:pPr>
            <a:r>
              <a:rPr lang="en-US" sz="1843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Multi-unit</a:t>
            </a:r>
          </a:p>
          <a:p>
            <a:pPr marL="263381" indent="-263381">
              <a:buFont typeface="Arial" panose="020B0604020202020204" pitchFamily="34" charset="0"/>
              <a:buChar char="•"/>
            </a:pPr>
            <a:r>
              <a:rPr lang="en-US" sz="1843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Multi-day</a:t>
            </a:r>
          </a:p>
          <a:p>
            <a:pPr marL="263381" indent="-263381">
              <a:buFont typeface="Arial" panose="020B0604020202020204" pitchFamily="34" charset="0"/>
              <a:buChar char="•"/>
            </a:pPr>
            <a:r>
              <a:rPr lang="en-US" sz="1843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Multi-channel</a:t>
            </a:r>
          </a:p>
          <a:p>
            <a:pPr marL="263381" indent="-263381">
              <a:buFont typeface="Arial" panose="020B0604020202020204" pitchFamily="34" charset="0"/>
              <a:buChar char="•"/>
            </a:pPr>
            <a:r>
              <a:rPr lang="en-US" sz="1843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Genetically targeted</a:t>
            </a:r>
          </a:p>
        </p:txBody>
      </p:sp>
    </p:spTree>
    <p:extLst>
      <p:ext uri="{BB962C8B-B14F-4D97-AF65-F5344CB8AC3E}">
        <p14:creationId xmlns:p14="http://schemas.microsoft.com/office/powerpoint/2010/main" val="408105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705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8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ature12354-sv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16646" y="1491727"/>
            <a:ext cx="5836459" cy="4377344"/>
          </a:xfrm>
          <a:prstGeom prst="rect">
            <a:avLst/>
          </a:prstGeom>
        </p:spPr>
      </p:pic>
      <p:sp>
        <p:nvSpPr>
          <p:cNvPr id="576" name="TextBox 575"/>
          <p:cNvSpPr txBox="1"/>
          <p:nvPr/>
        </p:nvSpPr>
        <p:spPr>
          <a:xfrm>
            <a:off x="7023576" y="5883017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 dirty="0">
                <a:latin typeface="Times"/>
                <a:cs typeface="Times"/>
              </a:rPr>
              <a:t>Chen et al 2014 Nature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A52C5FC-45E7-2A4A-AD72-815E4AA10B52}"/>
              </a:ext>
            </a:extLst>
          </p:cNvPr>
          <p:cNvSpPr txBox="1">
            <a:spLocks/>
          </p:cNvSpPr>
          <p:nvPr/>
        </p:nvSpPr>
        <p:spPr>
          <a:xfrm>
            <a:off x="29058" y="117052"/>
            <a:ext cx="11149852" cy="1170517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Apple SD Gothic Neo" charset="-127"/>
                <a:ea typeface="Apple SD Gothic Neo" charset="-127"/>
                <a:cs typeface="Apple SD Gothic Neo" charset="-127"/>
              </a:defRPr>
            </a:lvl1pPr>
          </a:lstStyle>
          <a:p>
            <a:r>
              <a:rPr lang="en-US" sz="3600"/>
              <a:t>Limitations of genetically encoded calcium indicators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DF704-02CC-6646-A0D8-060F1A95DFDD}"/>
              </a:ext>
            </a:extLst>
          </p:cNvPr>
          <p:cNvSpPr txBox="1"/>
          <p:nvPr/>
        </p:nvSpPr>
        <p:spPr>
          <a:xfrm>
            <a:off x="351631" y="1491728"/>
            <a:ext cx="4213860" cy="1457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1175" indent="-351175">
              <a:spcAft>
                <a:spcPts val="922"/>
              </a:spcAft>
              <a:buFont typeface="Arial" panose="020B0604020202020204" pitchFamily="34" charset="0"/>
              <a:buChar char="•"/>
            </a:pPr>
            <a:r>
              <a:rPr lang="en-US" sz="1843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Kinetics are delayed relative to spike</a:t>
            </a:r>
          </a:p>
          <a:p>
            <a:pPr marL="351175" indent="-351175">
              <a:spcAft>
                <a:spcPts val="922"/>
              </a:spcAft>
              <a:buFont typeface="Arial" panose="020B0604020202020204" pitchFamily="34" charset="0"/>
              <a:buChar char="•"/>
            </a:pPr>
            <a:r>
              <a:rPr lang="en-US" sz="1843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Most subthreshold effects are filtered out at the soma</a:t>
            </a:r>
          </a:p>
          <a:p>
            <a:pPr marL="351175" indent="-351175">
              <a:spcAft>
                <a:spcPts val="922"/>
              </a:spcAft>
              <a:buFont typeface="Arial" panose="020B0604020202020204" pitchFamily="34" charset="0"/>
              <a:buChar char="•"/>
            </a:pPr>
            <a:r>
              <a:rPr lang="en-US" sz="1843" dirty="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Less sensitive in some neuron types</a:t>
            </a:r>
          </a:p>
        </p:txBody>
      </p:sp>
    </p:spTree>
    <p:extLst>
      <p:ext uri="{BB962C8B-B14F-4D97-AF65-F5344CB8AC3E}">
        <p14:creationId xmlns:p14="http://schemas.microsoft.com/office/powerpoint/2010/main" val="86935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7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580" y="117052"/>
            <a:ext cx="10768753" cy="1170517"/>
          </a:xfrm>
        </p:spPr>
        <p:txBody>
          <a:bodyPr>
            <a:normAutofit/>
          </a:bodyPr>
          <a:lstStyle/>
          <a:p>
            <a:r>
              <a:rPr lang="en-US" sz="3456" dirty="0">
                <a:latin typeface="Apple SD Gothic Neo" charset="-127"/>
                <a:ea typeface="Apple SD Gothic Neo" charset="-127"/>
                <a:cs typeface="Apple SD Gothic Neo" charset="-127"/>
              </a:rPr>
              <a:t>Neurons perform analog calculations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81530" y="1287568"/>
            <a:ext cx="9474852" cy="4345462"/>
            <a:chOff x="6663941" y="1946805"/>
            <a:chExt cx="7551592" cy="346339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769"/>
            <a:stretch/>
          </p:blipFill>
          <p:spPr>
            <a:xfrm>
              <a:off x="6663941" y="1946805"/>
              <a:ext cx="7551592" cy="113470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50" b="30977"/>
            <a:stretch/>
          </p:blipFill>
          <p:spPr>
            <a:xfrm>
              <a:off x="6663941" y="3200400"/>
              <a:ext cx="7551592" cy="220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6294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237913" cy="1524000"/>
          </a:xfrm>
        </p:spPr>
        <p:txBody>
          <a:bodyPr/>
          <a:lstStyle/>
          <a:p>
            <a:r>
              <a:rPr lang="en-US"/>
              <a:t>All GECIs compared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0" y="1524000"/>
            <a:ext cx="10210868" cy="38124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04416" y="5465165"/>
            <a:ext cx="422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400" i="1">
                <a:latin typeface="Times New Roman" charset="0"/>
                <a:ea typeface="Times New Roman" charset="0"/>
                <a:cs typeface="Times New Roman" charset="0"/>
              </a:rPr>
              <a:t>Lin</a:t>
            </a:r>
            <a:r>
              <a:rPr lang="zh-TW" altLang="en-US" sz="1400" i="1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altLang="zh-TW" sz="1400" i="1">
                <a:latin typeface="Times New Roman" charset="0"/>
                <a:ea typeface="Times New Roman" charset="0"/>
                <a:cs typeface="Times New Roman" charset="0"/>
              </a:rPr>
              <a:t>and Schnitzer 2016 Nature Neuroscience</a:t>
            </a:r>
            <a:endParaRPr lang="en-US" sz="1400" i="1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81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46" y="281250"/>
            <a:ext cx="10913822" cy="1170517"/>
          </a:xfrm>
        </p:spPr>
        <p:txBody>
          <a:bodyPr>
            <a:noAutofit/>
          </a:bodyPr>
          <a:lstStyle/>
          <a:p>
            <a:r>
              <a:rPr lang="en-US" sz="3600"/>
              <a:t>Genetically encoded activity indicators based on GFP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Vesicular release (pH)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Neurotransmitters</a:t>
            </a:r>
          </a:p>
          <a:p>
            <a:pPr algn="ctr"/>
            <a:r>
              <a:rPr lang="en-US">
                <a:latin typeface="Roboto" pitchFamily="2" charset="0"/>
                <a:ea typeface="Roboto" pitchFamily="2" charset="0"/>
              </a:rPr>
              <a:t>Calcium</a:t>
            </a:r>
          </a:p>
          <a:p>
            <a:pPr algn="ctr"/>
            <a:r>
              <a:rPr lang="en-US">
                <a:solidFill>
                  <a:srgbClr val="00B050"/>
                </a:solidFill>
                <a:latin typeface="Roboto" pitchFamily="2" charset="0"/>
                <a:ea typeface="Roboto" pitchFamily="2" charset="0"/>
              </a:rPr>
              <a:t>Voltage</a:t>
            </a:r>
          </a:p>
        </p:txBody>
      </p:sp>
    </p:spTree>
    <p:extLst>
      <p:ext uri="{BB962C8B-B14F-4D97-AF65-F5344CB8AC3E}">
        <p14:creationId xmlns:p14="http://schemas.microsoft.com/office/powerpoint/2010/main" val="521980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B1377-3F74-0F47-8299-18B79739C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image voltage!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6F2761-0558-B646-9D18-31C89F7CE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41" y="4025068"/>
            <a:ext cx="3670476" cy="13837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C226C-69B5-4947-AB4D-DA07B5415A86}"/>
              </a:ext>
            </a:extLst>
          </p:cNvPr>
          <p:cNvSpPr txBox="1"/>
          <p:nvPr/>
        </p:nvSpPr>
        <p:spPr>
          <a:xfrm>
            <a:off x="2253508" y="5439615"/>
            <a:ext cx="9316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/>
              <a:t>Di-8-ANEPPS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93558-E629-F142-8C46-85474EBDF6DF}"/>
              </a:ext>
            </a:extLst>
          </p:cNvPr>
          <p:cNvSpPr txBox="1"/>
          <p:nvPr/>
        </p:nvSpPr>
        <p:spPr>
          <a:xfrm>
            <a:off x="3858450" y="5439615"/>
            <a:ext cx="14863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Loew and Simpson 1981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33EEDD-B35A-D940-845E-57645D42B7EE}"/>
              </a:ext>
            </a:extLst>
          </p:cNvPr>
          <p:cNvSpPr txBox="1"/>
          <p:nvPr/>
        </p:nvSpPr>
        <p:spPr>
          <a:xfrm>
            <a:off x="6190593" y="2333297"/>
            <a:ext cx="46771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Some limitations of organic dyes: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Small fluorescence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Dye labels all membranes, so no sparse labeling or cell type-specific labeling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Phototoxicity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4AC5C8-6D71-0A4B-9CB6-6026454179CD}"/>
              </a:ext>
            </a:extLst>
          </p:cNvPr>
          <p:cNvSpPr txBox="1"/>
          <p:nvPr/>
        </p:nvSpPr>
        <p:spPr>
          <a:xfrm>
            <a:off x="4044767" y="3604524"/>
            <a:ext cx="9284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Salzburg 1972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B7143-72D9-D14A-911F-2FC49B288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784" y="1931383"/>
            <a:ext cx="2126589" cy="1586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D60075-4774-7245-BB45-2F95E8078817}"/>
              </a:ext>
            </a:extLst>
          </p:cNvPr>
          <p:cNvSpPr txBox="1"/>
          <p:nvPr/>
        </p:nvSpPr>
        <p:spPr>
          <a:xfrm>
            <a:off x="2253508" y="3581440"/>
            <a:ext cx="9204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/>
              <a:t>Merocyanine</a:t>
            </a:r>
          </a:p>
        </p:txBody>
      </p:sp>
    </p:spTree>
    <p:extLst>
      <p:ext uri="{BB962C8B-B14F-4D97-AF65-F5344CB8AC3E}">
        <p14:creationId xmlns:p14="http://schemas.microsoft.com/office/powerpoint/2010/main" val="5975666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05" y="1242231"/>
            <a:ext cx="5977707" cy="4681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318" y="2106930"/>
            <a:ext cx="4537707" cy="358117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4580" y="117052"/>
            <a:ext cx="10768753" cy="1170517"/>
          </a:xfrm>
        </p:spPr>
        <p:txBody>
          <a:bodyPr>
            <a:normAutofit/>
          </a:bodyPr>
          <a:lstStyle/>
          <a:p>
            <a:r>
              <a:rPr lang="en-US" sz="3456">
                <a:latin typeface="Apple SD Gothic Neo" charset="-127"/>
                <a:ea typeface="Apple SD Gothic Neo" charset="-127"/>
                <a:cs typeface="Apple SD Gothic Neo" charset="-127"/>
              </a:rPr>
              <a:t>Voltage indicators have a long history</a:t>
            </a:r>
          </a:p>
        </p:txBody>
      </p:sp>
    </p:spTree>
    <p:extLst>
      <p:ext uri="{BB962C8B-B14F-4D97-AF65-F5344CB8AC3E}">
        <p14:creationId xmlns:p14="http://schemas.microsoft.com/office/powerpoint/2010/main" val="3230481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ensen Shaw movei S3 reverse crop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6437"/>
          <a:stretch/>
        </p:blipFill>
        <p:spPr>
          <a:xfrm>
            <a:off x="2505060" y="1014048"/>
            <a:ext cx="6620086" cy="553374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-224150" y="1"/>
            <a:ext cx="11926163" cy="960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751" tIns="60875" rIns="121751" bIns="60875" numCol="1" anchor="ctr" anchorCtr="0" compatLnSpc="1">
            <a:prstTxWarp prst="textNoShape">
              <a:avLst/>
            </a:prstTxWarp>
          </a:bodyPr>
          <a:lstStyle>
            <a:lvl1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 b="0" i="0">
                <a:solidFill>
                  <a:schemeClr val="tx2"/>
                </a:solidFill>
                <a:latin typeface="Roboto Regular"/>
                <a:ea typeface="+mj-ea"/>
                <a:cs typeface="Roboto Regular"/>
              </a:defRPr>
            </a:lvl1pPr>
            <a:lvl2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2pPr>
            <a:lvl3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3pPr>
            <a:lvl4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4pPr>
            <a:lvl5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5pPr>
            <a:lvl6pPr marL="456960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3915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0873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7832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40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How cells sense voltage</a:t>
            </a:r>
          </a:p>
        </p:txBody>
      </p:sp>
    </p:spTree>
    <p:extLst>
      <p:ext uri="{BB962C8B-B14F-4D97-AF65-F5344CB8AC3E}">
        <p14:creationId xmlns:p14="http://schemas.microsoft.com/office/powerpoint/2010/main" val="3432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Early VSD-based GEVIs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3" y="1423944"/>
            <a:ext cx="3316774" cy="1424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054" y="2567194"/>
            <a:ext cx="2394730" cy="2284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784" y="1423944"/>
            <a:ext cx="6216208" cy="1192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05" y="2700388"/>
            <a:ext cx="5061966" cy="201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3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Transitional VSD-based GEVI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09" y="3365500"/>
            <a:ext cx="6852255" cy="25106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42" y="3500411"/>
            <a:ext cx="4077246" cy="2381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61" y="1414559"/>
            <a:ext cx="9593705" cy="19509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53666" y="275819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873042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83" y="0"/>
            <a:ext cx="10917548" cy="867093"/>
          </a:xfrm>
        </p:spPr>
        <p:txBody>
          <a:bodyPr>
            <a:normAutofit/>
          </a:bodyPr>
          <a:lstStyle/>
          <a:p>
            <a:r>
              <a:rPr lang="en-US" sz="3600"/>
              <a:t>New VSD-based GEVI designs are diverse</a:t>
            </a:r>
          </a:p>
        </p:txBody>
      </p:sp>
      <p:grpSp>
        <p:nvGrpSpPr>
          <p:cNvPr id="2296" name="Group 2295"/>
          <p:cNvGrpSpPr/>
          <p:nvPr/>
        </p:nvGrpSpPr>
        <p:grpSpPr>
          <a:xfrm>
            <a:off x="529711" y="867094"/>
            <a:ext cx="8854634" cy="5926516"/>
            <a:chOff x="-966" y="511904"/>
            <a:chExt cx="9915988" cy="6636895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9148428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9190578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/>
            <p:cNvSpPr/>
            <p:nvPr/>
          </p:nvSpPr>
          <p:spPr>
            <a:xfrm>
              <a:off x="9121920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9242650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9284800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9216142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9336871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379021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9310363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9431093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9473243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9404585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9525315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9567465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9498807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9619537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9661687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9593029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9713759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9755909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9687251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9807980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9850130" y="564286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9781472" y="55548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V="1">
              <a:off x="9148427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9190578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 flipV="1">
              <a:off x="9121920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 flipV="1">
              <a:off x="9242649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9284800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 flipV="1">
              <a:off x="9216142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V="1">
              <a:off x="9336871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9379022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 flipV="1">
              <a:off x="9310363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V="1">
              <a:off x="9431093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9473243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 flipV="1">
              <a:off x="9404585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9525314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9567465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 flipV="1">
              <a:off x="9498807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V="1">
              <a:off x="9619536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9661687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 flipV="1">
              <a:off x="9593029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9713758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9755909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 flipV="1">
              <a:off x="9687251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 flipV="1">
              <a:off x="9807980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9850130" y="58331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 flipV="1">
              <a:off x="9781472" y="599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9174177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9216327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9147669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9268399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9310549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9241891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9362620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9404770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9336112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9456842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9498992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9430334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9551064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9593214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9524556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9645286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9687436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9618778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9739508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9781658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9713000" y="559348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9829960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9872109" y="56814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73"/>
            <p:cNvSpPr/>
            <p:nvPr/>
          </p:nvSpPr>
          <p:spPr>
            <a:xfrm>
              <a:off x="9803450" y="5593482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 flipV="1">
              <a:off x="9120900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9172972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9215122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 flipV="1">
              <a:off x="9146465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V="1">
              <a:off x="9267194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9309344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 flipV="1">
              <a:off x="9240687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V="1">
              <a:off x="9361416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9403566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/>
            <p:cNvSpPr/>
            <p:nvPr/>
          </p:nvSpPr>
          <p:spPr>
            <a:xfrm flipV="1">
              <a:off x="9334909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V="1">
              <a:off x="9455638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9497788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 flipV="1">
              <a:off x="9429130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 flipV="1">
              <a:off x="9549858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9592010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 flipV="1">
              <a:off x="9523353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V="1">
              <a:off x="9644082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9686232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 flipV="1">
              <a:off x="9617574" y="603183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 flipV="1">
              <a:off x="9738302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V="1">
              <a:off x="9780454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 flipV="1">
              <a:off x="9711798" y="60318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/>
            <p:nvPr/>
          </p:nvCxnSpPr>
          <p:spPr>
            <a:xfrm flipV="1">
              <a:off x="9828751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9870904" y="587013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/>
            <p:cNvSpPr/>
            <p:nvPr/>
          </p:nvSpPr>
          <p:spPr>
            <a:xfrm flipV="1">
              <a:off x="9802247" y="60318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7973440" y="564016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8015590" y="564016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7946932" y="55521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7973440" y="58304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V="1">
              <a:off x="8015591" y="58304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/>
            <p:cNvSpPr/>
            <p:nvPr/>
          </p:nvSpPr>
          <p:spPr>
            <a:xfrm flipV="1">
              <a:off x="7946932" y="599216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8068144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8110294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8041636" y="555370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8162366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8204516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8135858" y="555370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8256587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8298737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113"/>
            <p:cNvSpPr/>
            <p:nvPr/>
          </p:nvSpPr>
          <p:spPr>
            <a:xfrm>
              <a:off x="8230079" y="555370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5" name="Straight Connector 114"/>
            <p:cNvCxnSpPr/>
            <p:nvPr/>
          </p:nvCxnSpPr>
          <p:spPr>
            <a:xfrm>
              <a:off x="8350810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8392960" y="564170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8324302" y="555370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8" name="Straight Connector 117"/>
            <p:cNvCxnSpPr/>
            <p:nvPr/>
          </p:nvCxnSpPr>
          <p:spPr>
            <a:xfrm flipV="1">
              <a:off x="8068144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8110295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Oval 119"/>
            <p:cNvSpPr/>
            <p:nvPr/>
          </p:nvSpPr>
          <p:spPr>
            <a:xfrm flipV="1">
              <a:off x="8041636" y="59937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 flipV="1">
              <a:off x="8162365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V="1">
              <a:off x="8204515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Oval 122"/>
            <p:cNvSpPr/>
            <p:nvPr/>
          </p:nvSpPr>
          <p:spPr>
            <a:xfrm flipV="1">
              <a:off x="8135858" y="59937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4" name="Straight Connector 123"/>
            <p:cNvCxnSpPr/>
            <p:nvPr/>
          </p:nvCxnSpPr>
          <p:spPr>
            <a:xfrm flipV="1">
              <a:off x="8256588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8298738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Oval 125"/>
            <p:cNvSpPr/>
            <p:nvPr/>
          </p:nvSpPr>
          <p:spPr>
            <a:xfrm flipV="1">
              <a:off x="8230079" y="59937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7" name="Straight Connector 126"/>
            <p:cNvCxnSpPr/>
            <p:nvPr/>
          </p:nvCxnSpPr>
          <p:spPr>
            <a:xfrm flipV="1">
              <a:off x="8350808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8392959" y="583200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Oval 128"/>
            <p:cNvSpPr/>
            <p:nvPr/>
          </p:nvSpPr>
          <p:spPr>
            <a:xfrm flipV="1">
              <a:off x="8324302" y="59937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8002014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8044165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Oval 131"/>
            <p:cNvSpPr/>
            <p:nvPr/>
          </p:nvSpPr>
          <p:spPr>
            <a:xfrm>
              <a:off x="7975506" y="559344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3" name="Straight Connector 132"/>
            <p:cNvCxnSpPr/>
            <p:nvPr/>
          </p:nvCxnSpPr>
          <p:spPr>
            <a:xfrm>
              <a:off x="8096236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8138387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Oval 134"/>
            <p:cNvSpPr/>
            <p:nvPr/>
          </p:nvSpPr>
          <p:spPr>
            <a:xfrm>
              <a:off x="8069728" y="559344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8190458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8232609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/>
            <p:cNvSpPr/>
            <p:nvPr/>
          </p:nvSpPr>
          <p:spPr>
            <a:xfrm>
              <a:off x="8163951" y="559344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9" name="Straight Connector 138"/>
            <p:cNvCxnSpPr/>
            <p:nvPr/>
          </p:nvCxnSpPr>
          <p:spPr>
            <a:xfrm>
              <a:off x="8284680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8326831" y="568143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8258173" y="559344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2" name="Straight Connector 141"/>
            <p:cNvCxnSpPr/>
            <p:nvPr/>
          </p:nvCxnSpPr>
          <p:spPr>
            <a:xfrm flipV="1">
              <a:off x="8002014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8044165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/>
            <p:cNvSpPr/>
            <p:nvPr/>
          </p:nvSpPr>
          <p:spPr>
            <a:xfrm flipV="1">
              <a:off x="7975506" y="603343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>
            <a:xfrm flipV="1">
              <a:off x="8096236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V="1">
              <a:off x="8138387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Oval 146"/>
            <p:cNvSpPr/>
            <p:nvPr/>
          </p:nvSpPr>
          <p:spPr>
            <a:xfrm flipV="1">
              <a:off x="8069728" y="603343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8" name="Straight Connector 147"/>
            <p:cNvCxnSpPr/>
            <p:nvPr/>
          </p:nvCxnSpPr>
          <p:spPr>
            <a:xfrm flipV="1">
              <a:off x="8190458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8232609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Oval 149"/>
            <p:cNvSpPr/>
            <p:nvPr/>
          </p:nvSpPr>
          <p:spPr>
            <a:xfrm flipV="1">
              <a:off x="8163951" y="603343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1" name="Straight Connector 150"/>
            <p:cNvCxnSpPr/>
            <p:nvPr/>
          </p:nvCxnSpPr>
          <p:spPr>
            <a:xfrm flipV="1">
              <a:off x="8284680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flipV="1">
              <a:off x="8326830" y="587173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Oval 152"/>
            <p:cNvSpPr/>
            <p:nvPr/>
          </p:nvSpPr>
          <p:spPr>
            <a:xfrm flipV="1">
              <a:off x="8258173" y="603343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8449103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491253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/>
            <p:cNvSpPr/>
            <p:nvPr/>
          </p:nvSpPr>
          <p:spPr>
            <a:xfrm>
              <a:off x="8422595" y="555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8543326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8585476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58"/>
            <p:cNvSpPr/>
            <p:nvPr/>
          </p:nvSpPr>
          <p:spPr>
            <a:xfrm>
              <a:off x="8516818" y="555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0" name="Straight Connector 159"/>
            <p:cNvCxnSpPr/>
            <p:nvPr/>
          </p:nvCxnSpPr>
          <p:spPr>
            <a:xfrm>
              <a:off x="8637548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8679698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/>
            <p:cNvSpPr/>
            <p:nvPr/>
          </p:nvSpPr>
          <p:spPr>
            <a:xfrm>
              <a:off x="8611040" y="555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3" name="Straight Connector 162"/>
            <p:cNvCxnSpPr/>
            <p:nvPr/>
          </p:nvCxnSpPr>
          <p:spPr>
            <a:xfrm>
              <a:off x="8731769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8773919" y="564286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Oval 164"/>
            <p:cNvSpPr/>
            <p:nvPr/>
          </p:nvSpPr>
          <p:spPr>
            <a:xfrm>
              <a:off x="8705261" y="55548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6" name="Straight Connector 165"/>
            <p:cNvCxnSpPr/>
            <p:nvPr/>
          </p:nvCxnSpPr>
          <p:spPr>
            <a:xfrm flipV="1">
              <a:off x="8449103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8491254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Oval 167"/>
            <p:cNvSpPr/>
            <p:nvPr/>
          </p:nvSpPr>
          <p:spPr>
            <a:xfrm flipV="1">
              <a:off x="8422595" y="599486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9" name="Straight Connector 168"/>
            <p:cNvCxnSpPr/>
            <p:nvPr/>
          </p:nvCxnSpPr>
          <p:spPr>
            <a:xfrm flipV="1">
              <a:off x="8543325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flipV="1">
              <a:off x="8585476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Oval 170"/>
            <p:cNvSpPr/>
            <p:nvPr/>
          </p:nvSpPr>
          <p:spPr>
            <a:xfrm flipV="1">
              <a:off x="8516818" y="599486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2" name="Straight Connector 171"/>
            <p:cNvCxnSpPr/>
            <p:nvPr/>
          </p:nvCxnSpPr>
          <p:spPr>
            <a:xfrm flipV="1">
              <a:off x="8637547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V="1">
              <a:off x="8679698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Oval 173"/>
            <p:cNvSpPr/>
            <p:nvPr/>
          </p:nvSpPr>
          <p:spPr>
            <a:xfrm flipV="1">
              <a:off x="8611040" y="599486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5" name="Straight Connector 174"/>
            <p:cNvCxnSpPr/>
            <p:nvPr/>
          </p:nvCxnSpPr>
          <p:spPr>
            <a:xfrm flipV="1">
              <a:off x="8731769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8773919" y="583316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/>
            <p:cNvSpPr/>
            <p:nvPr/>
          </p:nvSpPr>
          <p:spPr>
            <a:xfrm flipV="1">
              <a:off x="8705261" y="599486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8" name="Straight Connector 177"/>
            <p:cNvCxnSpPr/>
            <p:nvPr/>
          </p:nvCxnSpPr>
          <p:spPr>
            <a:xfrm>
              <a:off x="8380631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8422781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Oval 179"/>
            <p:cNvSpPr/>
            <p:nvPr/>
          </p:nvSpPr>
          <p:spPr>
            <a:xfrm>
              <a:off x="8354123" y="559347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1" name="Straight Connector 180"/>
            <p:cNvCxnSpPr/>
            <p:nvPr/>
          </p:nvCxnSpPr>
          <p:spPr>
            <a:xfrm>
              <a:off x="8474853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8517003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182"/>
            <p:cNvSpPr/>
            <p:nvPr/>
          </p:nvSpPr>
          <p:spPr>
            <a:xfrm>
              <a:off x="8448345" y="559347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4" name="Straight Connector 183"/>
            <p:cNvCxnSpPr/>
            <p:nvPr/>
          </p:nvCxnSpPr>
          <p:spPr>
            <a:xfrm>
              <a:off x="8569075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8611225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Oval 185"/>
            <p:cNvSpPr/>
            <p:nvPr/>
          </p:nvSpPr>
          <p:spPr>
            <a:xfrm>
              <a:off x="8542567" y="559347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7" name="Straight Connector 186"/>
            <p:cNvCxnSpPr/>
            <p:nvPr/>
          </p:nvCxnSpPr>
          <p:spPr>
            <a:xfrm>
              <a:off x="8663296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8705446" y="56814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/>
          </p:nvSpPr>
          <p:spPr>
            <a:xfrm>
              <a:off x="8636788" y="559347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0" name="Straight Connector 189"/>
            <p:cNvCxnSpPr/>
            <p:nvPr/>
          </p:nvCxnSpPr>
          <p:spPr>
            <a:xfrm flipV="1">
              <a:off x="8379426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V="1">
              <a:off x="8421577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Oval 191"/>
            <p:cNvSpPr/>
            <p:nvPr/>
          </p:nvSpPr>
          <p:spPr>
            <a:xfrm flipV="1">
              <a:off x="8352919" y="603183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3" name="Straight Connector 192"/>
            <p:cNvCxnSpPr/>
            <p:nvPr/>
          </p:nvCxnSpPr>
          <p:spPr>
            <a:xfrm flipV="1">
              <a:off x="8473648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V="1">
              <a:off x="8515799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Oval 194"/>
            <p:cNvSpPr/>
            <p:nvPr/>
          </p:nvSpPr>
          <p:spPr>
            <a:xfrm flipV="1">
              <a:off x="8447141" y="603183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6" name="Straight Connector 195"/>
            <p:cNvCxnSpPr/>
            <p:nvPr/>
          </p:nvCxnSpPr>
          <p:spPr>
            <a:xfrm flipV="1">
              <a:off x="8567870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flipV="1">
              <a:off x="8610021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/>
            <p:cNvSpPr/>
            <p:nvPr/>
          </p:nvSpPr>
          <p:spPr>
            <a:xfrm flipV="1">
              <a:off x="8541363" y="603183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9" name="Straight Connector 198"/>
            <p:cNvCxnSpPr/>
            <p:nvPr/>
          </p:nvCxnSpPr>
          <p:spPr>
            <a:xfrm flipV="1">
              <a:off x="8662092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V="1">
              <a:off x="8704243" y="587013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Oval 200"/>
            <p:cNvSpPr/>
            <p:nvPr/>
          </p:nvSpPr>
          <p:spPr>
            <a:xfrm flipV="1">
              <a:off x="8635584" y="603183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2" name="Can 201"/>
            <p:cNvSpPr/>
            <p:nvPr/>
          </p:nvSpPr>
          <p:spPr>
            <a:xfrm flipH="1">
              <a:off x="2605293" y="1873618"/>
              <a:ext cx="544927" cy="720484"/>
            </a:xfrm>
            <a:prstGeom prst="can">
              <a:avLst/>
            </a:prstGeom>
            <a:solidFill>
              <a:srgbClr val="80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2944583" y="1478970"/>
              <a:ext cx="63500" cy="469900"/>
            </a:xfrm>
            <a:custGeom>
              <a:avLst/>
              <a:gdLst>
                <a:gd name="connsiteX0" fmla="*/ 0 w 64911"/>
                <a:gd name="connsiteY0" fmla="*/ 0 h 374650"/>
                <a:gd name="connsiteX1" fmla="*/ 44450 w 64911"/>
                <a:gd name="connsiteY1" fmla="*/ 152400 h 374650"/>
                <a:gd name="connsiteX2" fmla="*/ 63500 w 64911"/>
                <a:gd name="connsiteY2" fmla="*/ 254000 h 374650"/>
                <a:gd name="connsiteX3" fmla="*/ 63500 w 64911"/>
                <a:gd name="connsiteY3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" h="374650">
                  <a:moveTo>
                    <a:pt x="0" y="0"/>
                  </a:moveTo>
                  <a:cubicBezTo>
                    <a:pt x="16933" y="55033"/>
                    <a:pt x="33867" y="110067"/>
                    <a:pt x="44450" y="152400"/>
                  </a:cubicBezTo>
                  <a:cubicBezTo>
                    <a:pt x="55033" y="194733"/>
                    <a:pt x="60325" y="216958"/>
                    <a:pt x="63500" y="254000"/>
                  </a:cubicBezTo>
                  <a:cubicBezTo>
                    <a:pt x="66675" y="291042"/>
                    <a:pt x="63500" y="374650"/>
                    <a:pt x="63500" y="37465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4" name="Can 203"/>
            <p:cNvSpPr/>
            <p:nvPr/>
          </p:nvSpPr>
          <p:spPr>
            <a:xfrm flipH="1">
              <a:off x="5641476" y="1873618"/>
              <a:ext cx="544927" cy="720484"/>
            </a:xfrm>
            <a:prstGeom prst="can">
              <a:avLst/>
            </a:prstGeom>
            <a:solidFill>
              <a:srgbClr val="80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5980766" y="1478970"/>
              <a:ext cx="63500" cy="469900"/>
            </a:xfrm>
            <a:custGeom>
              <a:avLst/>
              <a:gdLst>
                <a:gd name="connsiteX0" fmla="*/ 0 w 64911"/>
                <a:gd name="connsiteY0" fmla="*/ 0 h 374650"/>
                <a:gd name="connsiteX1" fmla="*/ 44450 w 64911"/>
                <a:gd name="connsiteY1" fmla="*/ 152400 h 374650"/>
                <a:gd name="connsiteX2" fmla="*/ 63500 w 64911"/>
                <a:gd name="connsiteY2" fmla="*/ 254000 h 374650"/>
                <a:gd name="connsiteX3" fmla="*/ 63500 w 64911"/>
                <a:gd name="connsiteY3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" h="374650">
                  <a:moveTo>
                    <a:pt x="0" y="0"/>
                  </a:moveTo>
                  <a:cubicBezTo>
                    <a:pt x="16933" y="55033"/>
                    <a:pt x="33867" y="110067"/>
                    <a:pt x="44450" y="152400"/>
                  </a:cubicBezTo>
                  <a:cubicBezTo>
                    <a:pt x="55033" y="194733"/>
                    <a:pt x="60325" y="216958"/>
                    <a:pt x="63500" y="254000"/>
                  </a:cubicBezTo>
                  <a:cubicBezTo>
                    <a:pt x="66675" y="291042"/>
                    <a:pt x="63500" y="374650"/>
                    <a:pt x="63500" y="37465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206" name="Straight Connector 205"/>
            <p:cNvCxnSpPr/>
            <p:nvPr/>
          </p:nvCxnSpPr>
          <p:spPr>
            <a:xfrm>
              <a:off x="914842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>
              <a:off x="919057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Oval 207"/>
            <p:cNvSpPr/>
            <p:nvPr/>
          </p:nvSpPr>
          <p:spPr>
            <a:xfrm>
              <a:off x="9121920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9" name="Straight Connector 208"/>
            <p:cNvCxnSpPr/>
            <p:nvPr/>
          </p:nvCxnSpPr>
          <p:spPr>
            <a:xfrm>
              <a:off x="924265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>
              <a:off x="928480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/>
            <p:cNvSpPr/>
            <p:nvPr/>
          </p:nvSpPr>
          <p:spPr>
            <a:xfrm>
              <a:off x="9216142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933687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937902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/>
            <p:cNvSpPr/>
            <p:nvPr/>
          </p:nvSpPr>
          <p:spPr>
            <a:xfrm>
              <a:off x="9310363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5" name="Straight Connector 214"/>
            <p:cNvCxnSpPr/>
            <p:nvPr/>
          </p:nvCxnSpPr>
          <p:spPr>
            <a:xfrm>
              <a:off x="943109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947324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216"/>
            <p:cNvSpPr/>
            <p:nvPr/>
          </p:nvSpPr>
          <p:spPr>
            <a:xfrm>
              <a:off x="9404585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8" name="Straight Connector 217"/>
            <p:cNvCxnSpPr/>
            <p:nvPr/>
          </p:nvCxnSpPr>
          <p:spPr>
            <a:xfrm>
              <a:off x="9525315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>
              <a:off x="9567465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Oval 219"/>
            <p:cNvSpPr/>
            <p:nvPr/>
          </p:nvSpPr>
          <p:spPr>
            <a:xfrm>
              <a:off x="9498807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1" name="Straight Connector 220"/>
            <p:cNvCxnSpPr/>
            <p:nvPr/>
          </p:nvCxnSpPr>
          <p:spPr>
            <a:xfrm>
              <a:off x="9619537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>
              <a:off x="9661687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Oval 222"/>
            <p:cNvSpPr/>
            <p:nvPr/>
          </p:nvSpPr>
          <p:spPr>
            <a:xfrm>
              <a:off x="9593029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9713759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>
              <a:off x="9755909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Oval 225"/>
            <p:cNvSpPr/>
            <p:nvPr/>
          </p:nvSpPr>
          <p:spPr>
            <a:xfrm>
              <a:off x="9687251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7" name="Straight Connector 226"/>
            <p:cNvCxnSpPr/>
            <p:nvPr/>
          </p:nvCxnSpPr>
          <p:spPr>
            <a:xfrm>
              <a:off x="980798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985013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Oval 228"/>
            <p:cNvSpPr/>
            <p:nvPr/>
          </p:nvSpPr>
          <p:spPr>
            <a:xfrm>
              <a:off x="9781472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0" name="Straight Connector 229"/>
            <p:cNvCxnSpPr/>
            <p:nvPr/>
          </p:nvCxnSpPr>
          <p:spPr>
            <a:xfrm flipV="1">
              <a:off x="9148427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 flipV="1">
              <a:off x="9190578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Oval 231"/>
            <p:cNvSpPr/>
            <p:nvPr/>
          </p:nvSpPr>
          <p:spPr>
            <a:xfrm flipV="1">
              <a:off x="9121920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3" name="Straight Connector 232"/>
            <p:cNvCxnSpPr/>
            <p:nvPr/>
          </p:nvCxnSpPr>
          <p:spPr>
            <a:xfrm flipV="1">
              <a:off x="9242649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 flipV="1">
              <a:off x="928480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Oval 234"/>
            <p:cNvSpPr/>
            <p:nvPr/>
          </p:nvSpPr>
          <p:spPr>
            <a:xfrm flipV="1">
              <a:off x="9216142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6" name="Straight Connector 235"/>
            <p:cNvCxnSpPr/>
            <p:nvPr/>
          </p:nvCxnSpPr>
          <p:spPr>
            <a:xfrm flipV="1">
              <a:off x="9336871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flipV="1">
              <a:off x="9379022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Oval 237"/>
            <p:cNvSpPr/>
            <p:nvPr/>
          </p:nvSpPr>
          <p:spPr>
            <a:xfrm flipV="1">
              <a:off x="9310363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9" name="Straight Connector 238"/>
            <p:cNvCxnSpPr/>
            <p:nvPr/>
          </p:nvCxnSpPr>
          <p:spPr>
            <a:xfrm flipV="1">
              <a:off x="943109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flipV="1">
              <a:off x="947324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/>
            <p:cNvSpPr/>
            <p:nvPr/>
          </p:nvSpPr>
          <p:spPr>
            <a:xfrm flipV="1">
              <a:off x="9404585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2" name="Straight Connector 241"/>
            <p:cNvCxnSpPr/>
            <p:nvPr/>
          </p:nvCxnSpPr>
          <p:spPr>
            <a:xfrm flipV="1">
              <a:off x="9525314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flipV="1">
              <a:off x="9567465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Oval 243"/>
            <p:cNvSpPr/>
            <p:nvPr/>
          </p:nvSpPr>
          <p:spPr>
            <a:xfrm flipV="1">
              <a:off x="9498807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5" name="Straight Connector 244"/>
            <p:cNvCxnSpPr/>
            <p:nvPr/>
          </p:nvCxnSpPr>
          <p:spPr>
            <a:xfrm flipV="1">
              <a:off x="9619536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flipV="1">
              <a:off x="9661687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Oval 246"/>
            <p:cNvSpPr/>
            <p:nvPr/>
          </p:nvSpPr>
          <p:spPr>
            <a:xfrm flipV="1">
              <a:off x="9593029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8" name="Straight Connector 247"/>
            <p:cNvCxnSpPr/>
            <p:nvPr/>
          </p:nvCxnSpPr>
          <p:spPr>
            <a:xfrm flipV="1">
              <a:off x="9713758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flipV="1">
              <a:off x="9755909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Oval 249"/>
            <p:cNvSpPr/>
            <p:nvPr/>
          </p:nvSpPr>
          <p:spPr>
            <a:xfrm flipV="1">
              <a:off x="9687251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1" name="Straight Connector 250"/>
            <p:cNvCxnSpPr/>
            <p:nvPr/>
          </p:nvCxnSpPr>
          <p:spPr>
            <a:xfrm flipV="1">
              <a:off x="980798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flipV="1">
              <a:off x="985013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Oval 252"/>
            <p:cNvSpPr/>
            <p:nvPr/>
          </p:nvSpPr>
          <p:spPr>
            <a:xfrm flipV="1">
              <a:off x="9781472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4" name="Straight Connector 253"/>
            <p:cNvCxnSpPr/>
            <p:nvPr/>
          </p:nvCxnSpPr>
          <p:spPr>
            <a:xfrm>
              <a:off x="917417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>
              <a:off x="921632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Oval 255"/>
            <p:cNvSpPr/>
            <p:nvPr/>
          </p:nvSpPr>
          <p:spPr>
            <a:xfrm>
              <a:off x="9147669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7" name="Straight Connector 256"/>
            <p:cNvCxnSpPr/>
            <p:nvPr/>
          </p:nvCxnSpPr>
          <p:spPr>
            <a:xfrm>
              <a:off x="926839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931054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258"/>
            <p:cNvSpPr/>
            <p:nvPr/>
          </p:nvSpPr>
          <p:spPr>
            <a:xfrm>
              <a:off x="9241891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0" name="Straight Connector 259"/>
            <p:cNvCxnSpPr/>
            <p:nvPr/>
          </p:nvCxnSpPr>
          <p:spPr>
            <a:xfrm>
              <a:off x="936262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940477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Oval 261"/>
            <p:cNvSpPr/>
            <p:nvPr/>
          </p:nvSpPr>
          <p:spPr>
            <a:xfrm>
              <a:off x="9336112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3" name="Straight Connector 262"/>
            <p:cNvCxnSpPr/>
            <p:nvPr/>
          </p:nvCxnSpPr>
          <p:spPr>
            <a:xfrm>
              <a:off x="945684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>
              <a:off x="949899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Oval 264"/>
            <p:cNvSpPr/>
            <p:nvPr/>
          </p:nvSpPr>
          <p:spPr>
            <a:xfrm>
              <a:off x="9430334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6" name="Straight Connector 265"/>
            <p:cNvCxnSpPr/>
            <p:nvPr/>
          </p:nvCxnSpPr>
          <p:spPr>
            <a:xfrm>
              <a:off x="9551064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>
              <a:off x="9593214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Oval 267"/>
            <p:cNvSpPr/>
            <p:nvPr/>
          </p:nvSpPr>
          <p:spPr>
            <a:xfrm>
              <a:off x="9524556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9" name="Straight Connector 268"/>
            <p:cNvCxnSpPr/>
            <p:nvPr/>
          </p:nvCxnSpPr>
          <p:spPr>
            <a:xfrm>
              <a:off x="9645286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9687436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Oval 270"/>
            <p:cNvSpPr/>
            <p:nvPr/>
          </p:nvSpPr>
          <p:spPr>
            <a:xfrm>
              <a:off x="9618778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2" name="Straight Connector 271"/>
            <p:cNvCxnSpPr/>
            <p:nvPr/>
          </p:nvCxnSpPr>
          <p:spPr>
            <a:xfrm>
              <a:off x="9739508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>
              <a:off x="9781658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Oval 273"/>
            <p:cNvSpPr/>
            <p:nvPr/>
          </p:nvSpPr>
          <p:spPr>
            <a:xfrm>
              <a:off x="9713000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5" name="Straight Connector 274"/>
            <p:cNvCxnSpPr/>
            <p:nvPr/>
          </p:nvCxnSpPr>
          <p:spPr>
            <a:xfrm>
              <a:off x="982996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>
              <a:off x="987210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Oval 276"/>
            <p:cNvSpPr/>
            <p:nvPr/>
          </p:nvSpPr>
          <p:spPr>
            <a:xfrm>
              <a:off x="9803450" y="3901600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8" name="Straight Connector 277"/>
            <p:cNvCxnSpPr/>
            <p:nvPr/>
          </p:nvCxnSpPr>
          <p:spPr>
            <a:xfrm flipV="1">
              <a:off x="9120900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 flipV="1">
              <a:off x="9172972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>
            <a:xfrm flipV="1">
              <a:off x="9215122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Oval 280"/>
            <p:cNvSpPr/>
            <p:nvPr/>
          </p:nvSpPr>
          <p:spPr>
            <a:xfrm flipV="1">
              <a:off x="9146465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2" name="Straight Connector 281"/>
            <p:cNvCxnSpPr/>
            <p:nvPr/>
          </p:nvCxnSpPr>
          <p:spPr>
            <a:xfrm flipV="1">
              <a:off x="926719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flipV="1">
              <a:off x="930934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Oval 283"/>
            <p:cNvSpPr/>
            <p:nvPr/>
          </p:nvSpPr>
          <p:spPr>
            <a:xfrm flipV="1">
              <a:off x="9240687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5" name="Straight Connector 284"/>
            <p:cNvCxnSpPr/>
            <p:nvPr/>
          </p:nvCxnSpPr>
          <p:spPr>
            <a:xfrm flipV="1">
              <a:off x="9361416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 flipV="1">
              <a:off x="9403566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Oval 286"/>
            <p:cNvSpPr/>
            <p:nvPr/>
          </p:nvSpPr>
          <p:spPr>
            <a:xfrm flipV="1">
              <a:off x="9334909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8" name="Straight Connector 287"/>
            <p:cNvCxnSpPr/>
            <p:nvPr/>
          </p:nvCxnSpPr>
          <p:spPr>
            <a:xfrm flipV="1">
              <a:off x="9455638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flipV="1">
              <a:off x="9497788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Oval 289"/>
            <p:cNvSpPr/>
            <p:nvPr/>
          </p:nvSpPr>
          <p:spPr>
            <a:xfrm flipV="1">
              <a:off x="9429130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91" name="Straight Connector 290"/>
            <p:cNvCxnSpPr/>
            <p:nvPr/>
          </p:nvCxnSpPr>
          <p:spPr>
            <a:xfrm flipV="1">
              <a:off x="9549858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flipV="1">
              <a:off x="9592010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Oval 292"/>
            <p:cNvSpPr/>
            <p:nvPr/>
          </p:nvSpPr>
          <p:spPr>
            <a:xfrm flipV="1">
              <a:off x="9523353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 flipV="1">
              <a:off x="9644082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/>
            <p:nvPr/>
          </p:nvCxnSpPr>
          <p:spPr>
            <a:xfrm flipV="1">
              <a:off x="9686232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Oval 295"/>
            <p:cNvSpPr/>
            <p:nvPr/>
          </p:nvSpPr>
          <p:spPr>
            <a:xfrm flipV="1">
              <a:off x="9617574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 flipV="1">
              <a:off x="9738302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flipV="1">
              <a:off x="978045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flipV="1">
              <a:off x="9711798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0" name="Straight Connector 299"/>
            <p:cNvCxnSpPr/>
            <p:nvPr/>
          </p:nvCxnSpPr>
          <p:spPr>
            <a:xfrm flipV="1">
              <a:off x="982875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flipV="1">
              <a:off x="987090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Oval 301"/>
            <p:cNvSpPr/>
            <p:nvPr/>
          </p:nvSpPr>
          <p:spPr>
            <a:xfrm flipV="1">
              <a:off x="9802247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3" name="Straight Connector 302"/>
            <p:cNvCxnSpPr/>
            <p:nvPr/>
          </p:nvCxnSpPr>
          <p:spPr>
            <a:xfrm>
              <a:off x="7973440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>
              <a:off x="8015590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Oval 304"/>
            <p:cNvSpPr/>
            <p:nvPr/>
          </p:nvSpPr>
          <p:spPr>
            <a:xfrm>
              <a:off x="7946932" y="386028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6" name="Straight Connector 305"/>
            <p:cNvCxnSpPr/>
            <p:nvPr/>
          </p:nvCxnSpPr>
          <p:spPr>
            <a:xfrm flipV="1">
              <a:off x="7973440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flipV="1">
              <a:off x="8015591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Oval 307"/>
            <p:cNvSpPr/>
            <p:nvPr/>
          </p:nvSpPr>
          <p:spPr>
            <a:xfrm flipV="1">
              <a:off x="7946932" y="4300280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8068144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>
              <a:off x="8110294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Oval 310"/>
            <p:cNvSpPr/>
            <p:nvPr/>
          </p:nvSpPr>
          <p:spPr>
            <a:xfrm>
              <a:off x="8041636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2" name="Straight Connector 311"/>
            <p:cNvCxnSpPr/>
            <p:nvPr/>
          </p:nvCxnSpPr>
          <p:spPr>
            <a:xfrm>
              <a:off x="8162366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/>
            <p:cNvCxnSpPr/>
            <p:nvPr/>
          </p:nvCxnSpPr>
          <p:spPr>
            <a:xfrm>
              <a:off x="8204516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Oval 313"/>
            <p:cNvSpPr/>
            <p:nvPr/>
          </p:nvSpPr>
          <p:spPr>
            <a:xfrm>
              <a:off x="8135858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5" name="Straight Connector 314"/>
            <p:cNvCxnSpPr/>
            <p:nvPr/>
          </p:nvCxnSpPr>
          <p:spPr>
            <a:xfrm>
              <a:off x="825658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/>
            <p:nvPr/>
          </p:nvCxnSpPr>
          <p:spPr>
            <a:xfrm>
              <a:off x="829873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Oval 316"/>
            <p:cNvSpPr/>
            <p:nvPr/>
          </p:nvSpPr>
          <p:spPr>
            <a:xfrm>
              <a:off x="8230079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8" name="Straight Connector 317"/>
            <p:cNvCxnSpPr/>
            <p:nvPr/>
          </p:nvCxnSpPr>
          <p:spPr>
            <a:xfrm>
              <a:off x="835081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>
              <a:off x="839296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>
              <a:off x="8324302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1" name="Straight Connector 320"/>
            <p:cNvCxnSpPr/>
            <p:nvPr/>
          </p:nvCxnSpPr>
          <p:spPr>
            <a:xfrm flipV="1">
              <a:off x="8068144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/>
            <p:cNvCxnSpPr/>
            <p:nvPr/>
          </p:nvCxnSpPr>
          <p:spPr>
            <a:xfrm flipV="1">
              <a:off x="8110295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flipV="1">
              <a:off x="8041636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4" name="Straight Connector 323"/>
            <p:cNvCxnSpPr/>
            <p:nvPr/>
          </p:nvCxnSpPr>
          <p:spPr>
            <a:xfrm flipV="1">
              <a:off x="8162365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/>
            <p:cNvCxnSpPr/>
            <p:nvPr/>
          </p:nvCxnSpPr>
          <p:spPr>
            <a:xfrm flipV="1">
              <a:off x="8204515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Oval 325"/>
            <p:cNvSpPr/>
            <p:nvPr/>
          </p:nvSpPr>
          <p:spPr>
            <a:xfrm flipV="1">
              <a:off x="8135858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7" name="Straight Connector 326"/>
            <p:cNvCxnSpPr/>
            <p:nvPr/>
          </p:nvCxnSpPr>
          <p:spPr>
            <a:xfrm flipV="1">
              <a:off x="825658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/>
            <p:nvPr/>
          </p:nvCxnSpPr>
          <p:spPr>
            <a:xfrm flipV="1">
              <a:off x="829873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9" name="Oval 328"/>
            <p:cNvSpPr/>
            <p:nvPr/>
          </p:nvSpPr>
          <p:spPr>
            <a:xfrm flipV="1">
              <a:off x="8230079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0" name="Straight Connector 329"/>
            <p:cNvCxnSpPr/>
            <p:nvPr/>
          </p:nvCxnSpPr>
          <p:spPr>
            <a:xfrm flipV="1">
              <a:off x="835080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flipV="1">
              <a:off x="8392959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Oval 331"/>
            <p:cNvSpPr/>
            <p:nvPr/>
          </p:nvSpPr>
          <p:spPr>
            <a:xfrm flipV="1">
              <a:off x="8324302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3" name="Straight Connector 332"/>
            <p:cNvCxnSpPr/>
            <p:nvPr/>
          </p:nvCxnSpPr>
          <p:spPr>
            <a:xfrm>
              <a:off x="8002014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/>
            <p:nvPr/>
          </p:nvCxnSpPr>
          <p:spPr>
            <a:xfrm>
              <a:off x="8044165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>
              <a:off x="7975506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6" name="Straight Connector 335"/>
            <p:cNvCxnSpPr/>
            <p:nvPr/>
          </p:nvCxnSpPr>
          <p:spPr>
            <a:xfrm>
              <a:off x="8096236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>
            <a:xfrm>
              <a:off x="8138387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Oval 337"/>
            <p:cNvSpPr/>
            <p:nvPr/>
          </p:nvSpPr>
          <p:spPr>
            <a:xfrm>
              <a:off x="8069728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9" name="Straight Connector 338"/>
            <p:cNvCxnSpPr/>
            <p:nvPr/>
          </p:nvCxnSpPr>
          <p:spPr>
            <a:xfrm>
              <a:off x="8190458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/>
            <p:nvPr/>
          </p:nvCxnSpPr>
          <p:spPr>
            <a:xfrm>
              <a:off x="8232609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Oval 340"/>
            <p:cNvSpPr/>
            <p:nvPr/>
          </p:nvSpPr>
          <p:spPr>
            <a:xfrm>
              <a:off x="8163951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2" name="Straight Connector 341"/>
            <p:cNvCxnSpPr/>
            <p:nvPr/>
          </p:nvCxnSpPr>
          <p:spPr>
            <a:xfrm>
              <a:off x="8284680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/>
            <p:nvPr/>
          </p:nvCxnSpPr>
          <p:spPr>
            <a:xfrm>
              <a:off x="8326831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Oval 343"/>
            <p:cNvSpPr/>
            <p:nvPr/>
          </p:nvSpPr>
          <p:spPr>
            <a:xfrm>
              <a:off x="8258173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5" name="Straight Connector 344"/>
            <p:cNvCxnSpPr/>
            <p:nvPr/>
          </p:nvCxnSpPr>
          <p:spPr>
            <a:xfrm flipV="1">
              <a:off x="8002014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/>
            <p:cNvCxnSpPr/>
            <p:nvPr/>
          </p:nvCxnSpPr>
          <p:spPr>
            <a:xfrm flipV="1">
              <a:off x="8044165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 flipV="1">
              <a:off x="7975506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8" name="Straight Connector 347"/>
            <p:cNvCxnSpPr/>
            <p:nvPr/>
          </p:nvCxnSpPr>
          <p:spPr>
            <a:xfrm flipV="1">
              <a:off x="8096236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/>
            <p:cNvCxnSpPr/>
            <p:nvPr/>
          </p:nvCxnSpPr>
          <p:spPr>
            <a:xfrm flipV="1">
              <a:off x="8138387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0" name="Oval 349"/>
            <p:cNvSpPr/>
            <p:nvPr/>
          </p:nvSpPr>
          <p:spPr>
            <a:xfrm flipV="1">
              <a:off x="8069728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1" name="Straight Connector 350"/>
            <p:cNvCxnSpPr/>
            <p:nvPr/>
          </p:nvCxnSpPr>
          <p:spPr>
            <a:xfrm flipV="1">
              <a:off x="8190458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/>
            <p:cNvCxnSpPr/>
            <p:nvPr/>
          </p:nvCxnSpPr>
          <p:spPr>
            <a:xfrm flipV="1">
              <a:off x="8232609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Oval 352"/>
            <p:cNvSpPr/>
            <p:nvPr/>
          </p:nvSpPr>
          <p:spPr>
            <a:xfrm flipV="1">
              <a:off x="8163951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4" name="Straight Connector 353"/>
            <p:cNvCxnSpPr/>
            <p:nvPr/>
          </p:nvCxnSpPr>
          <p:spPr>
            <a:xfrm flipV="1">
              <a:off x="8284680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>
            <a:xfrm flipV="1">
              <a:off x="8326830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6" name="Oval 355"/>
            <p:cNvSpPr/>
            <p:nvPr/>
          </p:nvSpPr>
          <p:spPr>
            <a:xfrm flipV="1">
              <a:off x="8258173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7" name="Straight Connector 356"/>
            <p:cNvCxnSpPr/>
            <p:nvPr/>
          </p:nvCxnSpPr>
          <p:spPr>
            <a:xfrm>
              <a:off x="8449103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>
              <a:off x="8491253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Oval 358"/>
            <p:cNvSpPr/>
            <p:nvPr/>
          </p:nvSpPr>
          <p:spPr>
            <a:xfrm>
              <a:off x="8422595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0" name="Straight Connector 359"/>
            <p:cNvCxnSpPr/>
            <p:nvPr/>
          </p:nvCxnSpPr>
          <p:spPr>
            <a:xfrm>
              <a:off x="854332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>
              <a:off x="858547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Oval 361"/>
            <p:cNvSpPr/>
            <p:nvPr/>
          </p:nvSpPr>
          <p:spPr>
            <a:xfrm>
              <a:off x="8516818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3" name="Straight Connector 362"/>
            <p:cNvCxnSpPr/>
            <p:nvPr/>
          </p:nvCxnSpPr>
          <p:spPr>
            <a:xfrm>
              <a:off x="8637548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>
              <a:off x="8679698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5" name="Oval 364"/>
            <p:cNvSpPr/>
            <p:nvPr/>
          </p:nvSpPr>
          <p:spPr>
            <a:xfrm>
              <a:off x="8611040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6" name="Straight Connector 365"/>
            <p:cNvCxnSpPr/>
            <p:nvPr/>
          </p:nvCxnSpPr>
          <p:spPr>
            <a:xfrm>
              <a:off x="873176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>
              <a:off x="877391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8" name="Oval 367"/>
            <p:cNvSpPr/>
            <p:nvPr/>
          </p:nvSpPr>
          <p:spPr>
            <a:xfrm>
              <a:off x="8705261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9" name="Straight Connector 368"/>
            <p:cNvCxnSpPr/>
            <p:nvPr/>
          </p:nvCxnSpPr>
          <p:spPr>
            <a:xfrm flipV="1">
              <a:off x="8449103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 flipV="1">
              <a:off x="8491254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1" name="Oval 370"/>
            <p:cNvSpPr/>
            <p:nvPr/>
          </p:nvSpPr>
          <p:spPr>
            <a:xfrm flipV="1">
              <a:off x="8422595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72" name="Straight Connector 371"/>
            <p:cNvCxnSpPr/>
            <p:nvPr/>
          </p:nvCxnSpPr>
          <p:spPr>
            <a:xfrm flipV="1">
              <a:off x="8543325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flipV="1">
              <a:off x="8585476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4" name="Oval 373"/>
            <p:cNvSpPr/>
            <p:nvPr/>
          </p:nvSpPr>
          <p:spPr>
            <a:xfrm flipV="1">
              <a:off x="8516818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75" name="Straight Connector 374"/>
            <p:cNvCxnSpPr/>
            <p:nvPr/>
          </p:nvCxnSpPr>
          <p:spPr>
            <a:xfrm flipV="1">
              <a:off x="8637547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/>
            <p:nvPr/>
          </p:nvCxnSpPr>
          <p:spPr>
            <a:xfrm flipV="1">
              <a:off x="8679698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Oval 376"/>
            <p:cNvSpPr/>
            <p:nvPr/>
          </p:nvSpPr>
          <p:spPr>
            <a:xfrm flipV="1">
              <a:off x="8611040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78" name="Straight Connector 377"/>
            <p:cNvCxnSpPr/>
            <p:nvPr/>
          </p:nvCxnSpPr>
          <p:spPr>
            <a:xfrm flipV="1">
              <a:off x="8731769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 flipV="1">
              <a:off x="8773919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Oval 379"/>
            <p:cNvSpPr/>
            <p:nvPr/>
          </p:nvSpPr>
          <p:spPr>
            <a:xfrm flipV="1">
              <a:off x="8705261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81" name="Straight Connector 380"/>
            <p:cNvCxnSpPr/>
            <p:nvPr/>
          </p:nvCxnSpPr>
          <p:spPr>
            <a:xfrm>
              <a:off x="8380631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/>
            <p:cNvCxnSpPr/>
            <p:nvPr/>
          </p:nvCxnSpPr>
          <p:spPr>
            <a:xfrm>
              <a:off x="8422781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/>
            <p:cNvSpPr/>
            <p:nvPr/>
          </p:nvSpPr>
          <p:spPr>
            <a:xfrm>
              <a:off x="8354123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84" name="Straight Connector 383"/>
            <p:cNvCxnSpPr/>
            <p:nvPr/>
          </p:nvCxnSpPr>
          <p:spPr>
            <a:xfrm>
              <a:off x="8474853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>
              <a:off x="8517003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Oval 385"/>
            <p:cNvSpPr/>
            <p:nvPr/>
          </p:nvSpPr>
          <p:spPr>
            <a:xfrm>
              <a:off x="8448345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87" name="Straight Connector 386"/>
            <p:cNvCxnSpPr/>
            <p:nvPr/>
          </p:nvCxnSpPr>
          <p:spPr>
            <a:xfrm>
              <a:off x="8569075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/>
            <p:nvPr/>
          </p:nvCxnSpPr>
          <p:spPr>
            <a:xfrm>
              <a:off x="8611225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Oval 388"/>
            <p:cNvSpPr/>
            <p:nvPr/>
          </p:nvSpPr>
          <p:spPr>
            <a:xfrm>
              <a:off x="8542567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90" name="Straight Connector 389"/>
            <p:cNvCxnSpPr/>
            <p:nvPr/>
          </p:nvCxnSpPr>
          <p:spPr>
            <a:xfrm>
              <a:off x="866329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/>
            <p:nvPr/>
          </p:nvCxnSpPr>
          <p:spPr>
            <a:xfrm>
              <a:off x="870544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Oval 391"/>
            <p:cNvSpPr/>
            <p:nvPr/>
          </p:nvSpPr>
          <p:spPr>
            <a:xfrm>
              <a:off x="8636788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93" name="Straight Connector 392"/>
            <p:cNvCxnSpPr/>
            <p:nvPr/>
          </p:nvCxnSpPr>
          <p:spPr>
            <a:xfrm flipV="1">
              <a:off x="8379426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/>
            <p:cNvCxnSpPr/>
            <p:nvPr/>
          </p:nvCxnSpPr>
          <p:spPr>
            <a:xfrm flipV="1">
              <a:off x="8421577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Oval 394"/>
            <p:cNvSpPr/>
            <p:nvPr/>
          </p:nvSpPr>
          <p:spPr>
            <a:xfrm flipV="1">
              <a:off x="8352919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96" name="Straight Connector 395"/>
            <p:cNvCxnSpPr/>
            <p:nvPr/>
          </p:nvCxnSpPr>
          <p:spPr>
            <a:xfrm flipV="1">
              <a:off x="8473648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/>
            <p:nvPr/>
          </p:nvCxnSpPr>
          <p:spPr>
            <a:xfrm flipV="1">
              <a:off x="8515799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Oval 397"/>
            <p:cNvSpPr/>
            <p:nvPr/>
          </p:nvSpPr>
          <p:spPr>
            <a:xfrm flipV="1">
              <a:off x="8447141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99" name="Straight Connector 398"/>
            <p:cNvCxnSpPr/>
            <p:nvPr/>
          </p:nvCxnSpPr>
          <p:spPr>
            <a:xfrm flipV="1">
              <a:off x="8567870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flipV="1">
              <a:off x="8610021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Oval 400"/>
            <p:cNvSpPr/>
            <p:nvPr/>
          </p:nvSpPr>
          <p:spPr>
            <a:xfrm flipV="1">
              <a:off x="8541363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02" name="Straight Connector 401"/>
            <p:cNvCxnSpPr/>
            <p:nvPr/>
          </p:nvCxnSpPr>
          <p:spPr>
            <a:xfrm flipV="1">
              <a:off x="8662092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/>
          </p:nvCxnSpPr>
          <p:spPr>
            <a:xfrm flipV="1">
              <a:off x="8704243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Oval 403"/>
            <p:cNvSpPr/>
            <p:nvPr/>
          </p:nvSpPr>
          <p:spPr>
            <a:xfrm flipV="1">
              <a:off x="8635584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7916527" y="5536957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9869303" y="386434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Can 406"/>
            <p:cNvSpPr/>
            <p:nvPr/>
          </p:nvSpPr>
          <p:spPr>
            <a:xfrm rot="532503">
              <a:off x="9181614" y="813092"/>
              <a:ext cx="144701" cy="578746"/>
            </a:xfrm>
            <a:prstGeom prst="can">
              <a:avLst/>
            </a:prstGeom>
            <a:solidFill>
              <a:srgbClr val="DBEEF4"/>
            </a:solidFill>
            <a:ln w="1270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08" name="TextBox 407"/>
            <p:cNvSpPr txBox="1"/>
            <p:nvPr/>
          </p:nvSpPr>
          <p:spPr>
            <a:xfrm flipH="1">
              <a:off x="9180213" y="965394"/>
              <a:ext cx="130778" cy="215922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409" name="TextBox 408"/>
            <p:cNvSpPr txBox="1"/>
            <p:nvPr/>
          </p:nvSpPr>
          <p:spPr>
            <a:xfrm flipH="1">
              <a:off x="9230633" y="800090"/>
              <a:ext cx="108689" cy="215922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410" name="TextBox 409"/>
            <p:cNvSpPr txBox="1"/>
            <p:nvPr/>
          </p:nvSpPr>
          <p:spPr>
            <a:xfrm flipH="1">
              <a:off x="9159659" y="1135079"/>
              <a:ext cx="116690" cy="215922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411" name="Can 410"/>
            <p:cNvSpPr/>
            <p:nvPr/>
          </p:nvSpPr>
          <p:spPr>
            <a:xfrm rot="250854" flipH="1">
              <a:off x="9360510" y="995169"/>
              <a:ext cx="138802" cy="606210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12" name="Freeform 411"/>
            <p:cNvSpPr/>
            <p:nvPr/>
          </p:nvSpPr>
          <p:spPr>
            <a:xfrm rot="2087531">
              <a:off x="9008073" y="1334594"/>
              <a:ext cx="124115" cy="557476"/>
            </a:xfrm>
            <a:custGeom>
              <a:avLst/>
              <a:gdLst>
                <a:gd name="connsiteX0" fmla="*/ 0 w 64911"/>
                <a:gd name="connsiteY0" fmla="*/ 0 h 374650"/>
                <a:gd name="connsiteX1" fmla="*/ 44450 w 64911"/>
                <a:gd name="connsiteY1" fmla="*/ 152400 h 374650"/>
                <a:gd name="connsiteX2" fmla="*/ 63500 w 64911"/>
                <a:gd name="connsiteY2" fmla="*/ 254000 h 374650"/>
                <a:gd name="connsiteX3" fmla="*/ 63500 w 64911"/>
                <a:gd name="connsiteY3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" h="374650">
                  <a:moveTo>
                    <a:pt x="0" y="0"/>
                  </a:moveTo>
                  <a:cubicBezTo>
                    <a:pt x="16933" y="55033"/>
                    <a:pt x="33867" y="110067"/>
                    <a:pt x="44450" y="152400"/>
                  </a:cubicBezTo>
                  <a:cubicBezTo>
                    <a:pt x="55033" y="194733"/>
                    <a:pt x="60325" y="216958"/>
                    <a:pt x="63500" y="254000"/>
                  </a:cubicBezTo>
                  <a:cubicBezTo>
                    <a:pt x="66675" y="291042"/>
                    <a:pt x="63500" y="374650"/>
                    <a:pt x="63500" y="37465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13" name="Freeform 412"/>
            <p:cNvSpPr/>
            <p:nvPr/>
          </p:nvSpPr>
          <p:spPr>
            <a:xfrm flipH="1">
              <a:off x="9410447" y="1596373"/>
              <a:ext cx="167833" cy="72023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14" name="Freeform 413"/>
            <p:cNvSpPr/>
            <p:nvPr/>
          </p:nvSpPr>
          <p:spPr>
            <a:xfrm flipH="1">
              <a:off x="9337237" y="750202"/>
              <a:ext cx="136592" cy="259549"/>
            </a:xfrm>
            <a:custGeom>
              <a:avLst/>
              <a:gdLst>
                <a:gd name="connsiteX0" fmla="*/ 13292 w 136290"/>
                <a:gd name="connsiteY0" fmla="*/ 258975 h 258975"/>
                <a:gd name="connsiteX1" fmla="*/ 592 w 136290"/>
                <a:gd name="connsiteY1" fmla="*/ 178542 h 258975"/>
                <a:gd name="connsiteX2" fmla="*/ 30226 w 136290"/>
                <a:gd name="connsiteY2" fmla="*/ 102342 h 258975"/>
                <a:gd name="connsiteX3" fmla="*/ 13292 w 136290"/>
                <a:gd name="connsiteY3" fmla="*/ 47309 h 258975"/>
                <a:gd name="connsiteX4" fmla="*/ 119126 w 136290"/>
                <a:gd name="connsiteY4" fmla="*/ 742 h 258975"/>
                <a:gd name="connsiteX5" fmla="*/ 136059 w 136290"/>
                <a:gd name="connsiteY5" fmla="*/ 85409 h 2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90" h="258975">
                  <a:moveTo>
                    <a:pt x="13292" y="258975"/>
                  </a:moveTo>
                  <a:cubicBezTo>
                    <a:pt x="5531" y="231811"/>
                    <a:pt x="-2230" y="204647"/>
                    <a:pt x="592" y="178542"/>
                  </a:cubicBezTo>
                  <a:cubicBezTo>
                    <a:pt x="3414" y="152437"/>
                    <a:pt x="28109" y="124214"/>
                    <a:pt x="30226" y="102342"/>
                  </a:cubicBezTo>
                  <a:cubicBezTo>
                    <a:pt x="32343" y="80470"/>
                    <a:pt x="-1525" y="64242"/>
                    <a:pt x="13292" y="47309"/>
                  </a:cubicBezTo>
                  <a:cubicBezTo>
                    <a:pt x="28109" y="30376"/>
                    <a:pt x="98665" y="-5608"/>
                    <a:pt x="119126" y="742"/>
                  </a:cubicBezTo>
                  <a:cubicBezTo>
                    <a:pt x="139587" y="7092"/>
                    <a:pt x="136059" y="85409"/>
                    <a:pt x="136059" y="85409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15" name="Can 414"/>
            <p:cNvSpPr/>
            <p:nvPr/>
          </p:nvSpPr>
          <p:spPr>
            <a:xfrm rot="20664812" flipH="1">
              <a:off x="9387578" y="941956"/>
              <a:ext cx="138802" cy="674224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16" name="Can 415"/>
            <p:cNvSpPr/>
            <p:nvPr/>
          </p:nvSpPr>
          <p:spPr>
            <a:xfrm rot="20883841" flipH="1">
              <a:off x="9172197" y="958494"/>
              <a:ext cx="124046" cy="667379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17" name="Straight Connector 416"/>
            <p:cNvCxnSpPr/>
            <p:nvPr/>
          </p:nvCxnSpPr>
          <p:spPr>
            <a:xfrm flipV="1">
              <a:off x="9097674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/>
            <p:cNvCxnSpPr/>
            <p:nvPr/>
          </p:nvCxnSpPr>
          <p:spPr>
            <a:xfrm flipV="1">
              <a:off x="9003452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/>
            <p:nvPr/>
          </p:nvCxnSpPr>
          <p:spPr>
            <a:xfrm flipV="1">
              <a:off x="9055523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/>
            <p:nvPr/>
          </p:nvCxnSpPr>
          <p:spPr>
            <a:xfrm flipV="1">
              <a:off x="9080070" y="418320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/>
            <p:nvPr/>
          </p:nvCxnSpPr>
          <p:spPr>
            <a:xfrm>
              <a:off x="8472758" y="109239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>
              <a:off x="8514909" y="109239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/>
            <p:cNvSpPr/>
            <p:nvPr/>
          </p:nvSpPr>
          <p:spPr>
            <a:xfrm>
              <a:off x="8446250" y="100440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24" name="Straight Connector 423"/>
            <p:cNvCxnSpPr/>
            <p:nvPr/>
          </p:nvCxnSpPr>
          <p:spPr>
            <a:xfrm>
              <a:off x="8961304" y="3955930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>
              <a:off x="9003455" y="3955930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Oval 425"/>
            <p:cNvSpPr/>
            <p:nvPr/>
          </p:nvSpPr>
          <p:spPr>
            <a:xfrm>
              <a:off x="8934796" y="386793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27" name="Straight Connector 426"/>
            <p:cNvCxnSpPr/>
            <p:nvPr/>
          </p:nvCxnSpPr>
          <p:spPr>
            <a:xfrm flipV="1">
              <a:off x="8609128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/>
            <p:cNvCxnSpPr/>
            <p:nvPr/>
          </p:nvCxnSpPr>
          <p:spPr>
            <a:xfrm flipV="1">
              <a:off x="8591524" y="131967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/>
            <p:cNvCxnSpPr/>
            <p:nvPr/>
          </p:nvCxnSpPr>
          <p:spPr>
            <a:xfrm>
              <a:off x="8566977" y="109239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>
            <a:xfrm flipV="1">
              <a:off x="8514906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/>
            <p:cNvCxnSpPr/>
            <p:nvPr/>
          </p:nvCxnSpPr>
          <p:spPr>
            <a:xfrm flipV="1">
              <a:off x="8566977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/>
            <p:cNvCxnSpPr/>
            <p:nvPr/>
          </p:nvCxnSpPr>
          <p:spPr>
            <a:xfrm>
              <a:off x="8592728" y="113101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/>
            <p:cNvSpPr/>
            <p:nvPr/>
          </p:nvSpPr>
          <p:spPr>
            <a:xfrm flipV="1">
              <a:off x="9048817" y="43469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34" name="Straight Connector 433"/>
            <p:cNvCxnSpPr/>
            <p:nvPr/>
          </p:nvCxnSpPr>
          <p:spPr>
            <a:xfrm>
              <a:off x="9123423" y="399454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5" name="Oval 434"/>
            <p:cNvSpPr/>
            <p:nvPr/>
          </p:nvSpPr>
          <p:spPr>
            <a:xfrm>
              <a:off x="9029017" y="386793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36" name="Straight Connector 435"/>
            <p:cNvCxnSpPr/>
            <p:nvPr/>
          </p:nvCxnSpPr>
          <p:spPr>
            <a:xfrm flipV="1">
              <a:off x="8983797" y="41584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7" name="Oval 436"/>
            <p:cNvSpPr/>
            <p:nvPr/>
          </p:nvSpPr>
          <p:spPr>
            <a:xfrm>
              <a:off x="9054764" y="3906549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38" name="Oval 437"/>
            <p:cNvSpPr/>
            <p:nvPr/>
          </p:nvSpPr>
          <p:spPr>
            <a:xfrm flipV="1">
              <a:off x="8934796" y="430793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39" name="Straight Connector 438"/>
            <p:cNvCxnSpPr/>
            <p:nvPr/>
          </p:nvCxnSpPr>
          <p:spPr>
            <a:xfrm flipV="1">
              <a:off x="8772859" y="414623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0" name="Oval 439"/>
            <p:cNvSpPr/>
            <p:nvPr/>
          </p:nvSpPr>
          <p:spPr>
            <a:xfrm flipV="1">
              <a:off x="8736451" y="434753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41" name="Straight Connector 440"/>
            <p:cNvCxnSpPr/>
            <p:nvPr/>
          </p:nvCxnSpPr>
          <p:spPr>
            <a:xfrm>
              <a:off x="8762959" y="399552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/>
            <p:cNvCxnSpPr/>
            <p:nvPr/>
          </p:nvCxnSpPr>
          <p:spPr>
            <a:xfrm>
              <a:off x="8805110" y="399552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3" name="Oval 442"/>
            <p:cNvSpPr/>
            <p:nvPr/>
          </p:nvSpPr>
          <p:spPr>
            <a:xfrm>
              <a:off x="8736451" y="390753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44" name="Can 443"/>
            <p:cNvSpPr/>
            <p:nvPr/>
          </p:nvSpPr>
          <p:spPr>
            <a:xfrm rot="935188">
              <a:off x="8783322" y="3808168"/>
              <a:ext cx="138495" cy="67273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45" name="Can 444"/>
            <p:cNvSpPr/>
            <p:nvPr/>
          </p:nvSpPr>
          <p:spPr>
            <a:xfrm rot="716159">
              <a:off x="9012949" y="3829924"/>
              <a:ext cx="123772" cy="665904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46" name="Straight Connector 445"/>
            <p:cNvCxnSpPr/>
            <p:nvPr/>
          </p:nvCxnSpPr>
          <p:spPr>
            <a:xfrm>
              <a:off x="8867081" y="3955930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Straight Connector 446"/>
            <p:cNvCxnSpPr/>
            <p:nvPr/>
          </p:nvCxnSpPr>
          <p:spPr>
            <a:xfrm>
              <a:off x="8909232" y="3955930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8" name="Oval 447"/>
            <p:cNvSpPr/>
            <p:nvPr/>
          </p:nvSpPr>
          <p:spPr>
            <a:xfrm>
              <a:off x="8840573" y="386793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49" name="Straight Connector 448"/>
            <p:cNvCxnSpPr/>
            <p:nvPr/>
          </p:nvCxnSpPr>
          <p:spPr>
            <a:xfrm>
              <a:off x="9055523" y="395593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/>
            <p:cNvCxnSpPr/>
            <p:nvPr/>
          </p:nvCxnSpPr>
          <p:spPr>
            <a:xfrm>
              <a:off x="9097674" y="395593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/>
            <p:cNvCxnSpPr/>
            <p:nvPr/>
          </p:nvCxnSpPr>
          <p:spPr>
            <a:xfrm flipV="1">
              <a:off x="8815009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Straight Connector 451"/>
            <p:cNvCxnSpPr/>
            <p:nvPr/>
          </p:nvCxnSpPr>
          <p:spPr>
            <a:xfrm flipV="1">
              <a:off x="8867080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/>
            <p:cNvCxnSpPr/>
            <p:nvPr/>
          </p:nvCxnSpPr>
          <p:spPr>
            <a:xfrm flipV="1">
              <a:off x="8909231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4" name="Oval 453"/>
            <p:cNvSpPr/>
            <p:nvPr/>
          </p:nvSpPr>
          <p:spPr>
            <a:xfrm flipV="1">
              <a:off x="8840573" y="430793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55" name="Straight Connector 454"/>
            <p:cNvCxnSpPr/>
            <p:nvPr/>
          </p:nvCxnSpPr>
          <p:spPr>
            <a:xfrm flipV="1">
              <a:off x="8961302" y="414623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/>
            <p:cNvCxnSpPr/>
            <p:nvPr/>
          </p:nvCxnSpPr>
          <p:spPr>
            <a:xfrm>
              <a:off x="9081274" y="399454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7" name="Can 456"/>
            <p:cNvSpPr/>
            <p:nvPr/>
          </p:nvSpPr>
          <p:spPr>
            <a:xfrm rot="21349146">
              <a:off x="8810333" y="3866518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8934061" y="3772165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8795466" y="3639397"/>
              <a:ext cx="125260" cy="241904"/>
            </a:xfrm>
            <a:custGeom>
              <a:avLst/>
              <a:gdLst>
                <a:gd name="connsiteX0" fmla="*/ 82569 w 152419"/>
                <a:gd name="connsiteY0" fmla="*/ 349250 h 349250"/>
                <a:gd name="connsiteX1" fmla="*/ 19 w 152419"/>
                <a:gd name="connsiteY1" fmla="*/ 285750 h 349250"/>
                <a:gd name="connsiteX2" fmla="*/ 88919 w 152419"/>
                <a:gd name="connsiteY2" fmla="*/ 209550 h 349250"/>
                <a:gd name="connsiteX3" fmla="*/ 6369 w 152419"/>
                <a:gd name="connsiteY3" fmla="*/ 152400 h 349250"/>
                <a:gd name="connsiteX4" fmla="*/ 101619 w 152419"/>
                <a:gd name="connsiteY4" fmla="*/ 107950 h 349250"/>
                <a:gd name="connsiteX5" fmla="*/ 152419 w 152419"/>
                <a:gd name="connsiteY5" fmla="*/ 0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19" h="349250">
                  <a:moveTo>
                    <a:pt x="82569" y="349250"/>
                  </a:moveTo>
                  <a:cubicBezTo>
                    <a:pt x="40765" y="329141"/>
                    <a:pt x="-1039" y="309033"/>
                    <a:pt x="19" y="285750"/>
                  </a:cubicBezTo>
                  <a:cubicBezTo>
                    <a:pt x="1077" y="262467"/>
                    <a:pt x="87861" y="231775"/>
                    <a:pt x="88919" y="209550"/>
                  </a:cubicBezTo>
                  <a:cubicBezTo>
                    <a:pt x="89977" y="187325"/>
                    <a:pt x="4252" y="169333"/>
                    <a:pt x="6369" y="152400"/>
                  </a:cubicBezTo>
                  <a:cubicBezTo>
                    <a:pt x="8486" y="135467"/>
                    <a:pt x="77277" y="133350"/>
                    <a:pt x="101619" y="107950"/>
                  </a:cubicBezTo>
                  <a:cubicBezTo>
                    <a:pt x="125961" y="82550"/>
                    <a:pt x="152419" y="0"/>
                    <a:pt x="152419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60" name="Oval 459"/>
            <p:cNvSpPr/>
            <p:nvPr/>
          </p:nvSpPr>
          <p:spPr>
            <a:xfrm flipV="1">
              <a:off x="8560271" y="148400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61" name="Straight Connector 460"/>
            <p:cNvCxnSpPr/>
            <p:nvPr/>
          </p:nvCxnSpPr>
          <p:spPr>
            <a:xfrm>
              <a:off x="8634877" y="113100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Oval 461"/>
            <p:cNvSpPr/>
            <p:nvPr/>
          </p:nvSpPr>
          <p:spPr>
            <a:xfrm>
              <a:off x="8540471" y="100440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63" name="Straight Connector 462"/>
            <p:cNvCxnSpPr/>
            <p:nvPr/>
          </p:nvCxnSpPr>
          <p:spPr>
            <a:xfrm flipV="1">
              <a:off x="8495251" y="12949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4" name="Oval 463"/>
            <p:cNvSpPr/>
            <p:nvPr/>
          </p:nvSpPr>
          <p:spPr>
            <a:xfrm>
              <a:off x="8566218" y="104301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465" name="Oval 464"/>
            <p:cNvSpPr/>
            <p:nvPr/>
          </p:nvSpPr>
          <p:spPr>
            <a:xfrm flipV="1">
              <a:off x="8446250" y="144440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66" name="Straight Connector 465"/>
            <p:cNvCxnSpPr/>
            <p:nvPr/>
          </p:nvCxnSpPr>
          <p:spPr>
            <a:xfrm>
              <a:off x="8661200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/>
            <p:cNvCxnSpPr/>
            <p:nvPr/>
          </p:nvCxnSpPr>
          <p:spPr>
            <a:xfrm>
              <a:off x="8703350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Oval 467"/>
            <p:cNvSpPr/>
            <p:nvPr/>
          </p:nvSpPr>
          <p:spPr>
            <a:xfrm>
              <a:off x="8634692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69" name="Straight Connector 468"/>
            <p:cNvCxnSpPr/>
            <p:nvPr/>
          </p:nvCxnSpPr>
          <p:spPr>
            <a:xfrm>
              <a:off x="8755422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/>
            <p:cNvCxnSpPr/>
            <p:nvPr/>
          </p:nvCxnSpPr>
          <p:spPr>
            <a:xfrm>
              <a:off x="8797572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Oval 470"/>
            <p:cNvSpPr/>
            <p:nvPr/>
          </p:nvSpPr>
          <p:spPr>
            <a:xfrm>
              <a:off x="8728914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72" name="Straight Connector 471"/>
            <p:cNvCxnSpPr/>
            <p:nvPr/>
          </p:nvCxnSpPr>
          <p:spPr>
            <a:xfrm>
              <a:off x="8849644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/>
            <p:cNvCxnSpPr/>
            <p:nvPr/>
          </p:nvCxnSpPr>
          <p:spPr>
            <a:xfrm>
              <a:off x="8891794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4" name="Oval 473"/>
            <p:cNvSpPr/>
            <p:nvPr/>
          </p:nvSpPr>
          <p:spPr>
            <a:xfrm>
              <a:off x="8823136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75" name="Straight Connector 474"/>
            <p:cNvCxnSpPr/>
            <p:nvPr/>
          </p:nvCxnSpPr>
          <p:spPr>
            <a:xfrm>
              <a:off x="8943865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/>
            <p:cNvCxnSpPr/>
            <p:nvPr/>
          </p:nvCxnSpPr>
          <p:spPr>
            <a:xfrm>
              <a:off x="8986015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7" name="Oval 476"/>
            <p:cNvSpPr/>
            <p:nvPr/>
          </p:nvSpPr>
          <p:spPr>
            <a:xfrm>
              <a:off x="8917357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78" name="Straight Connector 477"/>
            <p:cNvCxnSpPr/>
            <p:nvPr/>
          </p:nvCxnSpPr>
          <p:spPr>
            <a:xfrm>
              <a:off x="9038087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Connector 478"/>
            <p:cNvCxnSpPr/>
            <p:nvPr/>
          </p:nvCxnSpPr>
          <p:spPr>
            <a:xfrm>
              <a:off x="9080237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0" name="Oval 479"/>
            <p:cNvSpPr/>
            <p:nvPr/>
          </p:nvSpPr>
          <p:spPr>
            <a:xfrm>
              <a:off x="9011579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81" name="Straight Connector 480"/>
            <p:cNvCxnSpPr/>
            <p:nvPr/>
          </p:nvCxnSpPr>
          <p:spPr>
            <a:xfrm>
              <a:off x="9132309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/>
            <p:cNvCxnSpPr/>
            <p:nvPr/>
          </p:nvCxnSpPr>
          <p:spPr>
            <a:xfrm>
              <a:off x="9174459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Oval 482"/>
            <p:cNvSpPr/>
            <p:nvPr/>
          </p:nvSpPr>
          <p:spPr>
            <a:xfrm>
              <a:off x="9105801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84" name="Straight Connector 483"/>
            <p:cNvCxnSpPr/>
            <p:nvPr/>
          </p:nvCxnSpPr>
          <p:spPr>
            <a:xfrm>
              <a:off x="9226532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/>
            <p:cNvCxnSpPr/>
            <p:nvPr/>
          </p:nvCxnSpPr>
          <p:spPr>
            <a:xfrm>
              <a:off x="9268682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6" name="Oval 485"/>
            <p:cNvSpPr/>
            <p:nvPr/>
          </p:nvSpPr>
          <p:spPr>
            <a:xfrm>
              <a:off x="9200024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87" name="Straight Connector 486"/>
            <p:cNvCxnSpPr/>
            <p:nvPr/>
          </p:nvCxnSpPr>
          <p:spPr>
            <a:xfrm>
              <a:off x="9320753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/>
            <p:cNvCxnSpPr/>
            <p:nvPr/>
          </p:nvCxnSpPr>
          <p:spPr>
            <a:xfrm>
              <a:off x="9362903" y="10923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Oval 488"/>
            <p:cNvSpPr/>
            <p:nvPr/>
          </p:nvSpPr>
          <p:spPr>
            <a:xfrm>
              <a:off x="9294245" y="100440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90" name="Straight Connector 489"/>
            <p:cNvCxnSpPr/>
            <p:nvPr/>
          </p:nvCxnSpPr>
          <p:spPr>
            <a:xfrm flipV="1">
              <a:off x="8661200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/>
            <p:cNvCxnSpPr/>
            <p:nvPr/>
          </p:nvCxnSpPr>
          <p:spPr>
            <a:xfrm flipV="1">
              <a:off x="8703350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2" name="Oval 491"/>
            <p:cNvSpPr/>
            <p:nvPr/>
          </p:nvSpPr>
          <p:spPr>
            <a:xfrm flipV="1">
              <a:off x="8634692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93" name="Straight Connector 492"/>
            <p:cNvCxnSpPr/>
            <p:nvPr/>
          </p:nvCxnSpPr>
          <p:spPr>
            <a:xfrm flipV="1">
              <a:off x="8755422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 flipV="1">
              <a:off x="8797572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5" name="Oval 494"/>
            <p:cNvSpPr/>
            <p:nvPr/>
          </p:nvSpPr>
          <p:spPr>
            <a:xfrm flipV="1">
              <a:off x="8728914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96" name="Straight Connector 495"/>
            <p:cNvCxnSpPr/>
            <p:nvPr/>
          </p:nvCxnSpPr>
          <p:spPr>
            <a:xfrm flipV="1">
              <a:off x="8849643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Straight Connector 496"/>
            <p:cNvCxnSpPr/>
            <p:nvPr/>
          </p:nvCxnSpPr>
          <p:spPr>
            <a:xfrm flipV="1">
              <a:off x="8891794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8" name="Oval 497"/>
            <p:cNvSpPr/>
            <p:nvPr/>
          </p:nvSpPr>
          <p:spPr>
            <a:xfrm flipV="1">
              <a:off x="8823136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499" name="Straight Connector 498"/>
            <p:cNvCxnSpPr/>
            <p:nvPr/>
          </p:nvCxnSpPr>
          <p:spPr>
            <a:xfrm flipV="1">
              <a:off x="8943865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flipV="1">
              <a:off x="8986015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1" name="Oval 500"/>
            <p:cNvSpPr/>
            <p:nvPr/>
          </p:nvSpPr>
          <p:spPr>
            <a:xfrm flipV="1">
              <a:off x="8917357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02" name="Straight Connector 501"/>
            <p:cNvCxnSpPr/>
            <p:nvPr/>
          </p:nvCxnSpPr>
          <p:spPr>
            <a:xfrm flipV="1">
              <a:off x="9038087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Straight Connector 502"/>
            <p:cNvCxnSpPr/>
            <p:nvPr/>
          </p:nvCxnSpPr>
          <p:spPr>
            <a:xfrm flipV="1">
              <a:off x="9080237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4" name="Oval 503"/>
            <p:cNvSpPr/>
            <p:nvPr/>
          </p:nvSpPr>
          <p:spPr>
            <a:xfrm flipV="1">
              <a:off x="9011579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05" name="Straight Connector 504"/>
            <p:cNvCxnSpPr/>
            <p:nvPr/>
          </p:nvCxnSpPr>
          <p:spPr>
            <a:xfrm flipV="1">
              <a:off x="9132309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/>
            <p:cNvCxnSpPr/>
            <p:nvPr/>
          </p:nvCxnSpPr>
          <p:spPr>
            <a:xfrm flipV="1">
              <a:off x="9174460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7" name="Oval 506"/>
            <p:cNvSpPr/>
            <p:nvPr/>
          </p:nvSpPr>
          <p:spPr>
            <a:xfrm flipV="1">
              <a:off x="9105801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08" name="Straight Connector 507"/>
            <p:cNvCxnSpPr/>
            <p:nvPr/>
          </p:nvCxnSpPr>
          <p:spPr>
            <a:xfrm flipV="1">
              <a:off x="9226531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/>
            <p:cNvCxnSpPr/>
            <p:nvPr/>
          </p:nvCxnSpPr>
          <p:spPr>
            <a:xfrm flipV="1">
              <a:off x="9268682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0" name="Oval 509"/>
            <p:cNvSpPr/>
            <p:nvPr/>
          </p:nvSpPr>
          <p:spPr>
            <a:xfrm flipV="1">
              <a:off x="9200024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11" name="Straight Connector 510"/>
            <p:cNvCxnSpPr/>
            <p:nvPr/>
          </p:nvCxnSpPr>
          <p:spPr>
            <a:xfrm flipV="1">
              <a:off x="9320753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Straight Connector 511"/>
            <p:cNvCxnSpPr/>
            <p:nvPr/>
          </p:nvCxnSpPr>
          <p:spPr>
            <a:xfrm flipV="1">
              <a:off x="9362903" y="128270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3" name="Oval 512"/>
            <p:cNvSpPr/>
            <p:nvPr/>
          </p:nvSpPr>
          <p:spPr>
            <a:xfrm flipV="1">
              <a:off x="9294245" y="144440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14" name="Straight Connector 513"/>
            <p:cNvCxnSpPr/>
            <p:nvPr/>
          </p:nvCxnSpPr>
          <p:spPr>
            <a:xfrm>
              <a:off x="8686949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Straight Connector 514"/>
            <p:cNvCxnSpPr/>
            <p:nvPr/>
          </p:nvCxnSpPr>
          <p:spPr>
            <a:xfrm>
              <a:off x="8729099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6" name="Oval 515"/>
            <p:cNvSpPr/>
            <p:nvPr/>
          </p:nvSpPr>
          <p:spPr>
            <a:xfrm>
              <a:off x="8660441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17" name="Straight Connector 516"/>
            <p:cNvCxnSpPr/>
            <p:nvPr/>
          </p:nvCxnSpPr>
          <p:spPr>
            <a:xfrm>
              <a:off x="8781171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/>
            <p:cNvCxnSpPr/>
            <p:nvPr/>
          </p:nvCxnSpPr>
          <p:spPr>
            <a:xfrm>
              <a:off x="8823321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9" name="Oval 518"/>
            <p:cNvSpPr/>
            <p:nvPr/>
          </p:nvSpPr>
          <p:spPr>
            <a:xfrm>
              <a:off x="8754663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20" name="Straight Connector 519"/>
            <p:cNvCxnSpPr/>
            <p:nvPr/>
          </p:nvCxnSpPr>
          <p:spPr>
            <a:xfrm>
              <a:off x="8875393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Straight Connector 520"/>
            <p:cNvCxnSpPr/>
            <p:nvPr/>
          </p:nvCxnSpPr>
          <p:spPr>
            <a:xfrm>
              <a:off x="8917543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2" name="Oval 521"/>
            <p:cNvSpPr/>
            <p:nvPr/>
          </p:nvSpPr>
          <p:spPr>
            <a:xfrm>
              <a:off x="8848885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23" name="Straight Connector 522"/>
            <p:cNvCxnSpPr/>
            <p:nvPr/>
          </p:nvCxnSpPr>
          <p:spPr>
            <a:xfrm>
              <a:off x="8969615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Straight Connector 523"/>
            <p:cNvCxnSpPr/>
            <p:nvPr/>
          </p:nvCxnSpPr>
          <p:spPr>
            <a:xfrm>
              <a:off x="9011765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5" name="Oval 524"/>
            <p:cNvSpPr/>
            <p:nvPr/>
          </p:nvSpPr>
          <p:spPr>
            <a:xfrm>
              <a:off x="8943107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26" name="Straight Connector 525"/>
            <p:cNvCxnSpPr/>
            <p:nvPr/>
          </p:nvCxnSpPr>
          <p:spPr>
            <a:xfrm>
              <a:off x="9063837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Straight Connector 526"/>
            <p:cNvCxnSpPr/>
            <p:nvPr/>
          </p:nvCxnSpPr>
          <p:spPr>
            <a:xfrm>
              <a:off x="9105987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8" name="Oval 527"/>
            <p:cNvSpPr/>
            <p:nvPr/>
          </p:nvSpPr>
          <p:spPr>
            <a:xfrm>
              <a:off x="9037329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29" name="Straight Connector 528"/>
            <p:cNvCxnSpPr/>
            <p:nvPr/>
          </p:nvCxnSpPr>
          <p:spPr>
            <a:xfrm>
              <a:off x="9158059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9200209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1" name="Oval 530"/>
            <p:cNvSpPr/>
            <p:nvPr/>
          </p:nvSpPr>
          <p:spPr>
            <a:xfrm>
              <a:off x="9131551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32" name="Straight Connector 531"/>
            <p:cNvCxnSpPr/>
            <p:nvPr/>
          </p:nvCxnSpPr>
          <p:spPr>
            <a:xfrm>
              <a:off x="9252280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9294430" y="113101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4" name="Oval 533"/>
            <p:cNvSpPr/>
            <p:nvPr/>
          </p:nvSpPr>
          <p:spPr>
            <a:xfrm>
              <a:off x="9225772" y="10430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35" name="Straight Connector 534"/>
            <p:cNvCxnSpPr/>
            <p:nvPr/>
          </p:nvCxnSpPr>
          <p:spPr>
            <a:xfrm flipV="1">
              <a:off x="8633672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 flipV="1">
              <a:off x="8685744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/>
            <p:cNvCxnSpPr/>
            <p:nvPr/>
          </p:nvCxnSpPr>
          <p:spPr>
            <a:xfrm flipV="1">
              <a:off x="8727894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8" name="Oval 537"/>
            <p:cNvSpPr/>
            <p:nvPr/>
          </p:nvSpPr>
          <p:spPr>
            <a:xfrm flipV="1">
              <a:off x="8659237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39" name="Straight Connector 538"/>
            <p:cNvCxnSpPr/>
            <p:nvPr/>
          </p:nvCxnSpPr>
          <p:spPr>
            <a:xfrm flipV="1">
              <a:off x="8779966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/>
            <p:cNvCxnSpPr/>
            <p:nvPr/>
          </p:nvCxnSpPr>
          <p:spPr>
            <a:xfrm flipV="1">
              <a:off x="8822116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1" name="Oval 540"/>
            <p:cNvSpPr/>
            <p:nvPr/>
          </p:nvSpPr>
          <p:spPr>
            <a:xfrm flipV="1">
              <a:off x="8753459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42" name="Straight Connector 541"/>
            <p:cNvCxnSpPr/>
            <p:nvPr/>
          </p:nvCxnSpPr>
          <p:spPr>
            <a:xfrm flipV="1">
              <a:off x="8874188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/>
            <p:cNvCxnSpPr/>
            <p:nvPr/>
          </p:nvCxnSpPr>
          <p:spPr>
            <a:xfrm flipV="1">
              <a:off x="8916338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4" name="Oval 543"/>
            <p:cNvSpPr/>
            <p:nvPr/>
          </p:nvSpPr>
          <p:spPr>
            <a:xfrm flipV="1">
              <a:off x="8847681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45" name="Straight Connector 544"/>
            <p:cNvCxnSpPr/>
            <p:nvPr/>
          </p:nvCxnSpPr>
          <p:spPr>
            <a:xfrm flipV="1">
              <a:off x="8968411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/>
            <p:cNvCxnSpPr/>
            <p:nvPr/>
          </p:nvCxnSpPr>
          <p:spPr>
            <a:xfrm flipV="1">
              <a:off x="9010560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7" name="Oval 546"/>
            <p:cNvSpPr/>
            <p:nvPr/>
          </p:nvSpPr>
          <p:spPr>
            <a:xfrm flipV="1">
              <a:off x="8941902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48" name="Straight Connector 547"/>
            <p:cNvCxnSpPr/>
            <p:nvPr/>
          </p:nvCxnSpPr>
          <p:spPr>
            <a:xfrm flipV="1">
              <a:off x="9062631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/>
            <p:cNvCxnSpPr/>
            <p:nvPr/>
          </p:nvCxnSpPr>
          <p:spPr>
            <a:xfrm flipV="1">
              <a:off x="9104783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0" name="Oval 549"/>
            <p:cNvSpPr/>
            <p:nvPr/>
          </p:nvSpPr>
          <p:spPr>
            <a:xfrm flipV="1">
              <a:off x="9036126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51" name="Straight Connector 550"/>
            <p:cNvCxnSpPr/>
            <p:nvPr/>
          </p:nvCxnSpPr>
          <p:spPr>
            <a:xfrm flipV="1">
              <a:off x="9156855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/>
            <p:cNvCxnSpPr/>
            <p:nvPr/>
          </p:nvCxnSpPr>
          <p:spPr>
            <a:xfrm flipV="1">
              <a:off x="9199006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Oval 552"/>
            <p:cNvSpPr/>
            <p:nvPr/>
          </p:nvSpPr>
          <p:spPr>
            <a:xfrm flipV="1">
              <a:off x="9130347" y="14813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54" name="Straight Connector 553"/>
            <p:cNvCxnSpPr/>
            <p:nvPr/>
          </p:nvCxnSpPr>
          <p:spPr>
            <a:xfrm flipV="1">
              <a:off x="9251075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/>
            <p:cNvCxnSpPr/>
            <p:nvPr/>
          </p:nvCxnSpPr>
          <p:spPr>
            <a:xfrm flipV="1">
              <a:off x="9293227" y="131967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6" name="Oval 555"/>
            <p:cNvSpPr/>
            <p:nvPr/>
          </p:nvSpPr>
          <p:spPr>
            <a:xfrm flipV="1">
              <a:off x="9224571" y="148136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57" name="Straight Connector 556"/>
            <p:cNvCxnSpPr/>
            <p:nvPr/>
          </p:nvCxnSpPr>
          <p:spPr>
            <a:xfrm>
              <a:off x="8609128" y="109239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/>
            <p:cNvCxnSpPr/>
            <p:nvPr/>
          </p:nvCxnSpPr>
          <p:spPr>
            <a:xfrm flipV="1">
              <a:off x="8472756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9" name="Freeform 558"/>
            <p:cNvSpPr/>
            <p:nvPr/>
          </p:nvSpPr>
          <p:spPr>
            <a:xfrm>
              <a:off x="8445515" y="908633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60" name="TextBox 559"/>
            <p:cNvSpPr txBox="1"/>
            <p:nvPr/>
          </p:nvSpPr>
          <p:spPr>
            <a:xfrm>
              <a:off x="7892941" y="721078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(–)</a:t>
              </a:r>
            </a:p>
          </p:txBody>
        </p:sp>
        <p:sp>
          <p:nvSpPr>
            <p:cNvPr id="561" name="TextBox 560"/>
            <p:cNvSpPr txBox="1"/>
            <p:nvPr/>
          </p:nvSpPr>
          <p:spPr>
            <a:xfrm>
              <a:off x="7941023" y="1618505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562" name="Freeform 561"/>
            <p:cNvSpPr/>
            <p:nvPr/>
          </p:nvSpPr>
          <p:spPr>
            <a:xfrm>
              <a:off x="8713584" y="4469605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63" name="TextBox 562"/>
            <p:cNvSpPr txBox="1"/>
            <p:nvPr/>
          </p:nvSpPr>
          <p:spPr>
            <a:xfrm>
              <a:off x="7900030" y="3594429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(–)</a:t>
              </a:r>
            </a:p>
          </p:txBody>
        </p:sp>
        <p:sp>
          <p:nvSpPr>
            <p:cNvPr id="564" name="TextBox 563"/>
            <p:cNvSpPr txBox="1"/>
            <p:nvPr/>
          </p:nvSpPr>
          <p:spPr>
            <a:xfrm>
              <a:off x="7986895" y="4474780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565" name="Can 564"/>
            <p:cNvSpPr/>
            <p:nvPr/>
          </p:nvSpPr>
          <p:spPr>
            <a:xfrm rot="21067497" flipH="1">
              <a:off x="8991412" y="3701632"/>
              <a:ext cx="144381" cy="577466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566" name="TextBox 565"/>
            <p:cNvSpPr txBox="1"/>
            <p:nvPr/>
          </p:nvSpPr>
          <p:spPr>
            <a:xfrm>
              <a:off x="9006701" y="3853597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567" name="TextBox 566"/>
            <p:cNvSpPr txBox="1"/>
            <p:nvPr/>
          </p:nvSpPr>
          <p:spPr>
            <a:xfrm>
              <a:off x="8978433" y="3688659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568" name="TextBox 567"/>
            <p:cNvSpPr txBox="1"/>
            <p:nvPr/>
          </p:nvSpPr>
          <p:spPr>
            <a:xfrm>
              <a:off x="9041267" y="4022907"/>
              <a:ext cx="116432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569" name="Freeform 568"/>
            <p:cNvSpPr/>
            <p:nvPr/>
          </p:nvSpPr>
          <p:spPr>
            <a:xfrm>
              <a:off x="8983750" y="3502337"/>
              <a:ext cx="120990" cy="217794"/>
            </a:xfrm>
            <a:custGeom>
              <a:avLst/>
              <a:gdLst>
                <a:gd name="connsiteX0" fmla="*/ 12471 w 155214"/>
                <a:gd name="connsiteY0" fmla="*/ 279400 h 279400"/>
                <a:gd name="connsiteX1" fmla="*/ 6121 w 155214"/>
                <a:gd name="connsiteY1" fmla="*/ 203200 h 279400"/>
                <a:gd name="connsiteX2" fmla="*/ 88671 w 155214"/>
                <a:gd name="connsiteY2" fmla="*/ 165100 h 279400"/>
                <a:gd name="connsiteX3" fmla="*/ 152171 w 155214"/>
                <a:gd name="connsiteY3" fmla="*/ 101600 h 279400"/>
                <a:gd name="connsiteX4" fmla="*/ 145821 w 155214"/>
                <a:gd name="connsiteY4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14" h="279400">
                  <a:moveTo>
                    <a:pt x="12471" y="279400"/>
                  </a:moveTo>
                  <a:cubicBezTo>
                    <a:pt x="2946" y="250825"/>
                    <a:pt x="-6579" y="222250"/>
                    <a:pt x="6121" y="203200"/>
                  </a:cubicBezTo>
                  <a:cubicBezTo>
                    <a:pt x="18821" y="184150"/>
                    <a:pt x="64329" y="182033"/>
                    <a:pt x="88671" y="165100"/>
                  </a:cubicBezTo>
                  <a:cubicBezTo>
                    <a:pt x="113013" y="148167"/>
                    <a:pt x="142646" y="129117"/>
                    <a:pt x="152171" y="101600"/>
                  </a:cubicBezTo>
                  <a:cubicBezTo>
                    <a:pt x="161696" y="74083"/>
                    <a:pt x="145821" y="0"/>
                    <a:pt x="145821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70" name="TextBox 569"/>
            <p:cNvSpPr txBox="1"/>
            <p:nvPr/>
          </p:nvSpPr>
          <p:spPr>
            <a:xfrm>
              <a:off x="321130" y="2800578"/>
              <a:ext cx="7649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ASAP1</a:t>
              </a:r>
            </a:p>
          </p:txBody>
        </p:sp>
        <p:sp>
          <p:nvSpPr>
            <p:cNvPr id="571" name="TextBox 570"/>
            <p:cNvSpPr txBox="1"/>
            <p:nvPr/>
          </p:nvSpPr>
          <p:spPr>
            <a:xfrm>
              <a:off x="321130" y="525351"/>
              <a:ext cx="13292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ArcLightQ239/</a:t>
              </a:r>
            </a:p>
            <a:p>
              <a:r>
                <a:rPr lang="en-US" sz="1400" dirty="0" err="1">
                  <a:latin typeface="Helvetica"/>
                  <a:cs typeface="Helvetica"/>
                </a:rPr>
                <a:t>Bongwoori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cxnSp>
          <p:nvCxnSpPr>
            <p:cNvPr id="572" name="Straight Connector 571"/>
            <p:cNvCxnSpPr/>
            <p:nvPr/>
          </p:nvCxnSpPr>
          <p:spPr>
            <a:xfrm flipV="1">
              <a:off x="9651094" y="127744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Straight Connector 572"/>
            <p:cNvCxnSpPr/>
            <p:nvPr/>
          </p:nvCxnSpPr>
          <p:spPr>
            <a:xfrm>
              <a:off x="9132825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Straight Connector 573"/>
            <p:cNvCxnSpPr/>
            <p:nvPr/>
          </p:nvCxnSpPr>
          <p:spPr>
            <a:xfrm>
              <a:off x="9174976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Oval 574"/>
            <p:cNvSpPr/>
            <p:nvPr/>
          </p:nvSpPr>
          <p:spPr>
            <a:xfrm>
              <a:off x="9106317" y="100324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76" name="Straight Connector 575"/>
            <p:cNvCxnSpPr/>
            <p:nvPr/>
          </p:nvCxnSpPr>
          <p:spPr>
            <a:xfrm>
              <a:off x="9227047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Straight Connector 576"/>
            <p:cNvCxnSpPr/>
            <p:nvPr/>
          </p:nvCxnSpPr>
          <p:spPr>
            <a:xfrm>
              <a:off x="9269198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8" name="Oval 577"/>
            <p:cNvSpPr/>
            <p:nvPr/>
          </p:nvSpPr>
          <p:spPr>
            <a:xfrm>
              <a:off x="9200540" y="100324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79" name="Straight Connector 578"/>
            <p:cNvCxnSpPr/>
            <p:nvPr/>
          </p:nvCxnSpPr>
          <p:spPr>
            <a:xfrm>
              <a:off x="9321269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Straight Connector 579"/>
            <p:cNvCxnSpPr/>
            <p:nvPr/>
          </p:nvCxnSpPr>
          <p:spPr>
            <a:xfrm>
              <a:off x="9363419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1" name="Oval 580"/>
            <p:cNvSpPr/>
            <p:nvPr/>
          </p:nvSpPr>
          <p:spPr>
            <a:xfrm>
              <a:off x="9294761" y="100324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82" name="Straight Connector 581"/>
            <p:cNvCxnSpPr/>
            <p:nvPr/>
          </p:nvCxnSpPr>
          <p:spPr>
            <a:xfrm>
              <a:off x="9415492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/>
            <p:cNvCxnSpPr/>
            <p:nvPr/>
          </p:nvCxnSpPr>
          <p:spPr>
            <a:xfrm>
              <a:off x="9457642" y="109123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4" name="Oval 583"/>
            <p:cNvSpPr/>
            <p:nvPr/>
          </p:nvSpPr>
          <p:spPr>
            <a:xfrm>
              <a:off x="9388984" y="100324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85" name="Straight Connector 584"/>
            <p:cNvCxnSpPr/>
            <p:nvPr/>
          </p:nvCxnSpPr>
          <p:spPr>
            <a:xfrm flipV="1">
              <a:off x="9132825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Straight Connector 585"/>
            <p:cNvCxnSpPr/>
            <p:nvPr/>
          </p:nvCxnSpPr>
          <p:spPr>
            <a:xfrm flipV="1">
              <a:off x="9174976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7" name="Oval 586"/>
            <p:cNvSpPr/>
            <p:nvPr/>
          </p:nvSpPr>
          <p:spPr>
            <a:xfrm flipV="1">
              <a:off x="9106317" y="144324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88" name="Straight Connector 587"/>
            <p:cNvCxnSpPr/>
            <p:nvPr/>
          </p:nvCxnSpPr>
          <p:spPr>
            <a:xfrm flipV="1">
              <a:off x="9227047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Straight Connector 588"/>
            <p:cNvCxnSpPr/>
            <p:nvPr/>
          </p:nvCxnSpPr>
          <p:spPr>
            <a:xfrm flipV="1">
              <a:off x="9269197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0" name="Oval 589"/>
            <p:cNvSpPr/>
            <p:nvPr/>
          </p:nvSpPr>
          <p:spPr>
            <a:xfrm flipV="1">
              <a:off x="9200540" y="144324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91" name="Straight Connector 590"/>
            <p:cNvCxnSpPr/>
            <p:nvPr/>
          </p:nvCxnSpPr>
          <p:spPr>
            <a:xfrm flipV="1">
              <a:off x="9321270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Straight Connector 591"/>
            <p:cNvCxnSpPr/>
            <p:nvPr/>
          </p:nvCxnSpPr>
          <p:spPr>
            <a:xfrm flipV="1">
              <a:off x="9363420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3" name="Oval 592"/>
            <p:cNvSpPr/>
            <p:nvPr/>
          </p:nvSpPr>
          <p:spPr>
            <a:xfrm flipV="1">
              <a:off x="9294761" y="144324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94" name="Straight Connector 593"/>
            <p:cNvCxnSpPr/>
            <p:nvPr/>
          </p:nvCxnSpPr>
          <p:spPr>
            <a:xfrm flipV="1">
              <a:off x="9415490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Straight Connector 594"/>
            <p:cNvCxnSpPr/>
            <p:nvPr/>
          </p:nvCxnSpPr>
          <p:spPr>
            <a:xfrm flipV="1">
              <a:off x="9457640" y="128154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6" name="Oval 595"/>
            <p:cNvSpPr/>
            <p:nvPr/>
          </p:nvSpPr>
          <p:spPr>
            <a:xfrm flipV="1">
              <a:off x="9388984" y="144324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597" name="Straight Connector 596"/>
            <p:cNvCxnSpPr/>
            <p:nvPr/>
          </p:nvCxnSpPr>
          <p:spPr>
            <a:xfrm>
              <a:off x="9066696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Straight Connector 597"/>
            <p:cNvCxnSpPr/>
            <p:nvPr/>
          </p:nvCxnSpPr>
          <p:spPr>
            <a:xfrm>
              <a:off x="9108846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9" name="Oval 598"/>
            <p:cNvSpPr/>
            <p:nvPr/>
          </p:nvSpPr>
          <p:spPr>
            <a:xfrm>
              <a:off x="9040188" y="10429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00" name="Straight Connector 599"/>
            <p:cNvCxnSpPr/>
            <p:nvPr/>
          </p:nvCxnSpPr>
          <p:spPr>
            <a:xfrm>
              <a:off x="9160918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Straight Connector 600"/>
            <p:cNvCxnSpPr/>
            <p:nvPr/>
          </p:nvCxnSpPr>
          <p:spPr>
            <a:xfrm>
              <a:off x="9203068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2" name="Oval 601"/>
            <p:cNvSpPr/>
            <p:nvPr/>
          </p:nvSpPr>
          <p:spPr>
            <a:xfrm>
              <a:off x="9134410" y="10429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03" name="Straight Connector 602"/>
            <p:cNvCxnSpPr/>
            <p:nvPr/>
          </p:nvCxnSpPr>
          <p:spPr>
            <a:xfrm>
              <a:off x="9255140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Straight Connector 603"/>
            <p:cNvCxnSpPr/>
            <p:nvPr/>
          </p:nvCxnSpPr>
          <p:spPr>
            <a:xfrm>
              <a:off x="9297290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5" name="Oval 604"/>
            <p:cNvSpPr/>
            <p:nvPr/>
          </p:nvSpPr>
          <p:spPr>
            <a:xfrm>
              <a:off x="9228632" y="10429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06" name="Straight Connector 605"/>
            <p:cNvCxnSpPr/>
            <p:nvPr/>
          </p:nvCxnSpPr>
          <p:spPr>
            <a:xfrm>
              <a:off x="9349362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/>
            <p:cNvCxnSpPr/>
            <p:nvPr/>
          </p:nvCxnSpPr>
          <p:spPr>
            <a:xfrm>
              <a:off x="9391513" y="11309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8" name="Oval 607"/>
            <p:cNvSpPr/>
            <p:nvPr/>
          </p:nvSpPr>
          <p:spPr>
            <a:xfrm>
              <a:off x="9322854" y="10429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09" name="Straight Connector 608"/>
            <p:cNvCxnSpPr/>
            <p:nvPr/>
          </p:nvCxnSpPr>
          <p:spPr>
            <a:xfrm flipV="1">
              <a:off x="9066696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Straight Connector 609"/>
            <p:cNvCxnSpPr/>
            <p:nvPr/>
          </p:nvCxnSpPr>
          <p:spPr>
            <a:xfrm flipV="1">
              <a:off x="9108847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1" name="Oval 610"/>
            <p:cNvSpPr/>
            <p:nvPr/>
          </p:nvSpPr>
          <p:spPr>
            <a:xfrm flipV="1">
              <a:off x="9040188" y="1482976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12" name="Straight Connector 611"/>
            <p:cNvCxnSpPr/>
            <p:nvPr/>
          </p:nvCxnSpPr>
          <p:spPr>
            <a:xfrm flipV="1">
              <a:off x="9160917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Straight Connector 612"/>
            <p:cNvCxnSpPr/>
            <p:nvPr/>
          </p:nvCxnSpPr>
          <p:spPr>
            <a:xfrm flipV="1">
              <a:off x="9203068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4" name="Oval 613"/>
            <p:cNvSpPr/>
            <p:nvPr/>
          </p:nvSpPr>
          <p:spPr>
            <a:xfrm flipV="1">
              <a:off x="9134410" y="1482976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15" name="Straight Connector 614"/>
            <p:cNvCxnSpPr/>
            <p:nvPr/>
          </p:nvCxnSpPr>
          <p:spPr>
            <a:xfrm flipV="1">
              <a:off x="9255140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Straight Connector 615"/>
            <p:cNvCxnSpPr/>
            <p:nvPr/>
          </p:nvCxnSpPr>
          <p:spPr>
            <a:xfrm flipV="1">
              <a:off x="9297290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7" name="Oval 616"/>
            <p:cNvSpPr/>
            <p:nvPr/>
          </p:nvSpPr>
          <p:spPr>
            <a:xfrm flipV="1">
              <a:off x="9228632" y="1482976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18" name="Straight Connector 617"/>
            <p:cNvCxnSpPr/>
            <p:nvPr/>
          </p:nvCxnSpPr>
          <p:spPr>
            <a:xfrm flipV="1">
              <a:off x="9349361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618"/>
            <p:cNvCxnSpPr/>
            <p:nvPr/>
          </p:nvCxnSpPr>
          <p:spPr>
            <a:xfrm flipV="1">
              <a:off x="9391512" y="13212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0" name="Oval 619"/>
            <p:cNvSpPr/>
            <p:nvPr/>
          </p:nvSpPr>
          <p:spPr>
            <a:xfrm flipV="1">
              <a:off x="9322854" y="1482976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21" name="Straight Connector 620"/>
            <p:cNvCxnSpPr/>
            <p:nvPr/>
          </p:nvCxnSpPr>
          <p:spPr>
            <a:xfrm>
              <a:off x="951378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Straight Connector 621"/>
            <p:cNvCxnSpPr/>
            <p:nvPr/>
          </p:nvCxnSpPr>
          <p:spPr>
            <a:xfrm>
              <a:off x="955593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3" name="Oval 622"/>
            <p:cNvSpPr/>
            <p:nvPr/>
          </p:nvSpPr>
          <p:spPr>
            <a:xfrm>
              <a:off x="9487277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24" name="Straight Connector 623"/>
            <p:cNvCxnSpPr/>
            <p:nvPr/>
          </p:nvCxnSpPr>
          <p:spPr>
            <a:xfrm>
              <a:off x="9608007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Straight Connector 624"/>
            <p:cNvCxnSpPr/>
            <p:nvPr/>
          </p:nvCxnSpPr>
          <p:spPr>
            <a:xfrm>
              <a:off x="9650157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6" name="Oval 625"/>
            <p:cNvSpPr/>
            <p:nvPr/>
          </p:nvSpPr>
          <p:spPr>
            <a:xfrm>
              <a:off x="9581499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27" name="Straight Connector 626"/>
            <p:cNvCxnSpPr/>
            <p:nvPr/>
          </p:nvCxnSpPr>
          <p:spPr>
            <a:xfrm>
              <a:off x="9702230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Straight Connector 627"/>
            <p:cNvCxnSpPr/>
            <p:nvPr/>
          </p:nvCxnSpPr>
          <p:spPr>
            <a:xfrm>
              <a:off x="9744380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9" name="Oval 628"/>
            <p:cNvSpPr/>
            <p:nvPr/>
          </p:nvSpPr>
          <p:spPr>
            <a:xfrm>
              <a:off x="9675722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30" name="Straight Connector 629"/>
            <p:cNvCxnSpPr/>
            <p:nvPr/>
          </p:nvCxnSpPr>
          <p:spPr>
            <a:xfrm>
              <a:off x="9796451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Straight Connector 630"/>
            <p:cNvCxnSpPr/>
            <p:nvPr/>
          </p:nvCxnSpPr>
          <p:spPr>
            <a:xfrm>
              <a:off x="9838601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2" name="Oval 631"/>
            <p:cNvSpPr/>
            <p:nvPr/>
          </p:nvSpPr>
          <p:spPr>
            <a:xfrm>
              <a:off x="9769943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33" name="Straight Connector 632"/>
            <p:cNvCxnSpPr/>
            <p:nvPr/>
          </p:nvCxnSpPr>
          <p:spPr>
            <a:xfrm flipV="1">
              <a:off x="9513785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Straight Connector 633"/>
            <p:cNvCxnSpPr/>
            <p:nvPr/>
          </p:nvCxnSpPr>
          <p:spPr>
            <a:xfrm flipV="1">
              <a:off x="9555935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5" name="Oval 634"/>
            <p:cNvSpPr/>
            <p:nvPr/>
          </p:nvSpPr>
          <p:spPr>
            <a:xfrm flipV="1">
              <a:off x="9487277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36" name="Straight Connector 635"/>
            <p:cNvCxnSpPr/>
            <p:nvPr/>
          </p:nvCxnSpPr>
          <p:spPr>
            <a:xfrm flipV="1">
              <a:off x="9608007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Straight Connector 636"/>
            <p:cNvCxnSpPr/>
            <p:nvPr/>
          </p:nvCxnSpPr>
          <p:spPr>
            <a:xfrm flipV="1">
              <a:off x="9650158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8" name="Oval 637"/>
            <p:cNvSpPr/>
            <p:nvPr/>
          </p:nvSpPr>
          <p:spPr>
            <a:xfrm flipV="1">
              <a:off x="9581499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39" name="Straight Connector 638"/>
            <p:cNvCxnSpPr/>
            <p:nvPr/>
          </p:nvCxnSpPr>
          <p:spPr>
            <a:xfrm flipV="1">
              <a:off x="9702229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Straight Connector 639"/>
            <p:cNvCxnSpPr/>
            <p:nvPr/>
          </p:nvCxnSpPr>
          <p:spPr>
            <a:xfrm flipV="1">
              <a:off x="9744380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1" name="Oval 640"/>
            <p:cNvSpPr/>
            <p:nvPr/>
          </p:nvSpPr>
          <p:spPr>
            <a:xfrm flipV="1">
              <a:off x="9675722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42" name="Straight Connector 641"/>
            <p:cNvCxnSpPr/>
            <p:nvPr/>
          </p:nvCxnSpPr>
          <p:spPr>
            <a:xfrm flipV="1">
              <a:off x="9796451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Straight Connector 642"/>
            <p:cNvCxnSpPr/>
            <p:nvPr/>
          </p:nvCxnSpPr>
          <p:spPr>
            <a:xfrm flipV="1">
              <a:off x="9838601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Oval 643"/>
            <p:cNvSpPr/>
            <p:nvPr/>
          </p:nvSpPr>
          <p:spPr>
            <a:xfrm flipV="1">
              <a:off x="9769943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45" name="Straight Connector 644"/>
            <p:cNvCxnSpPr/>
            <p:nvPr/>
          </p:nvCxnSpPr>
          <p:spPr>
            <a:xfrm>
              <a:off x="9445313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Straight Connector 645"/>
            <p:cNvCxnSpPr/>
            <p:nvPr/>
          </p:nvCxnSpPr>
          <p:spPr>
            <a:xfrm>
              <a:off x="9487463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7" name="Oval 646"/>
            <p:cNvSpPr/>
            <p:nvPr/>
          </p:nvSpPr>
          <p:spPr>
            <a:xfrm>
              <a:off x="9418805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48" name="Straight Connector 647"/>
            <p:cNvCxnSpPr/>
            <p:nvPr/>
          </p:nvCxnSpPr>
          <p:spPr>
            <a:xfrm>
              <a:off x="953953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Straight Connector 648"/>
            <p:cNvCxnSpPr/>
            <p:nvPr/>
          </p:nvCxnSpPr>
          <p:spPr>
            <a:xfrm>
              <a:off x="958168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0" name="Oval 649"/>
            <p:cNvSpPr/>
            <p:nvPr/>
          </p:nvSpPr>
          <p:spPr>
            <a:xfrm>
              <a:off x="9513027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51" name="Straight Connector 650"/>
            <p:cNvCxnSpPr/>
            <p:nvPr/>
          </p:nvCxnSpPr>
          <p:spPr>
            <a:xfrm>
              <a:off x="9633757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Straight Connector 651"/>
            <p:cNvCxnSpPr/>
            <p:nvPr/>
          </p:nvCxnSpPr>
          <p:spPr>
            <a:xfrm>
              <a:off x="9675907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3" name="Oval 652"/>
            <p:cNvSpPr/>
            <p:nvPr/>
          </p:nvSpPr>
          <p:spPr>
            <a:xfrm>
              <a:off x="9607249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54" name="Straight Connector 653"/>
            <p:cNvCxnSpPr/>
            <p:nvPr/>
          </p:nvCxnSpPr>
          <p:spPr>
            <a:xfrm>
              <a:off x="9727978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5" name="Straight Connector 654"/>
            <p:cNvCxnSpPr/>
            <p:nvPr/>
          </p:nvCxnSpPr>
          <p:spPr>
            <a:xfrm>
              <a:off x="9770128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6" name="Oval 655"/>
            <p:cNvSpPr/>
            <p:nvPr/>
          </p:nvSpPr>
          <p:spPr>
            <a:xfrm>
              <a:off x="9701470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57" name="Straight Connector 656"/>
            <p:cNvCxnSpPr/>
            <p:nvPr/>
          </p:nvCxnSpPr>
          <p:spPr>
            <a:xfrm flipV="1">
              <a:off x="9444108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Straight Connector 657"/>
            <p:cNvCxnSpPr/>
            <p:nvPr/>
          </p:nvCxnSpPr>
          <p:spPr>
            <a:xfrm flipV="1">
              <a:off x="9486258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9" name="Oval 658"/>
            <p:cNvSpPr/>
            <p:nvPr/>
          </p:nvSpPr>
          <p:spPr>
            <a:xfrm flipV="1">
              <a:off x="9417600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60" name="Straight Connector 659"/>
            <p:cNvCxnSpPr/>
            <p:nvPr/>
          </p:nvCxnSpPr>
          <p:spPr>
            <a:xfrm flipV="1">
              <a:off x="9538330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Straight Connector 660"/>
            <p:cNvCxnSpPr/>
            <p:nvPr/>
          </p:nvCxnSpPr>
          <p:spPr>
            <a:xfrm flipV="1">
              <a:off x="9580481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2" name="Oval 661"/>
            <p:cNvSpPr/>
            <p:nvPr/>
          </p:nvSpPr>
          <p:spPr>
            <a:xfrm flipV="1">
              <a:off x="9511822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63" name="Straight Connector 662"/>
            <p:cNvCxnSpPr/>
            <p:nvPr/>
          </p:nvCxnSpPr>
          <p:spPr>
            <a:xfrm flipV="1">
              <a:off x="9632552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4" name="Straight Connector 663"/>
            <p:cNvCxnSpPr/>
            <p:nvPr/>
          </p:nvCxnSpPr>
          <p:spPr>
            <a:xfrm flipV="1">
              <a:off x="9674703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5" name="Oval 664"/>
            <p:cNvSpPr/>
            <p:nvPr/>
          </p:nvSpPr>
          <p:spPr>
            <a:xfrm flipV="1">
              <a:off x="9606045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66" name="Straight Connector 665"/>
            <p:cNvCxnSpPr/>
            <p:nvPr/>
          </p:nvCxnSpPr>
          <p:spPr>
            <a:xfrm flipV="1">
              <a:off x="9726774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Straight Connector 666"/>
            <p:cNvCxnSpPr/>
            <p:nvPr/>
          </p:nvCxnSpPr>
          <p:spPr>
            <a:xfrm flipV="1">
              <a:off x="9768925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8" name="Oval 667"/>
            <p:cNvSpPr/>
            <p:nvPr/>
          </p:nvSpPr>
          <p:spPr>
            <a:xfrm flipV="1">
              <a:off x="9700266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69" name="Straight Connector 668"/>
            <p:cNvCxnSpPr/>
            <p:nvPr/>
          </p:nvCxnSpPr>
          <p:spPr>
            <a:xfrm>
              <a:off x="9817522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Straight Connector 669"/>
            <p:cNvCxnSpPr/>
            <p:nvPr/>
          </p:nvCxnSpPr>
          <p:spPr>
            <a:xfrm>
              <a:off x="9859672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Straight Connector 670"/>
            <p:cNvCxnSpPr/>
            <p:nvPr/>
          </p:nvCxnSpPr>
          <p:spPr>
            <a:xfrm flipV="1">
              <a:off x="9816318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Straight Connector 671"/>
            <p:cNvCxnSpPr/>
            <p:nvPr/>
          </p:nvCxnSpPr>
          <p:spPr>
            <a:xfrm flipV="1">
              <a:off x="9858469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3" name="Oval 672"/>
            <p:cNvSpPr/>
            <p:nvPr/>
          </p:nvSpPr>
          <p:spPr>
            <a:xfrm>
              <a:off x="9799816" y="1043252"/>
              <a:ext cx="96710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674" name="TextBox 673"/>
            <p:cNvSpPr txBox="1"/>
            <p:nvPr/>
          </p:nvSpPr>
          <p:spPr>
            <a:xfrm flipH="1">
              <a:off x="8975907" y="1700998"/>
              <a:ext cx="5537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GFP</a:t>
              </a:r>
            </a:p>
          </p:txBody>
        </p:sp>
        <p:sp>
          <p:nvSpPr>
            <p:cNvPr id="675" name="TextBox 674"/>
            <p:cNvSpPr txBox="1"/>
            <p:nvPr/>
          </p:nvSpPr>
          <p:spPr>
            <a:xfrm>
              <a:off x="6945060" y="1216328"/>
              <a:ext cx="920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34/10 ms</a:t>
              </a:r>
            </a:p>
          </p:txBody>
        </p:sp>
        <p:sp>
          <p:nvSpPr>
            <p:cNvPr id="676" name="Oval 675"/>
            <p:cNvSpPr/>
            <p:nvPr/>
          </p:nvSpPr>
          <p:spPr>
            <a:xfrm flipV="1">
              <a:off x="9793756" y="1483249"/>
              <a:ext cx="94050" cy="97320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677" name="TextBox 676"/>
            <p:cNvSpPr txBox="1"/>
            <p:nvPr/>
          </p:nvSpPr>
          <p:spPr>
            <a:xfrm>
              <a:off x="7007716" y="1739112"/>
              <a:ext cx="8210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29/7 ms</a:t>
              </a:r>
            </a:p>
          </p:txBody>
        </p:sp>
        <p:sp>
          <p:nvSpPr>
            <p:cNvPr id="678" name="TextBox 677"/>
            <p:cNvSpPr txBox="1"/>
            <p:nvPr/>
          </p:nvSpPr>
          <p:spPr>
            <a:xfrm>
              <a:off x="7074795" y="3501160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2 ms</a:t>
              </a:r>
            </a:p>
          </p:txBody>
        </p:sp>
        <p:sp>
          <p:nvSpPr>
            <p:cNvPr id="679" name="TextBox 678"/>
            <p:cNvSpPr txBox="1"/>
            <p:nvPr/>
          </p:nvSpPr>
          <p:spPr>
            <a:xfrm>
              <a:off x="7074795" y="4085155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2 ms</a:t>
              </a:r>
            </a:p>
          </p:txBody>
        </p:sp>
        <p:cxnSp>
          <p:nvCxnSpPr>
            <p:cNvPr id="680" name="Straight Arrow Connector 679"/>
            <p:cNvCxnSpPr/>
            <p:nvPr/>
          </p:nvCxnSpPr>
          <p:spPr>
            <a:xfrm>
              <a:off x="7128960" y="3869157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Straight Arrow Connector 680"/>
            <p:cNvCxnSpPr/>
            <p:nvPr/>
          </p:nvCxnSpPr>
          <p:spPr>
            <a:xfrm>
              <a:off x="7146393" y="154906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Straight Arrow Connector 681"/>
            <p:cNvCxnSpPr/>
            <p:nvPr/>
          </p:nvCxnSpPr>
          <p:spPr>
            <a:xfrm>
              <a:off x="7143123" y="1689251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Arrow Connector 682"/>
            <p:cNvCxnSpPr/>
            <p:nvPr/>
          </p:nvCxnSpPr>
          <p:spPr>
            <a:xfrm>
              <a:off x="7128960" y="401235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>
              <a:off x="2995450" y="398959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5" name="Oval 684"/>
            <p:cNvSpPr/>
            <p:nvPr/>
          </p:nvSpPr>
          <p:spPr>
            <a:xfrm>
              <a:off x="2901043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86" name="Straight Connector 685"/>
            <p:cNvCxnSpPr/>
            <p:nvPr/>
          </p:nvCxnSpPr>
          <p:spPr>
            <a:xfrm flipV="1">
              <a:off x="2855824" y="415350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7" name="Oval 686"/>
            <p:cNvSpPr/>
            <p:nvPr/>
          </p:nvSpPr>
          <p:spPr>
            <a:xfrm>
              <a:off x="2926791" y="390160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688" name="Oval 687"/>
            <p:cNvSpPr/>
            <p:nvPr/>
          </p:nvSpPr>
          <p:spPr>
            <a:xfrm flipV="1">
              <a:off x="2806821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89" name="Straight Connector 688"/>
            <p:cNvCxnSpPr/>
            <p:nvPr/>
          </p:nvCxnSpPr>
          <p:spPr>
            <a:xfrm flipV="1">
              <a:off x="2644885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0" name="Oval 689"/>
            <p:cNvSpPr/>
            <p:nvPr/>
          </p:nvSpPr>
          <p:spPr>
            <a:xfrm flipV="1">
              <a:off x="2608478" y="434258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91" name="Straight Connector 690"/>
            <p:cNvCxnSpPr/>
            <p:nvPr/>
          </p:nvCxnSpPr>
          <p:spPr>
            <a:xfrm>
              <a:off x="1846783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2" name="Straight Connector 691"/>
            <p:cNvCxnSpPr/>
            <p:nvPr/>
          </p:nvCxnSpPr>
          <p:spPr>
            <a:xfrm>
              <a:off x="1888933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3" name="Oval 692"/>
            <p:cNvSpPr/>
            <p:nvPr/>
          </p:nvSpPr>
          <p:spPr>
            <a:xfrm>
              <a:off x="1820275" y="386028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94" name="Straight Connector 693"/>
            <p:cNvCxnSpPr/>
            <p:nvPr/>
          </p:nvCxnSpPr>
          <p:spPr>
            <a:xfrm flipV="1">
              <a:off x="1846783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Straight Connector 694"/>
            <p:cNvCxnSpPr/>
            <p:nvPr/>
          </p:nvCxnSpPr>
          <p:spPr>
            <a:xfrm flipV="1">
              <a:off x="1888934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6" name="Oval 695"/>
            <p:cNvSpPr/>
            <p:nvPr/>
          </p:nvSpPr>
          <p:spPr>
            <a:xfrm flipV="1">
              <a:off x="1820275" y="4300280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697" name="Straight Connector 696"/>
            <p:cNvCxnSpPr/>
            <p:nvPr/>
          </p:nvCxnSpPr>
          <p:spPr>
            <a:xfrm>
              <a:off x="194148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Straight Connector 697"/>
            <p:cNvCxnSpPr/>
            <p:nvPr/>
          </p:nvCxnSpPr>
          <p:spPr>
            <a:xfrm>
              <a:off x="198363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9" name="Oval 698"/>
            <p:cNvSpPr/>
            <p:nvPr/>
          </p:nvSpPr>
          <p:spPr>
            <a:xfrm>
              <a:off x="1914979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00" name="Straight Connector 699"/>
            <p:cNvCxnSpPr/>
            <p:nvPr/>
          </p:nvCxnSpPr>
          <p:spPr>
            <a:xfrm>
              <a:off x="2035709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Straight Connector 700"/>
            <p:cNvCxnSpPr/>
            <p:nvPr/>
          </p:nvCxnSpPr>
          <p:spPr>
            <a:xfrm>
              <a:off x="2077859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2" name="Oval 701"/>
            <p:cNvSpPr/>
            <p:nvPr/>
          </p:nvSpPr>
          <p:spPr>
            <a:xfrm>
              <a:off x="2009201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03" name="Straight Connector 702"/>
            <p:cNvCxnSpPr/>
            <p:nvPr/>
          </p:nvCxnSpPr>
          <p:spPr>
            <a:xfrm>
              <a:off x="212993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Straight Connector 703"/>
            <p:cNvCxnSpPr/>
            <p:nvPr/>
          </p:nvCxnSpPr>
          <p:spPr>
            <a:xfrm>
              <a:off x="217208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5" name="Oval 704"/>
            <p:cNvSpPr/>
            <p:nvPr/>
          </p:nvSpPr>
          <p:spPr>
            <a:xfrm>
              <a:off x="2103422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06" name="Straight Connector 705"/>
            <p:cNvCxnSpPr/>
            <p:nvPr/>
          </p:nvCxnSpPr>
          <p:spPr>
            <a:xfrm>
              <a:off x="2224153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Straight Connector 706"/>
            <p:cNvCxnSpPr/>
            <p:nvPr/>
          </p:nvCxnSpPr>
          <p:spPr>
            <a:xfrm>
              <a:off x="2266303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8" name="Oval 707"/>
            <p:cNvSpPr/>
            <p:nvPr/>
          </p:nvSpPr>
          <p:spPr>
            <a:xfrm>
              <a:off x="2197645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09" name="Straight Connector 708"/>
            <p:cNvCxnSpPr/>
            <p:nvPr/>
          </p:nvCxnSpPr>
          <p:spPr>
            <a:xfrm flipV="1">
              <a:off x="1941487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Straight Connector 709"/>
            <p:cNvCxnSpPr/>
            <p:nvPr/>
          </p:nvCxnSpPr>
          <p:spPr>
            <a:xfrm flipV="1">
              <a:off x="198363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1" name="Oval 710"/>
            <p:cNvSpPr/>
            <p:nvPr/>
          </p:nvSpPr>
          <p:spPr>
            <a:xfrm flipV="1">
              <a:off x="1914979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12" name="Straight Connector 711"/>
            <p:cNvCxnSpPr/>
            <p:nvPr/>
          </p:nvCxnSpPr>
          <p:spPr>
            <a:xfrm flipV="1">
              <a:off x="203570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3" name="Straight Connector 712"/>
            <p:cNvCxnSpPr/>
            <p:nvPr/>
          </p:nvCxnSpPr>
          <p:spPr>
            <a:xfrm flipV="1">
              <a:off x="207785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4" name="Oval 713"/>
            <p:cNvSpPr/>
            <p:nvPr/>
          </p:nvSpPr>
          <p:spPr>
            <a:xfrm flipV="1">
              <a:off x="2009201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15" name="Straight Connector 714"/>
            <p:cNvCxnSpPr/>
            <p:nvPr/>
          </p:nvCxnSpPr>
          <p:spPr>
            <a:xfrm flipV="1">
              <a:off x="212993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Straight Connector 715"/>
            <p:cNvCxnSpPr/>
            <p:nvPr/>
          </p:nvCxnSpPr>
          <p:spPr>
            <a:xfrm flipV="1">
              <a:off x="217208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7" name="Oval 716"/>
            <p:cNvSpPr/>
            <p:nvPr/>
          </p:nvSpPr>
          <p:spPr>
            <a:xfrm flipV="1">
              <a:off x="2103422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18" name="Straight Connector 717"/>
            <p:cNvCxnSpPr/>
            <p:nvPr/>
          </p:nvCxnSpPr>
          <p:spPr>
            <a:xfrm flipV="1">
              <a:off x="222415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Straight Connector 718"/>
            <p:cNvCxnSpPr/>
            <p:nvPr/>
          </p:nvCxnSpPr>
          <p:spPr>
            <a:xfrm flipV="1">
              <a:off x="2266302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0" name="Oval 719"/>
            <p:cNvSpPr/>
            <p:nvPr/>
          </p:nvSpPr>
          <p:spPr>
            <a:xfrm flipV="1">
              <a:off x="2197645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21" name="Straight Connector 720"/>
            <p:cNvCxnSpPr/>
            <p:nvPr/>
          </p:nvCxnSpPr>
          <p:spPr>
            <a:xfrm>
              <a:off x="1875357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2" name="Straight Connector 721"/>
            <p:cNvCxnSpPr/>
            <p:nvPr/>
          </p:nvCxnSpPr>
          <p:spPr>
            <a:xfrm>
              <a:off x="1917508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3" name="Oval 722"/>
            <p:cNvSpPr/>
            <p:nvPr/>
          </p:nvSpPr>
          <p:spPr>
            <a:xfrm>
              <a:off x="1848849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24" name="Straight Connector 723"/>
            <p:cNvCxnSpPr/>
            <p:nvPr/>
          </p:nvCxnSpPr>
          <p:spPr>
            <a:xfrm>
              <a:off x="1969579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Straight Connector 724"/>
            <p:cNvCxnSpPr/>
            <p:nvPr/>
          </p:nvCxnSpPr>
          <p:spPr>
            <a:xfrm>
              <a:off x="2011730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6" name="Oval 725"/>
            <p:cNvSpPr/>
            <p:nvPr/>
          </p:nvSpPr>
          <p:spPr>
            <a:xfrm>
              <a:off x="1943071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27" name="Straight Connector 726"/>
            <p:cNvCxnSpPr/>
            <p:nvPr/>
          </p:nvCxnSpPr>
          <p:spPr>
            <a:xfrm>
              <a:off x="2063801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Straight Connector 727"/>
            <p:cNvCxnSpPr/>
            <p:nvPr/>
          </p:nvCxnSpPr>
          <p:spPr>
            <a:xfrm>
              <a:off x="2105952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9" name="Oval 728"/>
            <p:cNvSpPr/>
            <p:nvPr/>
          </p:nvSpPr>
          <p:spPr>
            <a:xfrm>
              <a:off x="2037294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30" name="Straight Connector 729"/>
            <p:cNvCxnSpPr/>
            <p:nvPr/>
          </p:nvCxnSpPr>
          <p:spPr>
            <a:xfrm>
              <a:off x="2158023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Straight Connector 730"/>
            <p:cNvCxnSpPr/>
            <p:nvPr/>
          </p:nvCxnSpPr>
          <p:spPr>
            <a:xfrm>
              <a:off x="2200174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2" name="Oval 731"/>
            <p:cNvSpPr/>
            <p:nvPr/>
          </p:nvSpPr>
          <p:spPr>
            <a:xfrm>
              <a:off x="2131516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33" name="Straight Connector 732"/>
            <p:cNvCxnSpPr/>
            <p:nvPr/>
          </p:nvCxnSpPr>
          <p:spPr>
            <a:xfrm flipV="1">
              <a:off x="1875357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Straight Connector 733"/>
            <p:cNvCxnSpPr/>
            <p:nvPr/>
          </p:nvCxnSpPr>
          <p:spPr>
            <a:xfrm flipV="1">
              <a:off x="1917508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5" name="Oval 734"/>
            <p:cNvSpPr/>
            <p:nvPr/>
          </p:nvSpPr>
          <p:spPr>
            <a:xfrm flipV="1">
              <a:off x="1848849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36" name="Straight Connector 735"/>
            <p:cNvCxnSpPr/>
            <p:nvPr/>
          </p:nvCxnSpPr>
          <p:spPr>
            <a:xfrm flipV="1">
              <a:off x="1969579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7" name="Straight Connector 736"/>
            <p:cNvCxnSpPr/>
            <p:nvPr/>
          </p:nvCxnSpPr>
          <p:spPr>
            <a:xfrm flipV="1">
              <a:off x="2011730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 flipV="1">
              <a:off x="1943071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39" name="Straight Connector 738"/>
            <p:cNvCxnSpPr/>
            <p:nvPr/>
          </p:nvCxnSpPr>
          <p:spPr>
            <a:xfrm flipV="1">
              <a:off x="2063801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Straight Connector 739"/>
            <p:cNvCxnSpPr/>
            <p:nvPr/>
          </p:nvCxnSpPr>
          <p:spPr>
            <a:xfrm flipV="1">
              <a:off x="2105952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1" name="Oval 740"/>
            <p:cNvSpPr/>
            <p:nvPr/>
          </p:nvSpPr>
          <p:spPr>
            <a:xfrm flipV="1">
              <a:off x="2037294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42" name="Straight Connector 741"/>
            <p:cNvCxnSpPr/>
            <p:nvPr/>
          </p:nvCxnSpPr>
          <p:spPr>
            <a:xfrm flipV="1">
              <a:off x="2158023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3" name="Straight Connector 742"/>
            <p:cNvCxnSpPr/>
            <p:nvPr/>
          </p:nvCxnSpPr>
          <p:spPr>
            <a:xfrm flipV="1">
              <a:off x="2200173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4" name="Oval 743"/>
            <p:cNvSpPr/>
            <p:nvPr/>
          </p:nvSpPr>
          <p:spPr>
            <a:xfrm flipV="1">
              <a:off x="2131516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45" name="Straight Connector 744"/>
            <p:cNvCxnSpPr/>
            <p:nvPr/>
          </p:nvCxnSpPr>
          <p:spPr>
            <a:xfrm>
              <a:off x="232244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6" name="Straight Connector 745"/>
            <p:cNvCxnSpPr/>
            <p:nvPr/>
          </p:nvCxnSpPr>
          <p:spPr>
            <a:xfrm>
              <a:off x="236459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" name="Oval 746"/>
            <p:cNvSpPr/>
            <p:nvPr/>
          </p:nvSpPr>
          <p:spPr>
            <a:xfrm>
              <a:off x="2295938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48" name="Straight Connector 747"/>
            <p:cNvCxnSpPr/>
            <p:nvPr/>
          </p:nvCxnSpPr>
          <p:spPr>
            <a:xfrm>
              <a:off x="241666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9" name="Straight Connector 748"/>
            <p:cNvCxnSpPr/>
            <p:nvPr/>
          </p:nvCxnSpPr>
          <p:spPr>
            <a:xfrm>
              <a:off x="245881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0" name="Oval 749"/>
            <p:cNvSpPr/>
            <p:nvPr/>
          </p:nvSpPr>
          <p:spPr>
            <a:xfrm>
              <a:off x="2390161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51" name="Straight Connector 750"/>
            <p:cNvCxnSpPr/>
            <p:nvPr/>
          </p:nvCxnSpPr>
          <p:spPr>
            <a:xfrm>
              <a:off x="2510891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Straight Connector 751"/>
            <p:cNvCxnSpPr/>
            <p:nvPr/>
          </p:nvCxnSpPr>
          <p:spPr>
            <a:xfrm>
              <a:off x="2553041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3" name="Oval 752"/>
            <p:cNvSpPr/>
            <p:nvPr/>
          </p:nvSpPr>
          <p:spPr>
            <a:xfrm>
              <a:off x="2484383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54" name="Straight Connector 753"/>
            <p:cNvCxnSpPr/>
            <p:nvPr/>
          </p:nvCxnSpPr>
          <p:spPr>
            <a:xfrm>
              <a:off x="2605112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Straight Connector 754"/>
            <p:cNvCxnSpPr/>
            <p:nvPr/>
          </p:nvCxnSpPr>
          <p:spPr>
            <a:xfrm>
              <a:off x="2647262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6" name="Oval 755"/>
            <p:cNvSpPr/>
            <p:nvPr/>
          </p:nvSpPr>
          <p:spPr>
            <a:xfrm>
              <a:off x="2578604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57" name="Straight Connector 756"/>
            <p:cNvCxnSpPr/>
            <p:nvPr/>
          </p:nvCxnSpPr>
          <p:spPr>
            <a:xfrm flipV="1">
              <a:off x="2322446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Straight Connector 757"/>
            <p:cNvCxnSpPr/>
            <p:nvPr/>
          </p:nvCxnSpPr>
          <p:spPr>
            <a:xfrm flipV="1">
              <a:off x="2364597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9" name="Oval 758"/>
            <p:cNvSpPr/>
            <p:nvPr/>
          </p:nvSpPr>
          <p:spPr>
            <a:xfrm flipV="1">
              <a:off x="2295938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60" name="Straight Connector 759"/>
            <p:cNvCxnSpPr/>
            <p:nvPr/>
          </p:nvCxnSpPr>
          <p:spPr>
            <a:xfrm flipV="1">
              <a:off x="2416668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Straight Connector 760"/>
            <p:cNvCxnSpPr/>
            <p:nvPr/>
          </p:nvCxnSpPr>
          <p:spPr>
            <a:xfrm flipV="1">
              <a:off x="2458819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2" name="Oval 761"/>
            <p:cNvSpPr/>
            <p:nvPr/>
          </p:nvSpPr>
          <p:spPr>
            <a:xfrm flipV="1">
              <a:off x="2390161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63" name="Straight Connector 762"/>
            <p:cNvCxnSpPr/>
            <p:nvPr/>
          </p:nvCxnSpPr>
          <p:spPr>
            <a:xfrm flipV="1">
              <a:off x="2510890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Straight Connector 763"/>
            <p:cNvCxnSpPr/>
            <p:nvPr/>
          </p:nvCxnSpPr>
          <p:spPr>
            <a:xfrm flipV="1">
              <a:off x="2553041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5" name="Oval 764"/>
            <p:cNvSpPr/>
            <p:nvPr/>
          </p:nvSpPr>
          <p:spPr>
            <a:xfrm flipV="1">
              <a:off x="2484383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66" name="Straight Connector 765"/>
            <p:cNvCxnSpPr/>
            <p:nvPr/>
          </p:nvCxnSpPr>
          <p:spPr>
            <a:xfrm flipV="1">
              <a:off x="2605112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7" name="Straight Connector 766"/>
            <p:cNvCxnSpPr/>
            <p:nvPr/>
          </p:nvCxnSpPr>
          <p:spPr>
            <a:xfrm flipV="1">
              <a:off x="2647262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" name="Oval 767"/>
            <p:cNvSpPr/>
            <p:nvPr/>
          </p:nvSpPr>
          <p:spPr>
            <a:xfrm flipV="1">
              <a:off x="2578604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69" name="Straight Connector 768"/>
            <p:cNvCxnSpPr/>
            <p:nvPr/>
          </p:nvCxnSpPr>
          <p:spPr>
            <a:xfrm>
              <a:off x="2253974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0" name="Straight Connector 769"/>
            <p:cNvCxnSpPr/>
            <p:nvPr/>
          </p:nvCxnSpPr>
          <p:spPr>
            <a:xfrm>
              <a:off x="2296124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1" name="Oval 770"/>
            <p:cNvSpPr/>
            <p:nvPr/>
          </p:nvSpPr>
          <p:spPr>
            <a:xfrm>
              <a:off x="2227466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72" name="Straight Connector 771"/>
            <p:cNvCxnSpPr/>
            <p:nvPr/>
          </p:nvCxnSpPr>
          <p:spPr>
            <a:xfrm>
              <a:off x="234819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Straight Connector 772"/>
            <p:cNvCxnSpPr/>
            <p:nvPr/>
          </p:nvCxnSpPr>
          <p:spPr>
            <a:xfrm>
              <a:off x="239034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4" name="Oval 773"/>
            <p:cNvSpPr/>
            <p:nvPr/>
          </p:nvSpPr>
          <p:spPr>
            <a:xfrm>
              <a:off x="2321688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75" name="Straight Connector 774"/>
            <p:cNvCxnSpPr/>
            <p:nvPr/>
          </p:nvCxnSpPr>
          <p:spPr>
            <a:xfrm>
              <a:off x="2442418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6" name="Straight Connector 775"/>
            <p:cNvCxnSpPr/>
            <p:nvPr/>
          </p:nvCxnSpPr>
          <p:spPr>
            <a:xfrm>
              <a:off x="2484568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7" name="Oval 776"/>
            <p:cNvSpPr/>
            <p:nvPr/>
          </p:nvSpPr>
          <p:spPr>
            <a:xfrm>
              <a:off x="2415910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78" name="Straight Connector 777"/>
            <p:cNvCxnSpPr/>
            <p:nvPr/>
          </p:nvCxnSpPr>
          <p:spPr>
            <a:xfrm>
              <a:off x="2536639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9" name="Straight Connector 778"/>
            <p:cNvCxnSpPr/>
            <p:nvPr/>
          </p:nvCxnSpPr>
          <p:spPr>
            <a:xfrm>
              <a:off x="2578789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0" name="Oval 779"/>
            <p:cNvSpPr/>
            <p:nvPr/>
          </p:nvSpPr>
          <p:spPr>
            <a:xfrm>
              <a:off x="2510131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81" name="Straight Connector 780"/>
            <p:cNvCxnSpPr/>
            <p:nvPr/>
          </p:nvCxnSpPr>
          <p:spPr>
            <a:xfrm flipV="1">
              <a:off x="2252769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2" name="Straight Connector 781"/>
            <p:cNvCxnSpPr/>
            <p:nvPr/>
          </p:nvCxnSpPr>
          <p:spPr>
            <a:xfrm flipV="1">
              <a:off x="2294920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3" name="Oval 782"/>
            <p:cNvSpPr/>
            <p:nvPr/>
          </p:nvSpPr>
          <p:spPr>
            <a:xfrm flipV="1">
              <a:off x="2226262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84" name="Straight Connector 783"/>
            <p:cNvCxnSpPr/>
            <p:nvPr/>
          </p:nvCxnSpPr>
          <p:spPr>
            <a:xfrm flipV="1">
              <a:off x="2346991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Straight Connector 784"/>
            <p:cNvCxnSpPr/>
            <p:nvPr/>
          </p:nvCxnSpPr>
          <p:spPr>
            <a:xfrm flipV="1">
              <a:off x="2389142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6" name="Oval 785"/>
            <p:cNvSpPr/>
            <p:nvPr/>
          </p:nvSpPr>
          <p:spPr>
            <a:xfrm flipV="1">
              <a:off x="2320484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87" name="Straight Connector 786"/>
            <p:cNvCxnSpPr/>
            <p:nvPr/>
          </p:nvCxnSpPr>
          <p:spPr>
            <a:xfrm flipV="1">
              <a:off x="2441213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8" name="Straight Connector 787"/>
            <p:cNvCxnSpPr/>
            <p:nvPr/>
          </p:nvCxnSpPr>
          <p:spPr>
            <a:xfrm flipV="1">
              <a:off x="2483364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9" name="Oval 788"/>
            <p:cNvSpPr/>
            <p:nvPr/>
          </p:nvSpPr>
          <p:spPr>
            <a:xfrm flipV="1">
              <a:off x="2414706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90" name="Straight Connector 789"/>
            <p:cNvCxnSpPr/>
            <p:nvPr/>
          </p:nvCxnSpPr>
          <p:spPr>
            <a:xfrm flipV="1">
              <a:off x="2535435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Straight Connector 790"/>
            <p:cNvCxnSpPr/>
            <p:nvPr/>
          </p:nvCxnSpPr>
          <p:spPr>
            <a:xfrm flipV="1">
              <a:off x="2577586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2" name="Oval 791"/>
            <p:cNvSpPr/>
            <p:nvPr/>
          </p:nvSpPr>
          <p:spPr>
            <a:xfrm flipV="1">
              <a:off x="2508927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93" name="Straight Connector 792"/>
            <p:cNvCxnSpPr/>
            <p:nvPr/>
          </p:nvCxnSpPr>
          <p:spPr>
            <a:xfrm>
              <a:off x="302177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4" name="Straight Connector 793"/>
            <p:cNvCxnSpPr/>
            <p:nvPr/>
          </p:nvCxnSpPr>
          <p:spPr>
            <a:xfrm>
              <a:off x="306392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5" name="Oval 794"/>
            <p:cNvSpPr/>
            <p:nvPr/>
          </p:nvSpPr>
          <p:spPr>
            <a:xfrm>
              <a:off x="2995263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96" name="Straight Connector 795"/>
            <p:cNvCxnSpPr/>
            <p:nvPr/>
          </p:nvCxnSpPr>
          <p:spPr>
            <a:xfrm>
              <a:off x="311599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7" name="Straight Connector 796"/>
            <p:cNvCxnSpPr/>
            <p:nvPr/>
          </p:nvCxnSpPr>
          <p:spPr>
            <a:xfrm>
              <a:off x="315814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8" name="Oval 797"/>
            <p:cNvSpPr/>
            <p:nvPr/>
          </p:nvSpPr>
          <p:spPr>
            <a:xfrm>
              <a:off x="3089485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799" name="Straight Connector 798"/>
            <p:cNvCxnSpPr/>
            <p:nvPr/>
          </p:nvCxnSpPr>
          <p:spPr>
            <a:xfrm>
              <a:off x="3210214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0" name="Straight Connector 799"/>
            <p:cNvCxnSpPr/>
            <p:nvPr/>
          </p:nvCxnSpPr>
          <p:spPr>
            <a:xfrm>
              <a:off x="3252364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1" name="Oval 800"/>
            <p:cNvSpPr/>
            <p:nvPr/>
          </p:nvSpPr>
          <p:spPr>
            <a:xfrm>
              <a:off x="3183706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02" name="Straight Connector 801"/>
            <p:cNvCxnSpPr/>
            <p:nvPr/>
          </p:nvCxnSpPr>
          <p:spPr>
            <a:xfrm>
              <a:off x="3304436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Straight Connector 802"/>
            <p:cNvCxnSpPr/>
            <p:nvPr/>
          </p:nvCxnSpPr>
          <p:spPr>
            <a:xfrm>
              <a:off x="3346586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4" name="Oval 803"/>
            <p:cNvSpPr/>
            <p:nvPr/>
          </p:nvSpPr>
          <p:spPr>
            <a:xfrm>
              <a:off x="3277928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05" name="Straight Connector 804"/>
            <p:cNvCxnSpPr/>
            <p:nvPr/>
          </p:nvCxnSpPr>
          <p:spPr>
            <a:xfrm>
              <a:off x="339865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6" name="Straight Connector 805"/>
            <p:cNvCxnSpPr/>
            <p:nvPr/>
          </p:nvCxnSpPr>
          <p:spPr>
            <a:xfrm>
              <a:off x="344080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7" name="Oval 806"/>
            <p:cNvSpPr/>
            <p:nvPr/>
          </p:nvSpPr>
          <p:spPr>
            <a:xfrm>
              <a:off x="3372150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08" name="Straight Connector 807"/>
            <p:cNvCxnSpPr/>
            <p:nvPr/>
          </p:nvCxnSpPr>
          <p:spPr>
            <a:xfrm>
              <a:off x="349288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Straight Connector 808"/>
            <p:cNvCxnSpPr/>
            <p:nvPr/>
          </p:nvCxnSpPr>
          <p:spPr>
            <a:xfrm>
              <a:off x="353503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0" name="Oval 809"/>
            <p:cNvSpPr/>
            <p:nvPr/>
          </p:nvSpPr>
          <p:spPr>
            <a:xfrm>
              <a:off x="3466372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11" name="Straight Connector 810"/>
            <p:cNvCxnSpPr/>
            <p:nvPr/>
          </p:nvCxnSpPr>
          <p:spPr>
            <a:xfrm>
              <a:off x="3587102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Straight Connector 811"/>
            <p:cNvCxnSpPr/>
            <p:nvPr/>
          </p:nvCxnSpPr>
          <p:spPr>
            <a:xfrm>
              <a:off x="3629252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3" name="Oval 812"/>
            <p:cNvSpPr/>
            <p:nvPr/>
          </p:nvSpPr>
          <p:spPr>
            <a:xfrm>
              <a:off x="3560594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14" name="Straight Connector 813"/>
            <p:cNvCxnSpPr/>
            <p:nvPr/>
          </p:nvCxnSpPr>
          <p:spPr>
            <a:xfrm>
              <a:off x="368132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5" name="Straight Connector 814"/>
            <p:cNvCxnSpPr/>
            <p:nvPr/>
          </p:nvCxnSpPr>
          <p:spPr>
            <a:xfrm>
              <a:off x="372347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6" name="Oval 815"/>
            <p:cNvSpPr/>
            <p:nvPr/>
          </p:nvSpPr>
          <p:spPr>
            <a:xfrm>
              <a:off x="3654815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17" name="Straight Connector 816"/>
            <p:cNvCxnSpPr/>
            <p:nvPr/>
          </p:nvCxnSpPr>
          <p:spPr>
            <a:xfrm flipV="1">
              <a:off x="302177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Connector 817"/>
            <p:cNvCxnSpPr/>
            <p:nvPr/>
          </p:nvCxnSpPr>
          <p:spPr>
            <a:xfrm flipV="1">
              <a:off x="3063921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9" name="Oval 818"/>
            <p:cNvSpPr/>
            <p:nvPr/>
          </p:nvSpPr>
          <p:spPr>
            <a:xfrm flipV="1">
              <a:off x="2995263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20" name="Straight Connector 819"/>
            <p:cNvCxnSpPr/>
            <p:nvPr/>
          </p:nvCxnSpPr>
          <p:spPr>
            <a:xfrm flipV="1">
              <a:off x="3115992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1" name="Straight Connector 820"/>
            <p:cNvCxnSpPr/>
            <p:nvPr/>
          </p:nvCxnSpPr>
          <p:spPr>
            <a:xfrm flipV="1">
              <a:off x="315814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2" name="Oval 821"/>
            <p:cNvSpPr/>
            <p:nvPr/>
          </p:nvSpPr>
          <p:spPr>
            <a:xfrm flipV="1">
              <a:off x="3089485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23" name="Straight Connector 822"/>
            <p:cNvCxnSpPr/>
            <p:nvPr/>
          </p:nvCxnSpPr>
          <p:spPr>
            <a:xfrm flipV="1">
              <a:off x="3210214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4" name="Straight Connector 823"/>
            <p:cNvCxnSpPr/>
            <p:nvPr/>
          </p:nvCxnSpPr>
          <p:spPr>
            <a:xfrm flipV="1">
              <a:off x="3252365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5" name="Oval 824"/>
            <p:cNvSpPr/>
            <p:nvPr/>
          </p:nvSpPr>
          <p:spPr>
            <a:xfrm flipV="1">
              <a:off x="3183706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26" name="Straight Connector 825"/>
            <p:cNvCxnSpPr/>
            <p:nvPr/>
          </p:nvCxnSpPr>
          <p:spPr>
            <a:xfrm flipV="1">
              <a:off x="3304436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Straight Connector 826"/>
            <p:cNvCxnSpPr/>
            <p:nvPr/>
          </p:nvCxnSpPr>
          <p:spPr>
            <a:xfrm flipV="1">
              <a:off x="3346586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8" name="Oval 827"/>
            <p:cNvSpPr/>
            <p:nvPr/>
          </p:nvSpPr>
          <p:spPr>
            <a:xfrm flipV="1">
              <a:off x="3277928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29" name="Straight Connector 828"/>
            <p:cNvCxnSpPr/>
            <p:nvPr/>
          </p:nvCxnSpPr>
          <p:spPr>
            <a:xfrm flipV="1">
              <a:off x="3398657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0" name="Straight Connector 829"/>
            <p:cNvCxnSpPr/>
            <p:nvPr/>
          </p:nvCxnSpPr>
          <p:spPr>
            <a:xfrm flipV="1">
              <a:off x="3440808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1" name="Oval 830"/>
            <p:cNvSpPr/>
            <p:nvPr/>
          </p:nvSpPr>
          <p:spPr>
            <a:xfrm flipV="1">
              <a:off x="3372150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32" name="Straight Connector 831"/>
            <p:cNvCxnSpPr/>
            <p:nvPr/>
          </p:nvCxnSpPr>
          <p:spPr>
            <a:xfrm flipV="1">
              <a:off x="3492879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3" name="Straight Connector 832"/>
            <p:cNvCxnSpPr/>
            <p:nvPr/>
          </p:nvCxnSpPr>
          <p:spPr>
            <a:xfrm flipV="1">
              <a:off x="353503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4" name="Oval 833"/>
            <p:cNvSpPr/>
            <p:nvPr/>
          </p:nvSpPr>
          <p:spPr>
            <a:xfrm flipV="1">
              <a:off x="3466372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35" name="Straight Connector 834"/>
            <p:cNvCxnSpPr/>
            <p:nvPr/>
          </p:nvCxnSpPr>
          <p:spPr>
            <a:xfrm flipV="1">
              <a:off x="3587101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Straight Connector 835"/>
            <p:cNvCxnSpPr/>
            <p:nvPr/>
          </p:nvCxnSpPr>
          <p:spPr>
            <a:xfrm flipV="1">
              <a:off x="3629252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7" name="Oval 836"/>
            <p:cNvSpPr/>
            <p:nvPr/>
          </p:nvSpPr>
          <p:spPr>
            <a:xfrm flipV="1">
              <a:off x="3560594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38" name="Straight Connector 837"/>
            <p:cNvCxnSpPr/>
            <p:nvPr/>
          </p:nvCxnSpPr>
          <p:spPr>
            <a:xfrm flipV="1">
              <a:off x="368132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9" name="Straight Connector 838"/>
            <p:cNvCxnSpPr/>
            <p:nvPr/>
          </p:nvCxnSpPr>
          <p:spPr>
            <a:xfrm flipV="1">
              <a:off x="372347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0" name="Oval 839"/>
            <p:cNvSpPr/>
            <p:nvPr/>
          </p:nvSpPr>
          <p:spPr>
            <a:xfrm flipV="1">
              <a:off x="3654815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41" name="Straight Connector 840"/>
            <p:cNvCxnSpPr/>
            <p:nvPr/>
          </p:nvCxnSpPr>
          <p:spPr>
            <a:xfrm>
              <a:off x="304752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Straight Connector 841"/>
            <p:cNvCxnSpPr/>
            <p:nvPr/>
          </p:nvCxnSpPr>
          <p:spPr>
            <a:xfrm>
              <a:off x="308967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3" name="Oval 842"/>
            <p:cNvSpPr/>
            <p:nvPr/>
          </p:nvSpPr>
          <p:spPr>
            <a:xfrm>
              <a:off x="3021012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44" name="Straight Connector 843"/>
            <p:cNvCxnSpPr/>
            <p:nvPr/>
          </p:nvCxnSpPr>
          <p:spPr>
            <a:xfrm>
              <a:off x="314174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5" name="Straight Connector 844"/>
            <p:cNvCxnSpPr/>
            <p:nvPr/>
          </p:nvCxnSpPr>
          <p:spPr>
            <a:xfrm>
              <a:off x="318389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6" name="Oval 845"/>
            <p:cNvSpPr/>
            <p:nvPr/>
          </p:nvSpPr>
          <p:spPr>
            <a:xfrm>
              <a:off x="3115234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47" name="Straight Connector 846"/>
            <p:cNvCxnSpPr/>
            <p:nvPr/>
          </p:nvCxnSpPr>
          <p:spPr>
            <a:xfrm>
              <a:off x="323596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8" name="Straight Connector 847"/>
            <p:cNvCxnSpPr/>
            <p:nvPr/>
          </p:nvCxnSpPr>
          <p:spPr>
            <a:xfrm>
              <a:off x="327811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9" name="Oval 848"/>
            <p:cNvSpPr/>
            <p:nvPr/>
          </p:nvSpPr>
          <p:spPr>
            <a:xfrm>
              <a:off x="3209455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50" name="Straight Connector 849"/>
            <p:cNvCxnSpPr/>
            <p:nvPr/>
          </p:nvCxnSpPr>
          <p:spPr>
            <a:xfrm>
              <a:off x="3330185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1" name="Straight Connector 850"/>
            <p:cNvCxnSpPr/>
            <p:nvPr/>
          </p:nvCxnSpPr>
          <p:spPr>
            <a:xfrm>
              <a:off x="3372335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2" name="Oval 851"/>
            <p:cNvSpPr/>
            <p:nvPr/>
          </p:nvSpPr>
          <p:spPr>
            <a:xfrm>
              <a:off x="3303677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53" name="Straight Connector 852"/>
            <p:cNvCxnSpPr/>
            <p:nvPr/>
          </p:nvCxnSpPr>
          <p:spPr>
            <a:xfrm>
              <a:off x="342440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4" name="Straight Connector 853"/>
            <p:cNvCxnSpPr/>
            <p:nvPr/>
          </p:nvCxnSpPr>
          <p:spPr>
            <a:xfrm>
              <a:off x="346655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5" name="Oval 854"/>
            <p:cNvSpPr/>
            <p:nvPr/>
          </p:nvSpPr>
          <p:spPr>
            <a:xfrm>
              <a:off x="3397899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56" name="Straight Connector 855"/>
            <p:cNvCxnSpPr/>
            <p:nvPr/>
          </p:nvCxnSpPr>
          <p:spPr>
            <a:xfrm>
              <a:off x="351862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7" name="Straight Connector 856"/>
            <p:cNvCxnSpPr/>
            <p:nvPr/>
          </p:nvCxnSpPr>
          <p:spPr>
            <a:xfrm>
              <a:off x="356077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8" name="Oval 857"/>
            <p:cNvSpPr/>
            <p:nvPr/>
          </p:nvSpPr>
          <p:spPr>
            <a:xfrm>
              <a:off x="3492121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59" name="Straight Connector 858"/>
            <p:cNvCxnSpPr/>
            <p:nvPr/>
          </p:nvCxnSpPr>
          <p:spPr>
            <a:xfrm>
              <a:off x="3612851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Straight Connector 859"/>
            <p:cNvCxnSpPr/>
            <p:nvPr/>
          </p:nvCxnSpPr>
          <p:spPr>
            <a:xfrm>
              <a:off x="3655001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1" name="Oval 860"/>
            <p:cNvSpPr/>
            <p:nvPr/>
          </p:nvSpPr>
          <p:spPr>
            <a:xfrm>
              <a:off x="3586343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62" name="Straight Connector 861"/>
            <p:cNvCxnSpPr/>
            <p:nvPr/>
          </p:nvCxnSpPr>
          <p:spPr>
            <a:xfrm>
              <a:off x="370330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Straight Connector 862"/>
            <p:cNvCxnSpPr/>
            <p:nvPr/>
          </p:nvCxnSpPr>
          <p:spPr>
            <a:xfrm>
              <a:off x="374545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4" name="Oval 863"/>
            <p:cNvSpPr/>
            <p:nvPr/>
          </p:nvSpPr>
          <p:spPr>
            <a:xfrm>
              <a:off x="3676793" y="3901600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65" name="Straight Connector 864"/>
            <p:cNvCxnSpPr/>
            <p:nvPr/>
          </p:nvCxnSpPr>
          <p:spPr>
            <a:xfrm flipV="1">
              <a:off x="2994243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6" name="Straight Connector 865"/>
            <p:cNvCxnSpPr/>
            <p:nvPr/>
          </p:nvCxnSpPr>
          <p:spPr>
            <a:xfrm flipV="1">
              <a:off x="304631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7" name="Straight Connector 866"/>
            <p:cNvCxnSpPr/>
            <p:nvPr/>
          </p:nvCxnSpPr>
          <p:spPr>
            <a:xfrm flipV="1">
              <a:off x="308846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8" name="Oval 867"/>
            <p:cNvSpPr/>
            <p:nvPr/>
          </p:nvSpPr>
          <p:spPr>
            <a:xfrm flipV="1">
              <a:off x="3019808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69" name="Straight Connector 868"/>
            <p:cNvCxnSpPr/>
            <p:nvPr/>
          </p:nvCxnSpPr>
          <p:spPr>
            <a:xfrm flipV="1">
              <a:off x="314053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0" name="Straight Connector 869"/>
            <p:cNvCxnSpPr/>
            <p:nvPr/>
          </p:nvCxnSpPr>
          <p:spPr>
            <a:xfrm flipV="1">
              <a:off x="318268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1" name="Oval 870"/>
            <p:cNvSpPr/>
            <p:nvPr/>
          </p:nvSpPr>
          <p:spPr>
            <a:xfrm flipV="1">
              <a:off x="3114030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72" name="Straight Connector 871"/>
            <p:cNvCxnSpPr/>
            <p:nvPr/>
          </p:nvCxnSpPr>
          <p:spPr>
            <a:xfrm flipV="1">
              <a:off x="3234759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3" name="Straight Connector 872"/>
            <p:cNvCxnSpPr/>
            <p:nvPr/>
          </p:nvCxnSpPr>
          <p:spPr>
            <a:xfrm flipV="1">
              <a:off x="3276909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4" name="Oval 873"/>
            <p:cNvSpPr/>
            <p:nvPr/>
          </p:nvSpPr>
          <p:spPr>
            <a:xfrm flipV="1">
              <a:off x="3208252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75" name="Straight Connector 874"/>
            <p:cNvCxnSpPr/>
            <p:nvPr/>
          </p:nvCxnSpPr>
          <p:spPr>
            <a:xfrm flipV="1">
              <a:off x="332898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6" name="Straight Connector 875"/>
            <p:cNvCxnSpPr/>
            <p:nvPr/>
          </p:nvCxnSpPr>
          <p:spPr>
            <a:xfrm flipV="1">
              <a:off x="337113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7" name="Oval 876"/>
            <p:cNvSpPr/>
            <p:nvPr/>
          </p:nvSpPr>
          <p:spPr>
            <a:xfrm flipV="1">
              <a:off x="3302473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78" name="Straight Connector 877"/>
            <p:cNvCxnSpPr/>
            <p:nvPr/>
          </p:nvCxnSpPr>
          <p:spPr>
            <a:xfrm flipV="1">
              <a:off x="342320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9" name="Straight Connector 878"/>
            <p:cNvCxnSpPr/>
            <p:nvPr/>
          </p:nvCxnSpPr>
          <p:spPr>
            <a:xfrm flipV="1">
              <a:off x="3465353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0" name="Oval 879"/>
            <p:cNvSpPr/>
            <p:nvPr/>
          </p:nvSpPr>
          <p:spPr>
            <a:xfrm flipV="1">
              <a:off x="3396696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81" name="Straight Connector 880"/>
            <p:cNvCxnSpPr/>
            <p:nvPr/>
          </p:nvCxnSpPr>
          <p:spPr>
            <a:xfrm flipV="1">
              <a:off x="351742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2" name="Straight Connector 881"/>
            <p:cNvCxnSpPr/>
            <p:nvPr/>
          </p:nvCxnSpPr>
          <p:spPr>
            <a:xfrm flipV="1">
              <a:off x="355957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3" name="Oval 882"/>
            <p:cNvSpPr/>
            <p:nvPr/>
          </p:nvSpPr>
          <p:spPr>
            <a:xfrm flipV="1">
              <a:off x="3490917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84" name="Straight Connector 883"/>
            <p:cNvCxnSpPr/>
            <p:nvPr/>
          </p:nvCxnSpPr>
          <p:spPr>
            <a:xfrm flipV="1">
              <a:off x="361164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5" name="Straight Connector 884"/>
            <p:cNvCxnSpPr/>
            <p:nvPr/>
          </p:nvCxnSpPr>
          <p:spPr>
            <a:xfrm flipV="1">
              <a:off x="365379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6" name="Oval 885"/>
            <p:cNvSpPr/>
            <p:nvPr/>
          </p:nvSpPr>
          <p:spPr>
            <a:xfrm flipV="1">
              <a:off x="3585141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87" name="Straight Connector 886"/>
            <p:cNvCxnSpPr/>
            <p:nvPr/>
          </p:nvCxnSpPr>
          <p:spPr>
            <a:xfrm flipV="1">
              <a:off x="370209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8" name="Straight Connector 887"/>
            <p:cNvCxnSpPr/>
            <p:nvPr/>
          </p:nvCxnSpPr>
          <p:spPr>
            <a:xfrm flipV="1">
              <a:off x="374424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9" name="Oval 888"/>
            <p:cNvSpPr/>
            <p:nvPr/>
          </p:nvSpPr>
          <p:spPr>
            <a:xfrm flipV="1">
              <a:off x="3675590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90" name="Straight Connector 889"/>
            <p:cNvCxnSpPr/>
            <p:nvPr/>
          </p:nvCxnSpPr>
          <p:spPr>
            <a:xfrm>
              <a:off x="2634986" y="39905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1" name="Straight Connector 890"/>
            <p:cNvCxnSpPr/>
            <p:nvPr/>
          </p:nvCxnSpPr>
          <p:spPr>
            <a:xfrm>
              <a:off x="2677137" y="39905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2" name="Oval 891"/>
            <p:cNvSpPr/>
            <p:nvPr/>
          </p:nvSpPr>
          <p:spPr>
            <a:xfrm>
              <a:off x="2608478" y="39025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893" name="Can 892"/>
            <p:cNvSpPr/>
            <p:nvPr/>
          </p:nvSpPr>
          <p:spPr>
            <a:xfrm rot="935188">
              <a:off x="2655351" y="3803220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894" name="Can 893"/>
            <p:cNvSpPr/>
            <p:nvPr/>
          </p:nvSpPr>
          <p:spPr>
            <a:xfrm rot="716159">
              <a:off x="2884979" y="3824976"/>
              <a:ext cx="123773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95" name="Straight Connector 894"/>
            <p:cNvCxnSpPr/>
            <p:nvPr/>
          </p:nvCxnSpPr>
          <p:spPr>
            <a:xfrm>
              <a:off x="2739107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6" name="Straight Connector 895"/>
            <p:cNvCxnSpPr/>
            <p:nvPr/>
          </p:nvCxnSpPr>
          <p:spPr>
            <a:xfrm>
              <a:off x="2781258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7" name="Oval 896"/>
            <p:cNvSpPr/>
            <p:nvPr/>
          </p:nvSpPr>
          <p:spPr>
            <a:xfrm>
              <a:off x="2712599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898" name="Straight Connector 897"/>
            <p:cNvCxnSpPr/>
            <p:nvPr/>
          </p:nvCxnSpPr>
          <p:spPr>
            <a:xfrm>
              <a:off x="2833329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9" name="Straight Connector 898"/>
            <p:cNvCxnSpPr/>
            <p:nvPr/>
          </p:nvCxnSpPr>
          <p:spPr>
            <a:xfrm>
              <a:off x="2875480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0" name="Oval 899"/>
            <p:cNvSpPr/>
            <p:nvPr/>
          </p:nvSpPr>
          <p:spPr>
            <a:xfrm>
              <a:off x="2806821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01" name="Straight Connector 900"/>
            <p:cNvCxnSpPr/>
            <p:nvPr/>
          </p:nvCxnSpPr>
          <p:spPr>
            <a:xfrm>
              <a:off x="2927550" y="395098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2" name="Straight Connector 901"/>
            <p:cNvCxnSpPr/>
            <p:nvPr/>
          </p:nvCxnSpPr>
          <p:spPr>
            <a:xfrm flipV="1">
              <a:off x="2687035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3" name="Straight Connector 902"/>
            <p:cNvCxnSpPr/>
            <p:nvPr/>
          </p:nvCxnSpPr>
          <p:spPr>
            <a:xfrm flipV="1">
              <a:off x="2739108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4" name="Straight Connector 903"/>
            <p:cNvCxnSpPr/>
            <p:nvPr/>
          </p:nvCxnSpPr>
          <p:spPr>
            <a:xfrm flipV="1">
              <a:off x="2781257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5" name="Oval 904"/>
            <p:cNvSpPr/>
            <p:nvPr/>
          </p:nvSpPr>
          <p:spPr>
            <a:xfrm flipV="1">
              <a:off x="2712599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06" name="Straight Connector 905"/>
            <p:cNvCxnSpPr/>
            <p:nvPr/>
          </p:nvCxnSpPr>
          <p:spPr>
            <a:xfrm flipV="1">
              <a:off x="2833329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7" name="Straight Connector 906"/>
            <p:cNvCxnSpPr/>
            <p:nvPr/>
          </p:nvCxnSpPr>
          <p:spPr>
            <a:xfrm flipV="1">
              <a:off x="2875480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8" name="Straight Connector 907"/>
            <p:cNvCxnSpPr/>
            <p:nvPr/>
          </p:nvCxnSpPr>
          <p:spPr>
            <a:xfrm flipV="1">
              <a:off x="2927550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9" name="Straight Connector 908"/>
            <p:cNvCxnSpPr/>
            <p:nvPr/>
          </p:nvCxnSpPr>
          <p:spPr>
            <a:xfrm flipV="1">
              <a:off x="2969701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0" name="Oval 909"/>
            <p:cNvSpPr/>
            <p:nvPr/>
          </p:nvSpPr>
          <p:spPr>
            <a:xfrm flipV="1">
              <a:off x="2901043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11" name="Straight Connector 910"/>
            <p:cNvCxnSpPr/>
            <p:nvPr/>
          </p:nvCxnSpPr>
          <p:spPr>
            <a:xfrm>
              <a:off x="2953299" y="398959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2" name="Straight Connector 911"/>
            <p:cNvCxnSpPr/>
            <p:nvPr/>
          </p:nvCxnSpPr>
          <p:spPr>
            <a:xfrm flipV="1">
              <a:off x="2952096" y="417825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3" name="Can 912"/>
            <p:cNvSpPr/>
            <p:nvPr/>
          </p:nvSpPr>
          <p:spPr>
            <a:xfrm rot="21349146">
              <a:off x="2682360" y="3861567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914" name="Can 913"/>
            <p:cNvSpPr/>
            <p:nvPr/>
          </p:nvSpPr>
          <p:spPr>
            <a:xfrm rot="16200000" flipH="1">
              <a:off x="2497820" y="3060749"/>
              <a:ext cx="544927" cy="720484"/>
            </a:xfrm>
            <a:prstGeom prst="can">
              <a:avLst/>
            </a:prstGeom>
            <a:solidFill>
              <a:srgbClr val="80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915" name="Can 914"/>
            <p:cNvSpPr/>
            <p:nvPr/>
          </p:nvSpPr>
          <p:spPr>
            <a:xfrm rot="21067497" flipH="1">
              <a:off x="2847223" y="3867841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916" name="TextBox 915"/>
            <p:cNvSpPr txBox="1"/>
            <p:nvPr/>
          </p:nvSpPr>
          <p:spPr>
            <a:xfrm>
              <a:off x="2864629" y="4024042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917" name="TextBox 916"/>
            <p:cNvSpPr txBox="1"/>
            <p:nvPr/>
          </p:nvSpPr>
          <p:spPr>
            <a:xfrm>
              <a:off x="2836361" y="3859103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918" name="TextBox 917"/>
            <p:cNvSpPr txBox="1"/>
            <p:nvPr/>
          </p:nvSpPr>
          <p:spPr>
            <a:xfrm>
              <a:off x="2899195" y="4193350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919" name="Freeform 918"/>
            <p:cNvSpPr/>
            <p:nvPr/>
          </p:nvSpPr>
          <p:spPr>
            <a:xfrm>
              <a:off x="2595338" y="3648659"/>
              <a:ext cx="191829" cy="232645"/>
            </a:xfrm>
            <a:custGeom>
              <a:avLst/>
              <a:gdLst>
                <a:gd name="connsiteX0" fmla="*/ 0 w 95250"/>
                <a:gd name="connsiteY0" fmla="*/ 298450 h 298450"/>
                <a:gd name="connsiteX1" fmla="*/ 19050 w 95250"/>
                <a:gd name="connsiteY1" fmla="*/ 107950 h 298450"/>
                <a:gd name="connsiteX2" fmla="*/ 95250 w 95250"/>
                <a:gd name="connsiteY2" fmla="*/ 0 h 298450"/>
                <a:gd name="connsiteX0" fmla="*/ 135821 w 231071"/>
                <a:gd name="connsiteY0" fmla="*/ 298450 h 298450"/>
                <a:gd name="connsiteX1" fmla="*/ 1161 w 231071"/>
                <a:gd name="connsiteY1" fmla="*/ 172670 h 298450"/>
                <a:gd name="connsiteX2" fmla="*/ 231071 w 231071"/>
                <a:gd name="connsiteY2" fmla="*/ 0 h 298450"/>
                <a:gd name="connsiteX0" fmla="*/ 135821 w 231071"/>
                <a:gd name="connsiteY0" fmla="*/ 298450 h 298450"/>
                <a:gd name="connsiteX1" fmla="*/ 1161 w 231071"/>
                <a:gd name="connsiteY1" fmla="*/ 172670 h 298450"/>
                <a:gd name="connsiteX2" fmla="*/ 169995 w 231071"/>
                <a:gd name="connsiteY2" fmla="*/ 86008 h 298450"/>
                <a:gd name="connsiteX3" fmla="*/ 231071 w 231071"/>
                <a:gd name="connsiteY3" fmla="*/ 0 h 298450"/>
                <a:gd name="connsiteX0" fmla="*/ 143856 w 239106"/>
                <a:gd name="connsiteY0" fmla="*/ 298450 h 298450"/>
                <a:gd name="connsiteX1" fmla="*/ 1106 w 239106"/>
                <a:gd name="connsiteY1" fmla="*/ 221209 h 298450"/>
                <a:gd name="connsiteX2" fmla="*/ 178030 w 239106"/>
                <a:gd name="connsiteY2" fmla="*/ 86008 h 298450"/>
                <a:gd name="connsiteX3" fmla="*/ 239106 w 239106"/>
                <a:gd name="connsiteY3" fmla="*/ 0 h 298450"/>
                <a:gd name="connsiteX0" fmla="*/ 149941 w 245191"/>
                <a:gd name="connsiteY0" fmla="*/ 298450 h 298450"/>
                <a:gd name="connsiteX1" fmla="*/ 7191 w 245191"/>
                <a:gd name="connsiteY1" fmla="*/ 221209 h 298450"/>
                <a:gd name="connsiteX2" fmla="*/ 184115 w 245191"/>
                <a:gd name="connsiteY2" fmla="*/ 86008 h 298450"/>
                <a:gd name="connsiteX3" fmla="*/ 245191 w 245191"/>
                <a:gd name="connsiteY3" fmla="*/ 0 h 298450"/>
                <a:gd name="connsiteX0" fmla="*/ 157774 w 253024"/>
                <a:gd name="connsiteY0" fmla="*/ 298450 h 298450"/>
                <a:gd name="connsiteX1" fmla="*/ 6934 w 253024"/>
                <a:gd name="connsiteY1" fmla="*/ 188849 h 298450"/>
                <a:gd name="connsiteX2" fmla="*/ 191948 w 253024"/>
                <a:gd name="connsiteY2" fmla="*/ 86008 h 298450"/>
                <a:gd name="connsiteX3" fmla="*/ 253024 w 253024"/>
                <a:gd name="connsiteY3" fmla="*/ 0 h 298450"/>
                <a:gd name="connsiteX0" fmla="*/ 151897 w 247147"/>
                <a:gd name="connsiteY0" fmla="*/ 298450 h 298450"/>
                <a:gd name="connsiteX1" fmla="*/ 1057 w 247147"/>
                <a:gd name="connsiteY1" fmla="*/ 188849 h 298450"/>
                <a:gd name="connsiteX2" fmla="*/ 186071 w 247147"/>
                <a:gd name="connsiteY2" fmla="*/ 86008 h 298450"/>
                <a:gd name="connsiteX3" fmla="*/ 247147 w 247147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91" h="298450">
                  <a:moveTo>
                    <a:pt x="150841" y="298450"/>
                  </a:moveTo>
                  <a:cubicBezTo>
                    <a:pt x="136856" y="207310"/>
                    <a:pt x="207" y="248040"/>
                    <a:pt x="1" y="188849"/>
                  </a:cubicBezTo>
                  <a:cubicBezTo>
                    <a:pt x="-205" y="129658"/>
                    <a:pt x="146697" y="114786"/>
                    <a:pt x="185015" y="86008"/>
                  </a:cubicBezTo>
                  <a:cubicBezTo>
                    <a:pt x="223333" y="57230"/>
                    <a:pt x="225125" y="8942"/>
                    <a:pt x="246091" y="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920" name="Freeform 919"/>
            <p:cNvSpPr/>
            <p:nvPr/>
          </p:nvSpPr>
          <p:spPr>
            <a:xfrm>
              <a:off x="2806086" y="3758423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921" name="Straight Connector 920"/>
            <p:cNvCxnSpPr/>
            <p:nvPr/>
          </p:nvCxnSpPr>
          <p:spPr>
            <a:xfrm>
              <a:off x="2986058" y="112606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2" name="Oval 921"/>
            <p:cNvSpPr/>
            <p:nvPr/>
          </p:nvSpPr>
          <p:spPr>
            <a:xfrm>
              <a:off x="2891651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23" name="Straight Connector 922"/>
            <p:cNvCxnSpPr/>
            <p:nvPr/>
          </p:nvCxnSpPr>
          <p:spPr>
            <a:xfrm flipV="1">
              <a:off x="2846432" y="128997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4" name="Oval 923"/>
            <p:cNvSpPr/>
            <p:nvPr/>
          </p:nvSpPr>
          <p:spPr>
            <a:xfrm>
              <a:off x="2917399" y="1038069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925" name="Oval 924"/>
            <p:cNvSpPr/>
            <p:nvPr/>
          </p:nvSpPr>
          <p:spPr>
            <a:xfrm flipV="1">
              <a:off x="2797429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26" name="Straight Connector 925"/>
            <p:cNvCxnSpPr/>
            <p:nvPr/>
          </p:nvCxnSpPr>
          <p:spPr>
            <a:xfrm flipV="1">
              <a:off x="2635493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7" name="Oval 926"/>
            <p:cNvSpPr/>
            <p:nvPr/>
          </p:nvSpPr>
          <p:spPr>
            <a:xfrm flipV="1">
              <a:off x="2599086" y="147905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28" name="Straight Connector 927"/>
            <p:cNvCxnSpPr/>
            <p:nvPr/>
          </p:nvCxnSpPr>
          <p:spPr>
            <a:xfrm>
              <a:off x="1843271" y="108776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Straight Connector 928"/>
            <p:cNvCxnSpPr/>
            <p:nvPr/>
          </p:nvCxnSpPr>
          <p:spPr>
            <a:xfrm>
              <a:off x="1885420" y="108776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0" name="Oval 929"/>
            <p:cNvSpPr/>
            <p:nvPr/>
          </p:nvSpPr>
          <p:spPr>
            <a:xfrm>
              <a:off x="1816763" y="9997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31" name="Straight Connector 930"/>
            <p:cNvCxnSpPr/>
            <p:nvPr/>
          </p:nvCxnSpPr>
          <p:spPr>
            <a:xfrm flipV="1">
              <a:off x="1843272" y="12780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" name="Straight Connector 931"/>
            <p:cNvCxnSpPr/>
            <p:nvPr/>
          </p:nvCxnSpPr>
          <p:spPr>
            <a:xfrm flipV="1">
              <a:off x="1885423" y="12780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3" name="Oval 932"/>
            <p:cNvSpPr/>
            <p:nvPr/>
          </p:nvSpPr>
          <p:spPr>
            <a:xfrm flipV="1">
              <a:off x="1816763" y="143977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34" name="Straight Connector 933"/>
            <p:cNvCxnSpPr/>
            <p:nvPr/>
          </p:nvCxnSpPr>
          <p:spPr>
            <a:xfrm>
              <a:off x="1932095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" name="Straight Connector 934"/>
            <p:cNvCxnSpPr/>
            <p:nvPr/>
          </p:nvCxnSpPr>
          <p:spPr>
            <a:xfrm>
              <a:off x="1974245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6" name="Oval 935"/>
            <p:cNvSpPr/>
            <p:nvPr/>
          </p:nvSpPr>
          <p:spPr>
            <a:xfrm>
              <a:off x="1905587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37" name="Straight Connector 936"/>
            <p:cNvCxnSpPr/>
            <p:nvPr/>
          </p:nvCxnSpPr>
          <p:spPr>
            <a:xfrm>
              <a:off x="2026317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" name="Straight Connector 937"/>
            <p:cNvCxnSpPr/>
            <p:nvPr/>
          </p:nvCxnSpPr>
          <p:spPr>
            <a:xfrm>
              <a:off x="2068467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9" name="Oval 938"/>
            <p:cNvSpPr/>
            <p:nvPr/>
          </p:nvSpPr>
          <p:spPr>
            <a:xfrm>
              <a:off x="1999809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40" name="Straight Connector 939"/>
            <p:cNvCxnSpPr/>
            <p:nvPr/>
          </p:nvCxnSpPr>
          <p:spPr>
            <a:xfrm>
              <a:off x="2120538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" name="Straight Connector 940"/>
            <p:cNvCxnSpPr/>
            <p:nvPr/>
          </p:nvCxnSpPr>
          <p:spPr>
            <a:xfrm>
              <a:off x="2162688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2" name="Oval 941"/>
            <p:cNvSpPr/>
            <p:nvPr/>
          </p:nvSpPr>
          <p:spPr>
            <a:xfrm>
              <a:off x="2094030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43" name="Straight Connector 942"/>
            <p:cNvCxnSpPr/>
            <p:nvPr/>
          </p:nvCxnSpPr>
          <p:spPr>
            <a:xfrm>
              <a:off x="2214761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" name="Straight Connector 943"/>
            <p:cNvCxnSpPr/>
            <p:nvPr/>
          </p:nvCxnSpPr>
          <p:spPr>
            <a:xfrm>
              <a:off x="2256911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5" name="Oval 944"/>
            <p:cNvSpPr/>
            <p:nvPr/>
          </p:nvSpPr>
          <p:spPr>
            <a:xfrm>
              <a:off x="2188253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46" name="Straight Connector 945"/>
            <p:cNvCxnSpPr/>
            <p:nvPr/>
          </p:nvCxnSpPr>
          <p:spPr>
            <a:xfrm flipV="1">
              <a:off x="1932095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" name="Straight Connector 946"/>
            <p:cNvCxnSpPr/>
            <p:nvPr/>
          </p:nvCxnSpPr>
          <p:spPr>
            <a:xfrm flipV="1">
              <a:off x="1974246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8" name="Oval 947"/>
            <p:cNvSpPr/>
            <p:nvPr/>
          </p:nvSpPr>
          <p:spPr>
            <a:xfrm flipV="1">
              <a:off x="1905587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49" name="Straight Connector 948"/>
            <p:cNvCxnSpPr/>
            <p:nvPr/>
          </p:nvCxnSpPr>
          <p:spPr>
            <a:xfrm flipV="1">
              <a:off x="2026316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0" name="Straight Connector 949"/>
            <p:cNvCxnSpPr/>
            <p:nvPr/>
          </p:nvCxnSpPr>
          <p:spPr>
            <a:xfrm flipV="1">
              <a:off x="2068466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1" name="Oval 950"/>
            <p:cNvSpPr/>
            <p:nvPr/>
          </p:nvSpPr>
          <p:spPr>
            <a:xfrm flipV="1">
              <a:off x="1999809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52" name="Straight Connector 951"/>
            <p:cNvCxnSpPr/>
            <p:nvPr/>
          </p:nvCxnSpPr>
          <p:spPr>
            <a:xfrm flipV="1">
              <a:off x="212053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3" name="Straight Connector 952"/>
            <p:cNvCxnSpPr/>
            <p:nvPr/>
          </p:nvCxnSpPr>
          <p:spPr>
            <a:xfrm flipV="1">
              <a:off x="216268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4" name="Oval 953"/>
            <p:cNvSpPr/>
            <p:nvPr/>
          </p:nvSpPr>
          <p:spPr>
            <a:xfrm flipV="1">
              <a:off x="2094030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55" name="Straight Connector 954"/>
            <p:cNvCxnSpPr/>
            <p:nvPr/>
          </p:nvCxnSpPr>
          <p:spPr>
            <a:xfrm flipV="1">
              <a:off x="221475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6" name="Straight Connector 955"/>
            <p:cNvCxnSpPr/>
            <p:nvPr/>
          </p:nvCxnSpPr>
          <p:spPr>
            <a:xfrm flipV="1">
              <a:off x="2256910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7" name="Oval 956"/>
            <p:cNvSpPr/>
            <p:nvPr/>
          </p:nvSpPr>
          <p:spPr>
            <a:xfrm flipV="1">
              <a:off x="2188253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58" name="Straight Connector 957"/>
            <p:cNvCxnSpPr/>
            <p:nvPr/>
          </p:nvCxnSpPr>
          <p:spPr>
            <a:xfrm>
              <a:off x="1865965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9" name="Straight Connector 958"/>
            <p:cNvCxnSpPr/>
            <p:nvPr/>
          </p:nvCxnSpPr>
          <p:spPr>
            <a:xfrm>
              <a:off x="1908116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0" name="Oval 959"/>
            <p:cNvSpPr/>
            <p:nvPr/>
          </p:nvSpPr>
          <p:spPr>
            <a:xfrm>
              <a:off x="1839458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61" name="Straight Connector 960"/>
            <p:cNvCxnSpPr/>
            <p:nvPr/>
          </p:nvCxnSpPr>
          <p:spPr>
            <a:xfrm>
              <a:off x="1960187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2" name="Straight Connector 961"/>
            <p:cNvCxnSpPr/>
            <p:nvPr/>
          </p:nvCxnSpPr>
          <p:spPr>
            <a:xfrm>
              <a:off x="2002338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3" name="Oval 962"/>
            <p:cNvSpPr/>
            <p:nvPr/>
          </p:nvSpPr>
          <p:spPr>
            <a:xfrm>
              <a:off x="1933680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64" name="Straight Connector 963"/>
            <p:cNvCxnSpPr/>
            <p:nvPr/>
          </p:nvCxnSpPr>
          <p:spPr>
            <a:xfrm>
              <a:off x="2054410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5" name="Straight Connector 964"/>
            <p:cNvCxnSpPr/>
            <p:nvPr/>
          </p:nvCxnSpPr>
          <p:spPr>
            <a:xfrm>
              <a:off x="2096560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6" name="Oval 965"/>
            <p:cNvSpPr/>
            <p:nvPr/>
          </p:nvSpPr>
          <p:spPr>
            <a:xfrm>
              <a:off x="2027902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67" name="Straight Connector 966"/>
            <p:cNvCxnSpPr/>
            <p:nvPr/>
          </p:nvCxnSpPr>
          <p:spPr>
            <a:xfrm>
              <a:off x="2148632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8" name="Straight Connector 967"/>
            <p:cNvCxnSpPr/>
            <p:nvPr/>
          </p:nvCxnSpPr>
          <p:spPr>
            <a:xfrm>
              <a:off x="2190782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9" name="Oval 968"/>
            <p:cNvSpPr/>
            <p:nvPr/>
          </p:nvSpPr>
          <p:spPr>
            <a:xfrm>
              <a:off x="2122124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70" name="Straight Connector 969"/>
            <p:cNvCxnSpPr/>
            <p:nvPr/>
          </p:nvCxnSpPr>
          <p:spPr>
            <a:xfrm flipV="1">
              <a:off x="1865965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1" name="Straight Connector 970"/>
            <p:cNvCxnSpPr/>
            <p:nvPr/>
          </p:nvCxnSpPr>
          <p:spPr>
            <a:xfrm flipV="1">
              <a:off x="1908116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2" name="Oval 971"/>
            <p:cNvSpPr/>
            <p:nvPr/>
          </p:nvSpPr>
          <p:spPr>
            <a:xfrm flipV="1">
              <a:off x="1839458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73" name="Straight Connector 972"/>
            <p:cNvCxnSpPr/>
            <p:nvPr/>
          </p:nvCxnSpPr>
          <p:spPr>
            <a:xfrm flipV="1">
              <a:off x="1960187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Straight Connector 973"/>
            <p:cNvCxnSpPr/>
            <p:nvPr/>
          </p:nvCxnSpPr>
          <p:spPr>
            <a:xfrm flipV="1">
              <a:off x="2002338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5" name="Oval 974"/>
            <p:cNvSpPr/>
            <p:nvPr/>
          </p:nvSpPr>
          <p:spPr>
            <a:xfrm flipV="1">
              <a:off x="1933680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76" name="Straight Connector 975"/>
            <p:cNvCxnSpPr/>
            <p:nvPr/>
          </p:nvCxnSpPr>
          <p:spPr>
            <a:xfrm flipV="1">
              <a:off x="2054410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Straight Connector 976"/>
            <p:cNvCxnSpPr/>
            <p:nvPr/>
          </p:nvCxnSpPr>
          <p:spPr>
            <a:xfrm flipV="1">
              <a:off x="2096560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8" name="Oval 977"/>
            <p:cNvSpPr/>
            <p:nvPr/>
          </p:nvSpPr>
          <p:spPr>
            <a:xfrm flipV="1">
              <a:off x="2027902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79" name="Straight Connector 978"/>
            <p:cNvCxnSpPr/>
            <p:nvPr/>
          </p:nvCxnSpPr>
          <p:spPr>
            <a:xfrm flipV="1">
              <a:off x="2148631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0" name="Straight Connector 979"/>
            <p:cNvCxnSpPr/>
            <p:nvPr/>
          </p:nvCxnSpPr>
          <p:spPr>
            <a:xfrm flipV="1">
              <a:off x="2190781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1" name="Oval 980"/>
            <p:cNvSpPr/>
            <p:nvPr/>
          </p:nvSpPr>
          <p:spPr>
            <a:xfrm flipV="1">
              <a:off x="2122124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82" name="Straight Connector 981"/>
            <p:cNvCxnSpPr/>
            <p:nvPr/>
          </p:nvCxnSpPr>
          <p:spPr>
            <a:xfrm>
              <a:off x="2313055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3" name="Straight Connector 982"/>
            <p:cNvCxnSpPr/>
            <p:nvPr/>
          </p:nvCxnSpPr>
          <p:spPr>
            <a:xfrm>
              <a:off x="2355205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4" name="Oval 983"/>
            <p:cNvSpPr/>
            <p:nvPr/>
          </p:nvSpPr>
          <p:spPr>
            <a:xfrm>
              <a:off x="2286547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85" name="Straight Connector 984"/>
            <p:cNvCxnSpPr/>
            <p:nvPr/>
          </p:nvCxnSpPr>
          <p:spPr>
            <a:xfrm>
              <a:off x="2407277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traight Connector 985"/>
            <p:cNvCxnSpPr/>
            <p:nvPr/>
          </p:nvCxnSpPr>
          <p:spPr>
            <a:xfrm>
              <a:off x="2449427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7" name="Oval 986"/>
            <p:cNvSpPr/>
            <p:nvPr/>
          </p:nvSpPr>
          <p:spPr>
            <a:xfrm>
              <a:off x="2380769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88" name="Straight Connector 987"/>
            <p:cNvCxnSpPr/>
            <p:nvPr/>
          </p:nvCxnSpPr>
          <p:spPr>
            <a:xfrm>
              <a:off x="2501499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Straight Connector 988"/>
            <p:cNvCxnSpPr/>
            <p:nvPr/>
          </p:nvCxnSpPr>
          <p:spPr>
            <a:xfrm>
              <a:off x="2543649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0" name="Oval 989"/>
            <p:cNvSpPr/>
            <p:nvPr/>
          </p:nvSpPr>
          <p:spPr>
            <a:xfrm>
              <a:off x="2474991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91" name="Straight Connector 990"/>
            <p:cNvCxnSpPr/>
            <p:nvPr/>
          </p:nvCxnSpPr>
          <p:spPr>
            <a:xfrm>
              <a:off x="2595720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Straight Connector 991"/>
            <p:cNvCxnSpPr/>
            <p:nvPr/>
          </p:nvCxnSpPr>
          <p:spPr>
            <a:xfrm>
              <a:off x="2637870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3" name="Oval 992"/>
            <p:cNvSpPr/>
            <p:nvPr/>
          </p:nvSpPr>
          <p:spPr>
            <a:xfrm>
              <a:off x="2569212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94" name="Straight Connector 993"/>
            <p:cNvCxnSpPr/>
            <p:nvPr/>
          </p:nvCxnSpPr>
          <p:spPr>
            <a:xfrm flipV="1">
              <a:off x="2313054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Straight Connector 994"/>
            <p:cNvCxnSpPr/>
            <p:nvPr/>
          </p:nvCxnSpPr>
          <p:spPr>
            <a:xfrm flipV="1">
              <a:off x="2355205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6" name="Oval 995"/>
            <p:cNvSpPr/>
            <p:nvPr/>
          </p:nvSpPr>
          <p:spPr>
            <a:xfrm flipV="1">
              <a:off x="2286547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997" name="Straight Connector 996"/>
            <p:cNvCxnSpPr/>
            <p:nvPr/>
          </p:nvCxnSpPr>
          <p:spPr>
            <a:xfrm flipV="1">
              <a:off x="2407277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Straight Connector 997"/>
            <p:cNvCxnSpPr/>
            <p:nvPr/>
          </p:nvCxnSpPr>
          <p:spPr>
            <a:xfrm flipV="1">
              <a:off x="2449427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9" name="Oval 998"/>
            <p:cNvSpPr/>
            <p:nvPr/>
          </p:nvSpPr>
          <p:spPr>
            <a:xfrm flipV="1">
              <a:off x="2380769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00" name="Straight Connector 999"/>
            <p:cNvCxnSpPr/>
            <p:nvPr/>
          </p:nvCxnSpPr>
          <p:spPr>
            <a:xfrm flipV="1">
              <a:off x="2501498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Straight Connector 1000"/>
            <p:cNvCxnSpPr/>
            <p:nvPr/>
          </p:nvCxnSpPr>
          <p:spPr>
            <a:xfrm flipV="1">
              <a:off x="2543649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2" name="Oval 1001"/>
            <p:cNvSpPr/>
            <p:nvPr/>
          </p:nvSpPr>
          <p:spPr>
            <a:xfrm flipV="1">
              <a:off x="2474991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03" name="Straight Connector 1002"/>
            <p:cNvCxnSpPr/>
            <p:nvPr/>
          </p:nvCxnSpPr>
          <p:spPr>
            <a:xfrm flipV="1">
              <a:off x="2595720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4" name="Straight Connector 1003"/>
            <p:cNvCxnSpPr/>
            <p:nvPr/>
          </p:nvCxnSpPr>
          <p:spPr>
            <a:xfrm flipV="1">
              <a:off x="2637870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5" name="Oval 1004"/>
            <p:cNvSpPr/>
            <p:nvPr/>
          </p:nvSpPr>
          <p:spPr>
            <a:xfrm flipV="1">
              <a:off x="2569212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06" name="Straight Connector 1005"/>
            <p:cNvCxnSpPr/>
            <p:nvPr/>
          </p:nvCxnSpPr>
          <p:spPr>
            <a:xfrm>
              <a:off x="2244582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7" name="Straight Connector 1006"/>
            <p:cNvCxnSpPr/>
            <p:nvPr/>
          </p:nvCxnSpPr>
          <p:spPr>
            <a:xfrm>
              <a:off x="2286732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8" name="Oval 1007"/>
            <p:cNvSpPr/>
            <p:nvPr/>
          </p:nvSpPr>
          <p:spPr>
            <a:xfrm>
              <a:off x="2218074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09" name="Straight Connector 1008"/>
            <p:cNvCxnSpPr/>
            <p:nvPr/>
          </p:nvCxnSpPr>
          <p:spPr>
            <a:xfrm>
              <a:off x="2338804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0" name="Straight Connector 1009"/>
            <p:cNvCxnSpPr/>
            <p:nvPr/>
          </p:nvCxnSpPr>
          <p:spPr>
            <a:xfrm>
              <a:off x="2380954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1" name="Oval 1010"/>
            <p:cNvSpPr/>
            <p:nvPr/>
          </p:nvSpPr>
          <p:spPr>
            <a:xfrm>
              <a:off x="2312296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12" name="Straight Connector 1011"/>
            <p:cNvCxnSpPr/>
            <p:nvPr/>
          </p:nvCxnSpPr>
          <p:spPr>
            <a:xfrm>
              <a:off x="2433026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3" name="Straight Connector 1012"/>
            <p:cNvCxnSpPr/>
            <p:nvPr/>
          </p:nvCxnSpPr>
          <p:spPr>
            <a:xfrm>
              <a:off x="2475176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4" name="Oval 1013"/>
            <p:cNvSpPr/>
            <p:nvPr/>
          </p:nvSpPr>
          <p:spPr>
            <a:xfrm>
              <a:off x="2406518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15" name="Straight Connector 1014"/>
            <p:cNvCxnSpPr/>
            <p:nvPr/>
          </p:nvCxnSpPr>
          <p:spPr>
            <a:xfrm>
              <a:off x="2527247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Straight Connector 1015"/>
            <p:cNvCxnSpPr/>
            <p:nvPr/>
          </p:nvCxnSpPr>
          <p:spPr>
            <a:xfrm>
              <a:off x="2569397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7" name="Oval 1016"/>
            <p:cNvSpPr/>
            <p:nvPr/>
          </p:nvSpPr>
          <p:spPr>
            <a:xfrm>
              <a:off x="2500739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18" name="Straight Connector 1017"/>
            <p:cNvCxnSpPr/>
            <p:nvPr/>
          </p:nvCxnSpPr>
          <p:spPr>
            <a:xfrm flipV="1">
              <a:off x="2243377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Straight Connector 1018"/>
            <p:cNvCxnSpPr/>
            <p:nvPr/>
          </p:nvCxnSpPr>
          <p:spPr>
            <a:xfrm flipV="1">
              <a:off x="2285528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0" name="Oval 1019"/>
            <p:cNvSpPr/>
            <p:nvPr/>
          </p:nvSpPr>
          <p:spPr>
            <a:xfrm flipV="1">
              <a:off x="2216870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21" name="Straight Connector 1020"/>
            <p:cNvCxnSpPr/>
            <p:nvPr/>
          </p:nvCxnSpPr>
          <p:spPr>
            <a:xfrm flipV="1">
              <a:off x="2337599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2" name="Straight Connector 1021"/>
            <p:cNvCxnSpPr/>
            <p:nvPr/>
          </p:nvCxnSpPr>
          <p:spPr>
            <a:xfrm flipV="1">
              <a:off x="2379750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3" name="Oval 1022"/>
            <p:cNvSpPr/>
            <p:nvPr/>
          </p:nvSpPr>
          <p:spPr>
            <a:xfrm flipV="1">
              <a:off x="2311092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24" name="Straight Connector 1023"/>
            <p:cNvCxnSpPr/>
            <p:nvPr/>
          </p:nvCxnSpPr>
          <p:spPr>
            <a:xfrm flipV="1">
              <a:off x="2431821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/>
            <p:cNvCxnSpPr/>
            <p:nvPr/>
          </p:nvCxnSpPr>
          <p:spPr>
            <a:xfrm flipV="1">
              <a:off x="2473972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6" name="Oval 1025"/>
            <p:cNvSpPr/>
            <p:nvPr/>
          </p:nvSpPr>
          <p:spPr>
            <a:xfrm flipV="1">
              <a:off x="2405314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27" name="Straight Connector 1026"/>
            <p:cNvCxnSpPr/>
            <p:nvPr/>
          </p:nvCxnSpPr>
          <p:spPr>
            <a:xfrm flipV="1">
              <a:off x="2526043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Straight Connector 1027"/>
            <p:cNvCxnSpPr/>
            <p:nvPr/>
          </p:nvCxnSpPr>
          <p:spPr>
            <a:xfrm flipV="1">
              <a:off x="2568194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9" name="Oval 1028"/>
            <p:cNvSpPr/>
            <p:nvPr/>
          </p:nvSpPr>
          <p:spPr>
            <a:xfrm flipV="1">
              <a:off x="2499535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30" name="Straight Connector 1029"/>
            <p:cNvCxnSpPr/>
            <p:nvPr/>
          </p:nvCxnSpPr>
          <p:spPr>
            <a:xfrm>
              <a:off x="3012378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Straight Connector 1030"/>
            <p:cNvCxnSpPr/>
            <p:nvPr/>
          </p:nvCxnSpPr>
          <p:spPr>
            <a:xfrm>
              <a:off x="3054528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2" name="Oval 1031"/>
            <p:cNvSpPr/>
            <p:nvPr/>
          </p:nvSpPr>
          <p:spPr>
            <a:xfrm>
              <a:off x="2985870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33" name="Straight Connector 1032"/>
            <p:cNvCxnSpPr/>
            <p:nvPr/>
          </p:nvCxnSpPr>
          <p:spPr>
            <a:xfrm>
              <a:off x="310660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/>
            <p:cNvCxnSpPr/>
            <p:nvPr/>
          </p:nvCxnSpPr>
          <p:spPr>
            <a:xfrm>
              <a:off x="314875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5" name="Oval 1034"/>
            <p:cNvSpPr/>
            <p:nvPr/>
          </p:nvSpPr>
          <p:spPr>
            <a:xfrm>
              <a:off x="3080092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36" name="Straight Connector 1035"/>
            <p:cNvCxnSpPr/>
            <p:nvPr/>
          </p:nvCxnSpPr>
          <p:spPr>
            <a:xfrm>
              <a:off x="3200822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/>
            <p:cNvCxnSpPr/>
            <p:nvPr/>
          </p:nvCxnSpPr>
          <p:spPr>
            <a:xfrm>
              <a:off x="3242972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8" name="Oval 1037"/>
            <p:cNvSpPr/>
            <p:nvPr/>
          </p:nvSpPr>
          <p:spPr>
            <a:xfrm>
              <a:off x="3174314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39" name="Straight Connector 1038"/>
            <p:cNvCxnSpPr/>
            <p:nvPr/>
          </p:nvCxnSpPr>
          <p:spPr>
            <a:xfrm>
              <a:off x="329504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/>
            <p:cNvCxnSpPr/>
            <p:nvPr/>
          </p:nvCxnSpPr>
          <p:spPr>
            <a:xfrm>
              <a:off x="333719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1" name="Oval 1040"/>
            <p:cNvSpPr/>
            <p:nvPr/>
          </p:nvSpPr>
          <p:spPr>
            <a:xfrm>
              <a:off x="3268535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42" name="Straight Connector 1041"/>
            <p:cNvCxnSpPr/>
            <p:nvPr/>
          </p:nvCxnSpPr>
          <p:spPr>
            <a:xfrm>
              <a:off x="3389265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/>
            <p:cNvCxnSpPr/>
            <p:nvPr/>
          </p:nvCxnSpPr>
          <p:spPr>
            <a:xfrm>
              <a:off x="3431415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4" name="Oval 1043"/>
            <p:cNvSpPr/>
            <p:nvPr/>
          </p:nvSpPr>
          <p:spPr>
            <a:xfrm>
              <a:off x="3362757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45" name="Straight Connector 1044"/>
            <p:cNvCxnSpPr/>
            <p:nvPr/>
          </p:nvCxnSpPr>
          <p:spPr>
            <a:xfrm>
              <a:off x="3483487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Straight Connector 1045"/>
            <p:cNvCxnSpPr/>
            <p:nvPr/>
          </p:nvCxnSpPr>
          <p:spPr>
            <a:xfrm>
              <a:off x="3525637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7" name="Oval 1046"/>
            <p:cNvSpPr/>
            <p:nvPr/>
          </p:nvSpPr>
          <p:spPr>
            <a:xfrm>
              <a:off x="3456979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48" name="Straight Connector 1047"/>
            <p:cNvCxnSpPr/>
            <p:nvPr/>
          </p:nvCxnSpPr>
          <p:spPr>
            <a:xfrm>
              <a:off x="3577709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/>
            <p:cNvCxnSpPr/>
            <p:nvPr/>
          </p:nvCxnSpPr>
          <p:spPr>
            <a:xfrm>
              <a:off x="3619859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0" name="Oval 1049"/>
            <p:cNvSpPr/>
            <p:nvPr/>
          </p:nvSpPr>
          <p:spPr>
            <a:xfrm>
              <a:off x="3551201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51" name="Straight Connector 1050"/>
            <p:cNvCxnSpPr/>
            <p:nvPr/>
          </p:nvCxnSpPr>
          <p:spPr>
            <a:xfrm>
              <a:off x="367193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Connector 1051"/>
            <p:cNvCxnSpPr/>
            <p:nvPr/>
          </p:nvCxnSpPr>
          <p:spPr>
            <a:xfrm>
              <a:off x="371408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3" name="Oval 1052"/>
            <p:cNvSpPr/>
            <p:nvPr/>
          </p:nvSpPr>
          <p:spPr>
            <a:xfrm>
              <a:off x="3645422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54" name="Straight Connector 1053"/>
            <p:cNvCxnSpPr/>
            <p:nvPr/>
          </p:nvCxnSpPr>
          <p:spPr>
            <a:xfrm flipV="1">
              <a:off x="3012377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Connector 1054"/>
            <p:cNvCxnSpPr/>
            <p:nvPr/>
          </p:nvCxnSpPr>
          <p:spPr>
            <a:xfrm flipV="1">
              <a:off x="3054528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6" name="Oval 1055"/>
            <p:cNvSpPr/>
            <p:nvPr/>
          </p:nvSpPr>
          <p:spPr>
            <a:xfrm flipV="1">
              <a:off x="2985870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57" name="Straight Connector 1056"/>
            <p:cNvCxnSpPr/>
            <p:nvPr/>
          </p:nvCxnSpPr>
          <p:spPr>
            <a:xfrm flipV="1">
              <a:off x="3106599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/>
            <p:cNvCxnSpPr/>
            <p:nvPr/>
          </p:nvCxnSpPr>
          <p:spPr>
            <a:xfrm flipV="1">
              <a:off x="314875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9" name="Oval 1058"/>
            <p:cNvSpPr/>
            <p:nvPr/>
          </p:nvSpPr>
          <p:spPr>
            <a:xfrm flipV="1">
              <a:off x="3080092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60" name="Straight Connector 1059"/>
            <p:cNvCxnSpPr/>
            <p:nvPr/>
          </p:nvCxnSpPr>
          <p:spPr>
            <a:xfrm flipV="1">
              <a:off x="3200821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/>
            <p:cNvCxnSpPr/>
            <p:nvPr/>
          </p:nvCxnSpPr>
          <p:spPr>
            <a:xfrm flipV="1">
              <a:off x="3242972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2" name="Oval 1061"/>
            <p:cNvSpPr/>
            <p:nvPr/>
          </p:nvSpPr>
          <p:spPr>
            <a:xfrm flipV="1">
              <a:off x="3174314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63" name="Straight Connector 1062"/>
            <p:cNvCxnSpPr/>
            <p:nvPr/>
          </p:nvCxnSpPr>
          <p:spPr>
            <a:xfrm flipV="1">
              <a:off x="3295043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Straight Connector 1063"/>
            <p:cNvCxnSpPr/>
            <p:nvPr/>
          </p:nvCxnSpPr>
          <p:spPr>
            <a:xfrm flipV="1">
              <a:off x="3337193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5" name="Oval 1064"/>
            <p:cNvSpPr/>
            <p:nvPr/>
          </p:nvSpPr>
          <p:spPr>
            <a:xfrm flipV="1">
              <a:off x="3268535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66" name="Straight Connector 1065"/>
            <p:cNvCxnSpPr/>
            <p:nvPr/>
          </p:nvCxnSpPr>
          <p:spPr>
            <a:xfrm flipV="1">
              <a:off x="3389265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/>
            <p:cNvCxnSpPr/>
            <p:nvPr/>
          </p:nvCxnSpPr>
          <p:spPr>
            <a:xfrm flipV="1">
              <a:off x="3431415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8" name="Oval 1067"/>
            <p:cNvSpPr/>
            <p:nvPr/>
          </p:nvSpPr>
          <p:spPr>
            <a:xfrm flipV="1">
              <a:off x="3362757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69" name="Straight Connector 1068"/>
            <p:cNvCxnSpPr/>
            <p:nvPr/>
          </p:nvCxnSpPr>
          <p:spPr>
            <a:xfrm flipV="1">
              <a:off x="3483487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/>
            <p:cNvCxnSpPr/>
            <p:nvPr/>
          </p:nvCxnSpPr>
          <p:spPr>
            <a:xfrm flipV="1">
              <a:off x="3525637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1" name="Oval 1070"/>
            <p:cNvSpPr/>
            <p:nvPr/>
          </p:nvSpPr>
          <p:spPr>
            <a:xfrm flipV="1">
              <a:off x="3456979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72" name="Straight Connector 1071"/>
            <p:cNvCxnSpPr/>
            <p:nvPr/>
          </p:nvCxnSpPr>
          <p:spPr>
            <a:xfrm flipV="1">
              <a:off x="3577708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/>
            <p:cNvCxnSpPr/>
            <p:nvPr/>
          </p:nvCxnSpPr>
          <p:spPr>
            <a:xfrm flipV="1">
              <a:off x="3619859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4" name="Oval 1073"/>
            <p:cNvSpPr/>
            <p:nvPr/>
          </p:nvSpPr>
          <p:spPr>
            <a:xfrm flipV="1">
              <a:off x="3551201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75" name="Straight Connector 1074"/>
            <p:cNvCxnSpPr/>
            <p:nvPr/>
          </p:nvCxnSpPr>
          <p:spPr>
            <a:xfrm flipV="1">
              <a:off x="367193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/>
            <p:cNvCxnSpPr/>
            <p:nvPr/>
          </p:nvCxnSpPr>
          <p:spPr>
            <a:xfrm flipV="1">
              <a:off x="371408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7" name="Oval 1076"/>
            <p:cNvSpPr/>
            <p:nvPr/>
          </p:nvSpPr>
          <p:spPr>
            <a:xfrm flipV="1">
              <a:off x="3645422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78" name="Straight Connector 1077"/>
            <p:cNvCxnSpPr/>
            <p:nvPr/>
          </p:nvCxnSpPr>
          <p:spPr>
            <a:xfrm>
              <a:off x="303812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/>
            <p:cNvCxnSpPr/>
            <p:nvPr/>
          </p:nvCxnSpPr>
          <p:spPr>
            <a:xfrm>
              <a:off x="308027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0" name="Oval 1079"/>
            <p:cNvSpPr/>
            <p:nvPr/>
          </p:nvSpPr>
          <p:spPr>
            <a:xfrm>
              <a:off x="3011619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81" name="Straight Connector 1080"/>
            <p:cNvCxnSpPr/>
            <p:nvPr/>
          </p:nvCxnSpPr>
          <p:spPr>
            <a:xfrm>
              <a:off x="3132349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/>
            <p:cNvCxnSpPr/>
            <p:nvPr/>
          </p:nvCxnSpPr>
          <p:spPr>
            <a:xfrm>
              <a:off x="3174499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3" name="Oval 1082"/>
            <p:cNvSpPr/>
            <p:nvPr/>
          </p:nvSpPr>
          <p:spPr>
            <a:xfrm>
              <a:off x="3105841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84" name="Straight Connector 1083"/>
            <p:cNvCxnSpPr/>
            <p:nvPr/>
          </p:nvCxnSpPr>
          <p:spPr>
            <a:xfrm>
              <a:off x="322657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Connector 1084"/>
            <p:cNvCxnSpPr/>
            <p:nvPr/>
          </p:nvCxnSpPr>
          <p:spPr>
            <a:xfrm>
              <a:off x="326872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6" name="Oval 1085"/>
            <p:cNvSpPr/>
            <p:nvPr/>
          </p:nvSpPr>
          <p:spPr>
            <a:xfrm>
              <a:off x="3200062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87" name="Straight Connector 1086"/>
            <p:cNvCxnSpPr/>
            <p:nvPr/>
          </p:nvCxnSpPr>
          <p:spPr>
            <a:xfrm>
              <a:off x="3320792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/>
            <p:cNvCxnSpPr/>
            <p:nvPr/>
          </p:nvCxnSpPr>
          <p:spPr>
            <a:xfrm>
              <a:off x="3362942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9" name="Oval 1088"/>
            <p:cNvSpPr/>
            <p:nvPr/>
          </p:nvSpPr>
          <p:spPr>
            <a:xfrm>
              <a:off x="3294284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90" name="Straight Connector 1089"/>
            <p:cNvCxnSpPr/>
            <p:nvPr/>
          </p:nvCxnSpPr>
          <p:spPr>
            <a:xfrm>
              <a:off x="3415014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1" name="Straight Connector 1090"/>
            <p:cNvCxnSpPr/>
            <p:nvPr/>
          </p:nvCxnSpPr>
          <p:spPr>
            <a:xfrm>
              <a:off x="3457164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2" name="Oval 1091"/>
            <p:cNvSpPr/>
            <p:nvPr/>
          </p:nvSpPr>
          <p:spPr>
            <a:xfrm>
              <a:off x="3388506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93" name="Straight Connector 1092"/>
            <p:cNvCxnSpPr/>
            <p:nvPr/>
          </p:nvCxnSpPr>
          <p:spPr>
            <a:xfrm>
              <a:off x="3509236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4" name="Straight Connector 1093"/>
            <p:cNvCxnSpPr/>
            <p:nvPr/>
          </p:nvCxnSpPr>
          <p:spPr>
            <a:xfrm>
              <a:off x="3551386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" name="Oval 1094"/>
            <p:cNvSpPr/>
            <p:nvPr/>
          </p:nvSpPr>
          <p:spPr>
            <a:xfrm>
              <a:off x="3482728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96" name="Straight Connector 1095"/>
            <p:cNvCxnSpPr/>
            <p:nvPr/>
          </p:nvCxnSpPr>
          <p:spPr>
            <a:xfrm>
              <a:off x="360345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7" name="Straight Connector 1096"/>
            <p:cNvCxnSpPr/>
            <p:nvPr/>
          </p:nvCxnSpPr>
          <p:spPr>
            <a:xfrm>
              <a:off x="364560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8" name="Oval 1097"/>
            <p:cNvSpPr/>
            <p:nvPr/>
          </p:nvSpPr>
          <p:spPr>
            <a:xfrm>
              <a:off x="3576949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099" name="Straight Connector 1098"/>
            <p:cNvCxnSpPr/>
            <p:nvPr/>
          </p:nvCxnSpPr>
          <p:spPr>
            <a:xfrm>
              <a:off x="369342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0" name="Oval 1099"/>
            <p:cNvSpPr/>
            <p:nvPr/>
          </p:nvSpPr>
          <p:spPr>
            <a:xfrm>
              <a:off x="3670869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01" name="Straight Connector 1100"/>
            <p:cNvCxnSpPr/>
            <p:nvPr/>
          </p:nvCxnSpPr>
          <p:spPr>
            <a:xfrm flipV="1">
              <a:off x="2984850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2" name="Straight Connector 1101"/>
            <p:cNvCxnSpPr/>
            <p:nvPr/>
          </p:nvCxnSpPr>
          <p:spPr>
            <a:xfrm flipV="1">
              <a:off x="3036922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3" name="Straight Connector 1102"/>
            <p:cNvCxnSpPr/>
            <p:nvPr/>
          </p:nvCxnSpPr>
          <p:spPr>
            <a:xfrm flipV="1">
              <a:off x="3079072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4" name="Oval 1103"/>
            <p:cNvSpPr/>
            <p:nvPr/>
          </p:nvSpPr>
          <p:spPr>
            <a:xfrm flipV="1">
              <a:off x="3010415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05" name="Straight Connector 1104"/>
            <p:cNvCxnSpPr/>
            <p:nvPr/>
          </p:nvCxnSpPr>
          <p:spPr>
            <a:xfrm flipV="1">
              <a:off x="3131144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/>
            <p:cNvCxnSpPr/>
            <p:nvPr/>
          </p:nvCxnSpPr>
          <p:spPr>
            <a:xfrm flipV="1">
              <a:off x="3173294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7" name="Oval 1106"/>
            <p:cNvSpPr/>
            <p:nvPr/>
          </p:nvSpPr>
          <p:spPr>
            <a:xfrm flipV="1">
              <a:off x="3104637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08" name="Straight Connector 1107"/>
            <p:cNvCxnSpPr/>
            <p:nvPr/>
          </p:nvCxnSpPr>
          <p:spPr>
            <a:xfrm flipV="1">
              <a:off x="3225366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9" name="Straight Connector 1108"/>
            <p:cNvCxnSpPr/>
            <p:nvPr/>
          </p:nvCxnSpPr>
          <p:spPr>
            <a:xfrm flipV="1">
              <a:off x="3267516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0" name="Oval 1109"/>
            <p:cNvSpPr/>
            <p:nvPr/>
          </p:nvSpPr>
          <p:spPr>
            <a:xfrm flipV="1">
              <a:off x="3198859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11" name="Straight Connector 1110"/>
            <p:cNvCxnSpPr/>
            <p:nvPr/>
          </p:nvCxnSpPr>
          <p:spPr>
            <a:xfrm flipV="1">
              <a:off x="3319588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2" name="Straight Connector 1111"/>
            <p:cNvCxnSpPr/>
            <p:nvPr/>
          </p:nvCxnSpPr>
          <p:spPr>
            <a:xfrm flipV="1">
              <a:off x="3361738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3" name="Oval 1112"/>
            <p:cNvSpPr/>
            <p:nvPr/>
          </p:nvSpPr>
          <p:spPr>
            <a:xfrm flipV="1">
              <a:off x="3293080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14" name="Straight Connector 1113"/>
            <p:cNvCxnSpPr/>
            <p:nvPr/>
          </p:nvCxnSpPr>
          <p:spPr>
            <a:xfrm flipV="1">
              <a:off x="3413808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/>
            <p:cNvCxnSpPr/>
            <p:nvPr/>
          </p:nvCxnSpPr>
          <p:spPr>
            <a:xfrm flipV="1">
              <a:off x="3455960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" name="Oval 1115"/>
            <p:cNvSpPr/>
            <p:nvPr/>
          </p:nvSpPr>
          <p:spPr>
            <a:xfrm flipV="1">
              <a:off x="3387303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17" name="Straight Connector 1116"/>
            <p:cNvCxnSpPr/>
            <p:nvPr/>
          </p:nvCxnSpPr>
          <p:spPr>
            <a:xfrm flipV="1">
              <a:off x="3508032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8" name="Straight Connector 1117"/>
            <p:cNvCxnSpPr/>
            <p:nvPr/>
          </p:nvCxnSpPr>
          <p:spPr>
            <a:xfrm flipV="1">
              <a:off x="3550183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9" name="Oval 1118"/>
            <p:cNvSpPr/>
            <p:nvPr/>
          </p:nvSpPr>
          <p:spPr>
            <a:xfrm flipV="1">
              <a:off x="3481524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20" name="Straight Connector 1119"/>
            <p:cNvCxnSpPr/>
            <p:nvPr/>
          </p:nvCxnSpPr>
          <p:spPr>
            <a:xfrm flipV="1">
              <a:off x="3602252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Connector 1120"/>
            <p:cNvCxnSpPr/>
            <p:nvPr/>
          </p:nvCxnSpPr>
          <p:spPr>
            <a:xfrm flipV="1">
              <a:off x="3644404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2" name="Oval 1121"/>
            <p:cNvSpPr/>
            <p:nvPr/>
          </p:nvSpPr>
          <p:spPr>
            <a:xfrm flipV="1">
              <a:off x="3575748" y="147641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23" name="Straight Connector 1122"/>
            <p:cNvCxnSpPr/>
            <p:nvPr/>
          </p:nvCxnSpPr>
          <p:spPr>
            <a:xfrm flipV="1">
              <a:off x="3692213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4" name="Oval 1123"/>
            <p:cNvSpPr/>
            <p:nvPr/>
          </p:nvSpPr>
          <p:spPr>
            <a:xfrm flipV="1">
              <a:off x="3669668" y="147641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25" name="Straight Connector 1124"/>
            <p:cNvCxnSpPr/>
            <p:nvPr/>
          </p:nvCxnSpPr>
          <p:spPr>
            <a:xfrm>
              <a:off x="2625594" y="11270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125"/>
            <p:cNvCxnSpPr/>
            <p:nvPr/>
          </p:nvCxnSpPr>
          <p:spPr>
            <a:xfrm>
              <a:off x="2667745" y="11270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7" name="Oval 1126"/>
            <p:cNvSpPr/>
            <p:nvPr/>
          </p:nvSpPr>
          <p:spPr>
            <a:xfrm>
              <a:off x="2599086" y="10390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128" name="Can 1127"/>
            <p:cNvSpPr/>
            <p:nvPr/>
          </p:nvSpPr>
          <p:spPr>
            <a:xfrm rot="935188">
              <a:off x="2645958" y="939688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129" name="Can 1128"/>
            <p:cNvSpPr/>
            <p:nvPr/>
          </p:nvSpPr>
          <p:spPr>
            <a:xfrm rot="716159">
              <a:off x="2875585" y="961444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30" name="Straight Connector 1129"/>
            <p:cNvCxnSpPr/>
            <p:nvPr/>
          </p:nvCxnSpPr>
          <p:spPr>
            <a:xfrm>
              <a:off x="2729715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Straight Connector 1130"/>
            <p:cNvCxnSpPr/>
            <p:nvPr/>
          </p:nvCxnSpPr>
          <p:spPr>
            <a:xfrm>
              <a:off x="2771866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2" name="Oval 1131"/>
            <p:cNvSpPr/>
            <p:nvPr/>
          </p:nvSpPr>
          <p:spPr>
            <a:xfrm>
              <a:off x="2703207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33" name="Straight Connector 1132"/>
            <p:cNvCxnSpPr/>
            <p:nvPr/>
          </p:nvCxnSpPr>
          <p:spPr>
            <a:xfrm>
              <a:off x="2823937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" name="Straight Connector 1133"/>
            <p:cNvCxnSpPr/>
            <p:nvPr/>
          </p:nvCxnSpPr>
          <p:spPr>
            <a:xfrm>
              <a:off x="2866088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5" name="Oval 1134"/>
            <p:cNvSpPr/>
            <p:nvPr/>
          </p:nvSpPr>
          <p:spPr>
            <a:xfrm>
              <a:off x="2797429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36" name="Straight Connector 1135"/>
            <p:cNvCxnSpPr/>
            <p:nvPr/>
          </p:nvCxnSpPr>
          <p:spPr>
            <a:xfrm>
              <a:off x="2918158" y="108744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136"/>
            <p:cNvCxnSpPr/>
            <p:nvPr/>
          </p:nvCxnSpPr>
          <p:spPr>
            <a:xfrm>
              <a:off x="2960309" y="108744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8" name="Straight Connector 1137"/>
            <p:cNvCxnSpPr/>
            <p:nvPr/>
          </p:nvCxnSpPr>
          <p:spPr>
            <a:xfrm flipV="1">
              <a:off x="2677643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9" name="Straight Connector 1138"/>
            <p:cNvCxnSpPr/>
            <p:nvPr/>
          </p:nvCxnSpPr>
          <p:spPr>
            <a:xfrm flipV="1">
              <a:off x="2729716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0" name="Straight Connector 1139"/>
            <p:cNvCxnSpPr/>
            <p:nvPr/>
          </p:nvCxnSpPr>
          <p:spPr>
            <a:xfrm flipV="1">
              <a:off x="2771865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1" name="Oval 1140"/>
            <p:cNvSpPr/>
            <p:nvPr/>
          </p:nvSpPr>
          <p:spPr>
            <a:xfrm flipV="1">
              <a:off x="2703207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42" name="Straight Connector 1141"/>
            <p:cNvCxnSpPr/>
            <p:nvPr/>
          </p:nvCxnSpPr>
          <p:spPr>
            <a:xfrm flipV="1">
              <a:off x="2823937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3" name="Straight Connector 1142"/>
            <p:cNvCxnSpPr/>
            <p:nvPr/>
          </p:nvCxnSpPr>
          <p:spPr>
            <a:xfrm flipV="1">
              <a:off x="2866088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4" name="Straight Connector 1143"/>
            <p:cNvCxnSpPr/>
            <p:nvPr/>
          </p:nvCxnSpPr>
          <p:spPr>
            <a:xfrm flipV="1">
              <a:off x="2918158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5" name="Straight Connector 1144"/>
            <p:cNvCxnSpPr/>
            <p:nvPr/>
          </p:nvCxnSpPr>
          <p:spPr>
            <a:xfrm flipV="1">
              <a:off x="2960309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6" name="Oval 1145"/>
            <p:cNvSpPr/>
            <p:nvPr/>
          </p:nvSpPr>
          <p:spPr>
            <a:xfrm flipV="1">
              <a:off x="2891651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47" name="Straight Connector 1146"/>
            <p:cNvCxnSpPr/>
            <p:nvPr/>
          </p:nvCxnSpPr>
          <p:spPr>
            <a:xfrm>
              <a:off x="2943907" y="112606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8" name="Straight Connector 1147"/>
            <p:cNvCxnSpPr/>
            <p:nvPr/>
          </p:nvCxnSpPr>
          <p:spPr>
            <a:xfrm flipV="1">
              <a:off x="2942704" y="131472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9" name="Can 1148"/>
            <p:cNvSpPr/>
            <p:nvPr/>
          </p:nvSpPr>
          <p:spPr>
            <a:xfrm rot="21349146">
              <a:off x="2672968" y="998035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150" name="Can 1149"/>
            <p:cNvSpPr/>
            <p:nvPr/>
          </p:nvSpPr>
          <p:spPr>
            <a:xfrm rot="21067497" flipH="1">
              <a:off x="2837831" y="1004309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151" name="TextBox 1150"/>
            <p:cNvSpPr txBox="1"/>
            <p:nvPr/>
          </p:nvSpPr>
          <p:spPr>
            <a:xfrm>
              <a:off x="2855237" y="1160510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152" name="TextBox 1151"/>
            <p:cNvSpPr txBox="1"/>
            <p:nvPr/>
          </p:nvSpPr>
          <p:spPr>
            <a:xfrm>
              <a:off x="2826969" y="995571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153" name="TextBox 1152"/>
            <p:cNvSpPr txBox="1"/>
            <p:nvPr/>
          </p:nvSpPr>
          <p:spPr>
            <a:xfrm>
              <a:off x="2889803" y="1329818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154" name="Freeform 1153"/>
            <p:cNvSpPr/>
            <p:nvPr/>
          </p:nvSpPr>
          <p:spPr>
            <a:xfrm>
              <a:off x="2796694" y="894891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55" name="Freeform 1154"/>
            <p:cNvSpPr/>
            <p:nvPr/>
          </p:nvSpPr>
          <p:spPr>
            <a:xfrm>
              <a:off x="2697458" y="856670"/>
              <a:ext cx="170924" cy="165100"/>
            </a:xfrm>
            <a:custGeom>
              <a:avLst/>
              <a:gdLst>
                <a:gd name="connsiteX0" fmla="*/ 18524 w 170924"/>
                <a:gd name="connsiteY0" fmla="*/ 203806 h 203806"/>
                <a:gd name="connsiteX1" fmla="*/ 5824 w 170924"/>
                <a:gd name="connsiteY1" fmla="*/ 19656 h 203806"/>
                <a:gd name="connsiteX2" fmla="*/ 101074 w 170924"/>
                <a:gd name="connsiteY2" fmla="*/ 26006 h 203806"/>
                <a:gd name="connsiteX3" fmla="*/ 170924 w 170924"/>
                <a:gd name="connsiteY3" fmla="*/ 203806 h 20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24" h="203806">
                  <a:moveTo>
                    <a:pt x="18524" y="203806"/>
                  </a:moveTo>
                  <a:cubicBezTo>
                    <a:pt x="5295" y="126547"/>
                    <a:pt x="-7934" y="49289"/>
                    <a:pt x="5824" y="19656"/>
                  </a:cubicBezTo>
                  <a:cubicBezTo>
                    <a:pt x="19582" y="-9977"/>
                    <a:pt x="73557" y="-4686"/>
                    <a:pt x="101074" y="26006"/>
                  </a:cubicBezTo>
                  <a:cubicBezTo>
                    <a:pt x="128591" y="56698"/>
                    <a:pt x="159282" y="173114"/>
                    <a:pt x="170924" y="203806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56" name="Diamond 1155"/>
            <p:cNvSpPr/>
            <p:nvPr/>
          </p:nvSpPr>
          <p:spPr>
            <a:xfrm>
              <a:off x="2551884" y="1905615"/>
              <a:ext cx="120650" cy="120650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57" name="TextBox 1156"/>
            <p:cNvSpPr txBox="1"/>
            <p:nvPr/>
          </p:nvSpPr>
          <p:spPr>
            <a:xfrm>
              <a:off x="1900464" y="721080"/>
              <a:ext cx="65747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Out (+)</a:t>
              </a:r>
            </a:p>
          </p:txBody>
        </p:sp>
        <p:sp>
          <p:nvSpPr>
            <p:cNvPr id="1158" name="TextBox 1157"/>
            <p:cNvSpPr txBox="1"/>
            <p:nvPr/>
          </p:nvSpPr>
          <p:spPr>
            <a:xfrm>
              <a:off x="1900465" y="1611249"/>
              <a:ext cx="51247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In (–)</a:t>
              </a:r>
            </a:p>
          </p:txBody>
        </p:sp>
        <p:sp>
          <p:nvSpPr>
            <p:cNvPr id="1159" name="TextBox 1158"/>
            <p:cNvSpPr txBox="1"/>
            <p:nvPr/>
          </p:nvSpPr>
          <p:spPr>
            <a:xfrm>
              <a:off x="1879666" y="1958861"/>
              <a:ext cx="7922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Asp227</a:t>
              </a:r>
            </a:p>
          </p:txBody>
        </p:sp>
        <p:sp>
          <p:nvSpPr>
            <p:cNvPr id="1160" name="Freeform 1159"/>
            <p:cNvSpPr/>
            <p:nvPr/>
          </p:nvSpPr>
          <p:spPr>
            <a:xfrm>
              <a:off x="2584748" y="1606074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61" name="Freeform 1160"/>
            <p:cNvSpPr/>
            <p:nvPr/>
          </p:nvSpPr>
          <p:spPr>
            <a:xfrm>
              <a:off x="2589907" y="4461139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62" name="TextBox 1161"/>
            <p:cNvSpPr txBox="1"/>
            <p:nvPr/>
          </p:nvSpPr>
          <p:spPr>
            <a:xfrm>
              <a:off x="2604246" y="2118203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SEP</a:t>
              </a:r>
            </a:p>
          </p:txBody>
        </p:sp>
        <p:sp>
          <p:nvSpPr>
            <p:cNvPr id="1163" name="TextBox 1162"/>
            <p:cNvSpPr txBox="1"/>
            <p:nvPr/>
          </p:nvSpPr>
          <p:spPr>
            <a:xfrm>
              <a:off x="2412942" y="2871754"/>
              <a:ext cx="7433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cpGFP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164" name="TextBox 1163"/>
            <p:cNvSpPr txBox="1"/>
            <p:nvPr/>
          </p:nvSpPr>
          <p:spPr>
            <a:xfrm>
              <a:off x="4001313" y="1216328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1165" name="TextBox 1164"/>
            <p:cNvSpPr txBox="1"/>
            <p:nvPr/>
          </p:nvSpPr>
          <p:spPr>
            <a:xfrm>
              <a:off x="4025869" y="1739112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1166" name="TextBox 1165"/>
            <p:cNvSpPr txBox="1"/>
            <p:nvPr/>
          </p:nvSpPr>
          <p:spPr>
            <a:xfrm>
              <a:off x="4001508" y="3501160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1167" name="TextBox 1166"/>
            <p:cNvSpPr txBox="1"/>
            <p:nvPr/>
          </p:nvSpPr>
          <p:spPr>
            <a:xfrm>
              <a:off x="4001508" y="4085155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cxnSp>
          <p:nvCxnSpPr>
            <p:cNvPr id="1168" name="Straight Arrow Connector 1167"/>
            <p:cNvCxnSpPr/>
            <p:nvPr/>
          </p:nvCxnSpPr>
          <p:spPr>
            <a:xfrm>
              <a:off x="4085006" y="3869157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9" name="Straight Arrow Connector 1168"/>
            <p:cNvCxnSpPr/>
            <p:nvPr/>
          </p:nvCxnSpPr>
          <p:spPr>
            <a:xfrm>
              <a:off x="4097820" y="154906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0" name="Straight Arrow Connector 1169"/>
            <p:cNvCxnSpPr/>
            <p:nvPr/>
          </p:nvCxnSpPr>
          <p:spPr>
            <a:xfrm>
              <a:off x="4057479" y="1689251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1" name="Straight Arrow Connector 1170"/>
            <p:cNvCxnSpPr/>
            <p:nvPr/>
          </p:nvCxnSpPr>
          <p:spPr>
            <a:xfrm>
              <a:off x="4085006" y="401235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2" name="TextBox 1171"/>
            <p:cNvSpPr txBox="1"/>
            <p:nvPr/>
          </p:nvSpPr>
          <p:spPr>
            <a:xfrm>
              <a:off x="2517458" y="4507459"/>
              <a:ext cx="554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VSD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173" name="TextBox 1172"/>
            <p:cNvSpPr txBox="1"/>
            <p:nvPr/>
          </p:nvSpPr>
          <p:spPr>
            <a:xfrm>
              <a:off x="2547908" y="547751"/>
              <a:ext cx="554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VSD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174" name="Freeform 1173"/>
            <p:cNvSpPr/>
            <p:nvPr/>
          </p:nvSpPr>
          <p:spPr>
            <a:xfrm rot="8849753" flipV="1">
              <a:off x="3223533" y="2034113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70C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5" name="Freeform 1174"/>
            <p:cNvSpPr/>
            <p:nvPr/>
          </p:nvSpPr>
          <p:spPr>
            <a:xfrm rot="1800000" flipV="1">
              <a:off x="3210730" y="2376516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CD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6" name="Freeform 1175"/>
            <p:cNvSpPr/>
            <p:nvPr/>
          </p:nvSpPr>
          <p:spPr>
            <a:xfrm rot="8849753" flipV="1">
              <a:off x="3204608" y="3174412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70C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7" name="Freeform 1176"/>
            <p:cNvSpPr/>
            <p:nvPr/>
          </p:nvSpPr>
          <p:spPr>
            <a:xfrm rot="1800000" flipV="1">
              <a:off x="3191805" y="3516815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CD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8" name="Can 1177"/>
            <p:cNvSpPr/>
            <p:nvPr/>
          </p:nvSpPr>
          <p:spPr>
            <a:xfrm rot="14948221" flipH="1">
              <a:off x="8749295" y="3084388"/>
              <a:ext cx="511788" cy="514338"/>
            </a:xfrm>
            <a:prstGeom prst="can">
              <a:avLst>
                <a:gd name="adj" fmla="val 4113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1179" name="Can 1178"/>
            <p:cNvSpPr/>
            <p:nvPr/>
          </p:nvSpPr>
          <p:spPr>
            <a:xfrm rot="16207923" flipH="1">
              <a:off x="8478538" y="3090677"/>
              <a:ext cx="528658" cy="558725"/>
            </a:xfrm>
            <a:prstGeom prst="can">
              <a:avLst>
                <a:gd name="adj" fmla="val 3182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1180" name="Rectangle 1179"/>
            <p:cNvSpPr/>
            <p:nvPr/>
          </p:nvSpPr>
          <p:spPr>
            <a:xfrm rot="20324365">
              <a:off x="8842744" y="3100130"/>
              <a:ext cx="224445" cy="213492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1" name="Rectangle 1180"/>
            <p:cNvSpPr/>
            <p:nvPr/>
          </p:nvSpPr>
          <p:spPr>
            <a:xfrm rot="20324365">
              <a:off x="8848079" y="3103402"/>
              <a:ext cx="262199" cy="3971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82" name="Oval 1181"/>
            <p:cNvSpPr/>
            <p:nvPr/>
          </p:nvSpPr>
          <p:spPr>
            <a:xfrm rot="21224365">
              <a:off x="8876776" y="3232721"/>
              <a:ext cx="225513" cy="22551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1183" name="Rectangle 1182"/>
            <p:cNvSpPr/>
            <p:nvPr/>
          </p:nvSpPr>
          <p:spPr>
            <a:xfrm>
              <a:off x="1789870" y="999455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4" name="Rectangle 1183"/>
            <p:cNvSpPr/>
            <p:nvPr/>
          </p:nvSpPr>
          <p:spPr>
            <a:xfrm>
              <a:off x="3742646" y="999455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5" name="TextBox 1184"/>
            <p:cNvSpPr txBox="1"/>
            <p:nvPr/>
          </p:nvSpPr>
          <p:spPr>
            <a:xfrm>
              <a:off x="3975048" y="850112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Depol.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186" name="TextBox 1185"/>
            <p:cNvSpPr txBox="1"/>
            <p:nvPr/>
          </p:nvSpPr>
          <p:spPr>
            <a:xfrm>
              <a:off x="3975048" y="2097010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Repol.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cxnSp>
          <p:nvCxnSpPr>
            <p:cNvPr id="1187" name="Straight Connector 1186"/>
            <p:cNvCxnSpPr/>
            <p:nvPr/>
          </p:nvCxnSpPr>
          <p:spPr>
            <a:xfrm>
              <a:off x="6022241" y="112606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8" name="Oval 1187"/>
            <p:cNvSpPr/>
            <p:nvPr/>
          </p:nvSpPr>
          <p:spPr>
            <a:xfrm>
              <a:off x="5927834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89" name="Straight Connector 1188"/>
            <p:cNvCxnSpPr/>
            <p:nvPr/>
          </p:nvCxnSpPr>
          <p:spPr>
            <a:xfrm flipV="1">
              <a:off x="5882615" y="128997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0" name="Oval 1189"/>
            <p:cNvSpPr/>
            <p:nvPr/>
          </p:nvSpPr>
          <p:spPr>
            <a:xfrm>
              <a:off x="5953582" y="1038069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191" name="Oval 1190"/>
            <p:cNvSpPr/>
            <p:nvPr/>
          </p:nvSpPr>
          <p:spPr>
            <a:xfrm flipV="1">
              <a:off x="5833612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92" name="Straight Connector 1191"/>
            <p:cNvCxnSpPr/>
            <p:nvPr/>
          </p:nvCxnSpPr>
          <p:spPr>
            <a:xfrm flipV="1">
              <a:off x="5671676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3" name="Oval 1192"/>
            <p:cNvSpPr/>
            <p:nvPr/>
          </p:nvSpPr>
          <p:spPr>
            <a:xfrm flipV="1">
              <a:off x="5635269" y="147905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94" name="Straight Connector 1193"/>
            <p:cNvCxnSpPr/>
            <p:nvPr/>
          </p:nvCxnSpPr>
          <p:spPr>
            <a:xfrm>
              <a:off x="4879454" y="108776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5" name="Straight Connector 1194"/>
            <p:cNvCxnSpPr/>
            <p:nvPr/>
          </p:nvCxnSpPr>
          <p:spPr>
            <a:xfrm>
              <a:off x="4921603" y="108776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6" name="Oval 1195"/>
            <p:cNvSpPr/>
            <p:nvPr/>
          </p:nvSpPr>
          <p:spPr>
            <a:xfrm>
              <a:off x="4852946" y="99977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197" name="Straight Connector 1196"/>
            <p:cNvCxnSpPr/>
            <p:nvPr/>
          </p:nvCxnSpPr>
          <p:spPr>
            <a:xfrm flipV="1">
              <a:off x="4879455" y="12780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8" name="Straight Connector 1197"/>
            <p:cNvCxnSpPr/>
            <p:nvPr/>
          </p:nvCxnSpPr>
          <p:spPr>
            <a:xfrm flipV="1">
              <a:off x="4921606" y="127807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9" name="Oval 1198"/>
            <p:cNvSpPr/>
            <p:nvPr/>
          </p:nvSpPr>
          <p:spPr>
            <a:xfrm flipV="1">
              <a:off x="4852946" y="143977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00" name="Straight Connector 1199"/>
            <p:cNvCxnSpPr/>
            <p:nvPr/>
          </p:nvCxnSpPr>
          <p:spPr>
            <a:xfrm>
              <a:off x="4968278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1" name="Straight Connector 1200"/>
            <p:cNvCxnSpPr/>
            <p:nvPr/>
          </p:nvCxnSpPr>
          <p:spPr>
            <a:xfrm>
              <a:off x="5010428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2" name="Oval 1201"/>
            <p:cNvSpPr/>
            <p:nvPr/>
          </p:nvSpPr>
          <p:spPr>
            <a:xfrm>
              <a:off x="4941770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03" name="Straight Connector 1202"/>
            <p:cNvCxnSpPr/>
            <p:nvPr/>
          </p:nvCxnSpPr>
          <p:spPr>
            <a:xfrm>
              <a:off x="5062500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4" name="Straight Connector 1203"/>
            <p:cNvCxnSpPr/>
            <p:nvPr/>
          </p:nvCxnSpPr>
          <p:spPr>
            <a:xfrm>
              <a:off x="5104650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5" name="Oval 1204"/>
            <p:cNvSpPr/>
            <p:nvPr/>
          </p:nvSpPr>
          <p:spPr>
            <a:xfrm>
              <a:off x="5035992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06" name="Straight Connector 1205"/>
            <p:cNvCxnSpPr/>
            <p:nvPr/>
          </p:nvCxnSpPr>
          <p:spPr>
            <a:xfrm>
              <a:off x="5156721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7" name="Straight Connector 1206"/>
            <p:cNvCxnSpPr/>
            <p:nvPr/>
          </p:nvCxnSpPr>
          <p:spPr>
            <a:xfrm>
              <a:off x="5198871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8" name="Oval 1207"/>
            <p:cNvSpPr/>
            <p:nvPr/>
          </p:nvSpPr>
          <p:spPr>
            <a:xfrm>
              <a:off x="5130213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09" name="Straight Connector 1208"/>
            <p:cNvCxnSpPr/>
            <p:nvPr/>
          </p:nvCxnSpPr>
          <p:spPr>
            <a:xfrm>
              <a:off x="5250944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0" name="Straight Connector 1209"/>
            <p:cNvCxnSpPr/>
            <p:nvPr/>
          </p:nvCxnSpPr>
          <p:spPr>
            <a:xfrm>
              <a:off x="5293094" y="10862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1" name="Oval 1210"/>
            <p:cNvSpPr/>
            <p:nvPr/>
          </p:nvSpPr>
          <p:spPr>
            <a:xfrm>
              <a:off x="5224436" y="99829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12" name="Straight Connector 1211"/>
            <p:cNvCxnSpPr/>
            <p:nvPr/>
          </p:nvCxnSpPr>
          <p:spPr>
            <a:xfrm flipV="1">
              <a:off x="4968278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3" name="Straight Connector 1212"/>
            <p:cNvCxnSpPr/>
            <p:nvPr/>
          </p:nvCxnSpPr>
          <p:spPr>
            <a:xfrm flipV="1">
              <a:off x="501042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4" name="Oval 1213"/>
            <p:cNvSpPr/>
            <p:nvPr/>
          </p:nvSpPr>
          <p:spPr>
            <a:xfrm flipV="1">
              <a:off x="4941770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15" name="Straight Connector 1214"/>
            <p:cNvCxnSpPr/>
            <p:nvPr/>
          </p:nvCxnSpPr>
          <p:spPr>
            <a:xfrm flipV="1">
              <a:off x="506249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6" name="Straight Connector 1215"/>
            <p:cNvCxnSpPr/>
            <p:nvPr/>
          </p:nvCxnSpPr>
          <p:spPr>
            <a:xfrm flipV="1">
              <a:off x="5104649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7" name="Oval 1216"/>
            <p:cNvSpPr/>
            <p:nvPr/>
          </p:nvSpPr>
          <p:spPr>
            <a:xfrm flipV="1">
              <a:off x="5035992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18" name="Straight Connector 1217"/>
            <p:cNvCxnSpPr/>
            <p:nvPr/>
          </p:nvCxnSpPr>
          <p:spPr>
            <a:xfrm flipV="1">
              <a:off x="5156722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9" name="Straight Connector 1218"/>
            <p:cNvCxnSpPr/>
            <p:nvPr/>
          </p:nvCxnSpPr>
          <p:spPr>
            <a:xfrm flipV="1">
              <a:off x="5198872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0" name="Oval 1219"/>
            <p:cNvSpPr/>
            <p:nvPr/>
          </p:nvSpPr>
          <p:spPr>
            <a:xfrm flipV="1">
              <a:off x="5130213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21" name="Straight Connector 1220"/>
            <p:cNvCxnSpPr/>
            <p:nvPr/>
          </p:nvCxnSpPr>
          <p:spPr>
            <a:xfrm flipV="1">
              <a:off x="5250942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2" name="Straight Connector 1221"/>
            <p:cNvCxnSpPr/>
            <p:nvPr/>
          </p:nvCxnSpPr>
          <p:spPr>
            <a:xfrm flipV="1">
              <a:off x="5293093" y="127659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3" name="Oval 1222"/>
            <p:cNvSpPr/>
            <p:nvPr/>
          </p:nvSpPr>
          <p:spPr>
            <a:xfrm flipV="1">
              <a:off x="5224436" y="1438298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24" name="Straight Connector 1223"/>
            <p:cNvCxnSpPr/>
            <p:nvPr/>
          </p:nvCxnSpPr>
          <p:spPr>
            <a:xfrm>
              <a:off x="4902148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5" name="Straight Connector 1224"/>
            <p:cNvCxnSpPr/>
            <p:nvPr/>
          </p:nvCxnSpPr>
          <p:spPr>
            <a:xfrm>
              <a:off x="4944299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6" name="Oval 1225"/>
            <p:cNvSpPr/>
            <p:nvPr/>
          </p:nvSpPr>
          <p:spPr>
            <a:xfrm>
              <a:off x="4875641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27" name="Straight Connector 1226"/>
            <p:cNvCxnSpPr/>
            <p:nvPr/>
          </p:nvCxnSpPr>
          <p:spPr>
            <a:xfrm>
              <a:off x="4996370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8" name="Straight Connector 1227"/>
            <p:cNvCxnSpPr/>
            <p:nvPr/>
          </p:nvCxnSpPr>
          <p:spPr>
            <a:xfrm>
              <a:off x="5038521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9" name="Oval 1228"/>
            <p:cNvSpPr/>
            <p:nvPr/>
          </p:nvSpPr>
          <p:spPr>
            <a:xfrm>
              <a:off x="4969863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30" name="Straight Connector 1229"/>
            <p:cNvCxnSpPr/>
            <p:nvPr/>
          </p:nvCxnSpPr>
          <p:spPr>
            <a:xfrm>
              <a:off x="5090593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1" name="Straight Connector 1230"/>
            <p:cNvCxnSpPr/>
            <p:nvPr/>
          </p:nvCxnSpPr>
          <p:spPr>
            <a:xfrm>
              <a:off x="5132743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2" name="Oval 1231"/>
            <p:cNvSpPr/>
            <p:nvPr/>
          </p:nvSpPr>
          <p:spPr>
            <a:xfrm>
              <a:off x="5064085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33" name="Straight Connector 1232"/>
            <p:cNvCxnSpPr/>
            <p:nvPr/>
          </p:nvCxnSpPr>
          <p:spPr>
            <a:xfrm>
              <a:off x="5184815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4" name="Straight Connector 1233"/>
            <p:cNvCxnSpPr/>
            <p:nvPr/>
          </p:nvCxnSpPr>
          <p:spPr>
            <a:xfrm>
              <a:off x="5226965" y="112602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5" name="Oval 1234"/>
            <p:cNvSpPr/>
            <p:nvPr/>
          </p:nvSpPr>
          <p:spPr>
            <a:xfrm>
              <a:off x="5158307" y="103803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36" name="Straight Connector 1235"/>
            <p:cNvCxnSpPr/>
            <p:nvPr/>
          </p:nvCxnSpPr>
          <p:spPr>
            <a:xfrm flipV="1">
              <a:off x="4902148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7" name="Straight Connector 1236"/>
            <p:cNvCxnSpPr/>
            <p:nvPr/>
          </p:nvCxnSpPr>
          <p:spPr>
            <a:xfrm flipV="1">
              <a:off x="4944299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8" name="Oval 1237"/>
            <p:cNvSpPr/>
            <p:nvPr/>
          </p:nvSpPr>
          <p:spPr>
            <a:xfrm flipV="1">
              <a:off x="4875641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39" name="Straight Connector 1238"/>
            <p:cNvCxnSpPr/>
            <p:nvPr/>
          </p:nvCxnSpPr>
          <p:spPr>
            <a:xfrm flipV="1">
              <a:off x="4996370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0" name="Straight Connector 1239"/>
            <p:cNvCxnSpPr/>
            <p:nvPr/>
          </p:nvCxnSpPr>
          <p:spPr>
            <a:xfrm flipV="1">
              <a:off x="5038521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1" name="Oval 1240"/>
            <p:cNvSpPr/>
            <p:nvPr/>
          </p:nvSpPr>
          <p:spPr>
            <a:xfrm flipV="1">
              <a:off x="4969863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42" name="Straight Connector 1241"/>
            <p:cNvCxnSpPr/>
            <p:nvPr/>
          </p:nvCxnSpPr>
          <p:spPr>
            <a:xfrm flipV="1">
              <a:off x="5090593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3" name="Straight Connector 1242"/>
            <p:cNvCxnSpPr/>
            <p:nvPr/>
          </p:nvCxnSpPr>
          <p:spPr>
            <a:xfrm flipV="1">
              <a:off x="5132743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4" name="Oval 1243"/>
            <p:cNvSpPr/>
            <p:nvPr/>
          </p:nvSpPr>
          <p:spPr>
            <a:xfrm flipV="1">
              <a:off x="5064085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45" name="Straight Connector 1244"/>
            <p:cNvCxnSpPr/>
            <p:nvPr/>
          </p:nvCxnSpPr>
          <p:spPr>
            <a:xfrm flipV="1">
              <a:off x="5184814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6" name="Straight Connector 1245"/>
            <p:cNvCxnSpPr/>
            <p:nvPr/>
          </p:nvCxnSpPr>
          <p:spPr>
            <a:xfrm flipV="1">
              <a:off x="5226964" y="131633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7" name="Oval 1246"/>
            <p:cNvSpPr/>
            <p:nvPr/>
          </p:nvSpPr>
          <p:spPr>
            <a:xfrm flipV="1">
              <a:off x="5158307" y="1478033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48" name="Straight Connector 1247"/>
            <p:cNvCxnSpPr/>
            <p:nvPr/>
          </p:nvCxnSpPr>
          <p:spPr>
            <a:xfrm>
              <a:off x="5349238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9" name="Straight Connector 1248"/>
            <p:cNvCxnSpPr/>
            <p:nvPr/>
          </p:nvCxnSpPr>
          <p:spPr>
            <a:xfrm>
              <a:off x="5391388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0" name="Oval 1249"/>
            <p:cNvSpPr/>
            <p:nvPr/>
          </p:nvSpPr>
          <p:spPr>
            <a:xfrm>
              <a:off x="5322730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51" name="Straight Connector 1250"/>
            <p:cNvCxnSpPr/>
            <p:nvPr/>
          </p:nvCxnSpPr>
          <p:spPr>
            <a:xfrm>
              <a:off x="5443460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2" name="Straight Connector 1251"/>
            <p:cNvCxnSpPr/>
            <p:nvPr/>
          </p:nvCxnSpPr>
          <p:spPr>
            <a:xfrm>
              <a:off x="5485610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3" name="Oval 1252"/>
            <p:cNvSpPr/>
            <p:nvPr/>
          </p:nvSpPr>
          <p:spPr>
            <a:xfrm>
              <a:off x="5416952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54" name="Straight Connector 1253"/>
            <p:cNvCxnSpPr/>
            <p:nvPr/>
          </p:nvCxnSpPr>
          <p:spPr>
            <a:xfrm>
              <a:off x="5537682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5" name="Straight Connector 1254"/>
            <p:cNvCxnSpPr/>
            <p:nvPr/>
          </p:nvCxnSpPr>
          <p:spPr>
            <a:xfrm>
              <a:off x="5579832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6" name="Oval 1255"/>
            <p:cNvSpPr/>
            <p:nvPr/>
          </p:nvSpPr>
          <p:spPr>
            <a:xfrm>
              <a:off x="5511174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57" name="Straight Connector 1256"/>
            <p:cNvCxnSpPr/>
            <p:nvPr/>
          </p:nvCxnSpPr>
          <p:spPr>
            <a:xfrm>
              <a:off x="5631903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8" name="Straight Connector 1257"/>
            <p:cNvCxnSpPr/>
            <p:nvPr/>
          </p:nvCxnSpPr>
          <p:spPr>
            <a:xfrm>
              <a:off x="5674053" y="10874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9" name="Oval 1258"/>
            <p:cNvSpPr/>
            <p:nvPr/>
          </p:nvSpPr>
          <p:spPr>
            <a:xfrm>
              <a:off x="5605395" y="99946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60" name="Straight Connector 1259"/>
            <p:cNvCxnSpPr/>
            <p:nvPr/>
          </p:nvCxnSpPr>
          <p:spPr>
            <a:xfrm flipV="1">
              <a:off x="5349237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1" name="Straight Connector 1260"/>
            <p:cNvCxnSpPr/>
            <p:nvPr/>
          </p:nvCxnSpPr>
          <p:spPr>
            <a:xfrm flipV="1">
              <a:off x="5391388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2" name="Oval 1261"/>
            <p:cNvSpPr/>
            <p:nvPr/>
          </p:nvSpPr>
          <p:spPr>
            <a:xfrm flipV="1">
              <a:off x="5322730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63" name="Straight Connector 1262"/>
            <p:cNvCxnSpPr/>
            <p:nvPr/>
          </p:nvCxnSpPr>
          <p:spPr>
            <a:xfrm flipV="1">
              <a:off x="5443460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4" name="Straight Connector 1263"/>
            <p:cNvCxnSpPr/>
            <p:nvPr/>
          </p:nvCxnSpPr>
          <p:spPr>
            <a:xfrm flipV="1">
              <a:off x="5485610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5" name="Oval 1264"/>
            <p:cNvSpPr/>
            <p:nvPr/>
          </p:nvSpPr>
          <p:spPr>
            <a:xfrm flipV="1">
              <a:off x="5416952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66" name="Straight Connector 1265"/>
            <p:cNvCxnSpPr/>
            <p:nvPr/>
          </p:nvCxnSpPr>
          <p:spPr>
            <a:xfrm flipV="1">
              <a:off x="5537681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7" name="Straight Connector 1266"/>
            <p:cNvCxnSpPr/>
            <p:nvPr/>
          </p:nvCxnSpPr>
          <p:spPr>
            <a:xfrm flipV="1">
              <a:off x="5579832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68" name="Oval 1267"/>
            <p:cNvSpPr/>
            <p:nvPr/>
          </p:nvSpPr>
          <p:spPr>
            <a:xfrm flipV="1">
              <a:off x="5511174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69" name="Straight Connector 1268"/>
            <p:cNvCxnSpPr/>
            <p:nvPr/>
          </p:nvCxnSpPr>
          <p:spPr>
            <a:xfrm flipV="1">
              <a:off x="5631903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0" name="Straight Connector 1269"/>
            <p:cNvCxnSpPr/>
            <p:nvPr/>
          </p:nvCxnSpPr>
          <p:spPr>
            <a:xfrm flipV="1">
              <a:off x="5674053" y="12777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1" name="Oval 1270"/>
            <p:cNvSpPr/>
            <p:nvPr/>
          </p:nvSpPr>
          <p:spPr>
            <a:xfrm flipV="1">
              <a:off x="5605395" y="14394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72" name="Straight Connector 1271"/>
            <p:cNvCxnSpPr/>
            <p:nvPr/>
          </p:nvCxnSpPr>
          <p:spPr>
            <a:xfrm>
              <a:off x="5280765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3" name="Straight Connector 1272"/>
            <p:cNvCxnSpPr/>
            <p:nvPr/>
          </p:nvCxnSpPr>
          <p:spPr>
            <a:xfrm>
              <a:off x="5322915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4" name="Oval 1273"/>
            <p:cNvSpPr/>
            <p:nvPr/>
          </p:nvSpPr>
          <p:spPr>
            <a:xfrm>
              <a:off x="5254257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75" name="Straight Connector 1274"/>
            <p:cNvCxnSpPr/>
            <p:nvPr/>
          </p:nvCxnSpPr>
          <p:spPr>
            <a:xfrm>
              <a:off x="5374987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6" name="Straight Connector 1275"/>
            <p:cNvCxnSpPr/>
            <p:nvPr/>
          </p:nvCxnSpPr>
          <p:spPr>
            <a:xfrm>
              <a:off x="5417137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7" name="Oval 1276"/>
            <p:cNvSpPr/>
            <p:nvPr/>
          </p:nvSpPr>
          <p:spPr>
            <a:xfrm>
              <a:off x="5348479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78" name="Straight Connector 1277"/>
            <p:cNvCxnSpPr/>
            <p:nvPr/>
          </p:nvCxnSpPr>
          <p:spPr>
            <a:xfrm>
              <a:off x="5469209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9" name="Straight Connector 1278"/>
            <p:cNvCxnSpPr/>
            <p:nvPr/>
          </p:nvCxnSpPr>
          <p:spPr>
            <a:xfrm>
              <a:off x="5511359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" name="Oval 1279"/>
            <p:cNvSpPr/>
            <p:nvPr/>
          </p:nvSpPr>
          <p:spPr>
            <a:xfrm>
              <a:off x="5442701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81" name="Straight Connector 1280"/>
            <p:cNvCxnSpPr/>
            <p:nvPr/>
          </p:nvCxnSpPr>
          <p:spPr>
            <a:xfrm>
              <a:off x="5563430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2" name="Straight Connector 1281"/>
            <p:cNvCxnSpPr/>
            <p:nvPr/>
          </p:nvCxnSpPr>
          <p:spPr>
            <a:xfrm>
              <a:off x="5605580" y="112606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3" name="Oval 1282"/>
            <p:cNvSpPr/>
            <p:nvPr/>
          </p:nvSpPr>
          <p:spPr>
            <a:xfrm>
              <a:off x="5536922" y="103807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84" name="Straight Connector 1283"/>
            <p:cNvCxnSpPr/>
            <p:nvPr/>
          </p:nvCxnSpPr>
          <p:spPr>
            <a:xfrm flipV="1">
              <a:off x="5279560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5" name="Straight Connector 1284"/>
            <p:cNvCxnSpPr/>
            <p:nvPr/>
          </p:nvCxnSpPr>
          <p:spPr>
            <a:xfrm flipV="1">
              <a:off x="5321711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6" name="Oval 1285"/>
            <p:cNvSpPr/>
            <p:nvPr/>
          </p:nvSpPr>
          <p:spPr>
            <a:xfrm flipV="1">
              <a:off x="5253053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87" name="Straight Connector 1286"/>
            <p:cNvCxnSpPr/>
            <p:nvPr/>
          </p:nvCxnSpPr>
          <p:spPr>
            <a:xfrm flipV="1">
              <a:off x="5373782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8" name="Straight Connector 1287"/>
            <p:cNvCxnSpPr/>
            <p:nvPr/>
          </p:nvCxnSpPr>
          <p:spPr>
            <a:xfrm flipV="1">
              <a:off x="5415933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9" name="Oval 1288"/>
            <p:cNvSpPr/>
            <p:nvPr/>
          </p:nvSpPr>
          <p:spPr>
            <a:xfrm flipV="1">
              <a:off x="5347275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90" name="Straight Connector 1289"/>
            <p:cNvCxnSpPr/>
            <p:nvPr/>
          </p:nvCxnSpPr>
          <p:spPr>
            <a:xfrm flipV="1">
              <a:off x="5468004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1" name="Straight Connector 1290"/>
            <p:cNvCxnSpPr/>
            <p:nvPr/>
          </p:nvCxnSpPr>
          <p:spPr>
            <a:xfrm flipV="1">
              <a:off x="5510155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2" name="Oval 1291"/>
            <p:cNvSpPr/>
            <p:nvPr/>
          </p:nvSpPr>
          <p:spPr>
            <a:xfrm flipV="1">
              <a:off x="5441497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93" name="Straight Connector 1292"/>
            <p:cNvCxnSpPr/>
            <p:nvPr/>
          </p:nvCxnSpPr>
          <p:spPr>
            <a:xfrm flipV="1">
              <a:off x="5562226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4" name="Straight Connector 1293"/>
            <p:cNvCxnSpPr/>
            <p:nvPr/>
          </p:nvCxnSpPr>
          <p:spPr>
            <a:xfrm flipV="1">
              <a:off x="5604377" y="131472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5" name="Oval 1294"/>
            <p:cNvSpPr/>
            <p:nvPr/>
          </p:nvSpPr>
          <p:spPr>
            <a:xfrm flipV="1">
              <a:off x="5535718" y="147642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96" name="Straight Connector 1295"/>
            <p:cNvCxnSpPr/>
            <p:nvPr/>
          </p:nvCxnSpPr>
          <p:spPr>
            <a:xfrm>
              <a:off x="6048561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7" name="Straight Connector 1296"/>
            <p:cNvCxnSpPr/>
            <p:nvPr/>
          </p:nvCxnSpPr>
          <p:spPr>
            <a:xfrm>
              <a:off x="6090711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8" name="Oval 1297"/>
            <p:cNvSpPr/>
            <p:nvPr/>
          </p:nvSpPr>
          <p:spPr>
            <a:xfrm>
              <a:off x="6022053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299" name="Straight Connector 1298"/>
            <p:cNvCxnSpPr/>
            <p:nvPr/>
          </p:nvCxnSpPr>
          <p:spPr>
            <a:xfrm>
              <a:off x="614278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0" name="Straight Connector 1299"/>
            <p:cNvCxnSpPr/>
            <p:nvPr/>
          </p:nvCxnSpPr>
          <p:spPr>
            <a:xfrm>
              <a:off x="618493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1" name="Oval 1300"/>
            <p:cNvSpPr/>
            <p:nvPr/>
          </p:nvSpPr>
          <p:spPr>
            <a:xfrm>
              <a:off x="6116275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02" name="Straight Connector 1301"/>
            <p:cNvCxnSpPr/>
            <p:nvPr/>
          </p:nvCxnSpPr>
          <p:spPr>
            <a:xfrm>
              <a:off x="6237005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3" name="Straight Connector 1302"/>
            <p:cNvCxnSpPr/>
            <p:nvPr/>
          </p:nvCxnSpPr>
          <p:spPr>
            <a:xfrm>
              <a:off x="6279155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4" name="Oval 1303"/>
            <p:cNvSpPr/>
            <p:nvPr/>
          </p:nvSpPr>
          <p:spPr>
            <a:xfrm>
              <a:off x="6210497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05" name="Straight Connector 1304"/>
            <p:cNvCxnSpPr/>
            <p:nvPr/>
          </p:nvCxnSpPr>
          <p:spPr>
            <a:xfrm>
              <a:off x="6331226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6" name="Straight Connector 1305"/>
            <p:cNvCxnSpPr/>
            <p:nvPr/>
          </p:nvCxnSpPr>
          <p:spPr>
            <a:xfrm>
              <a:off x="6373376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7" name="Oval 1306"/>
            <p:cNvSpPr/>
            <p:nvPr/>
          </p:nvSpPr>
          <p:spPr>
            <a:xfrm>
              <a:off x="6304718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08" name="Straight Connector 1307"/>
            <p:cNvCxnSpPr/>
            <p:nvPr/>
          </p:nvCxnSpPr>
          <p:spPr>
            <a:xfrm>
              <a:off x="6425448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9" name="Straight Connector 1308"/>
            <p:cNvCxnSpPr/>
            <p:nvPr/>
          </p:nvCxnSpPr>
          <p:spPr>
            <a:xfrm>
              <a:off x="6467598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0" name="Oval 1309"/>
            <p:cNvSpPr/>
            <p:nvPr/>
          </p:nvSpPr>
          <p:spPr>
            <a:xfrm>
              <a:off x="6398940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11" name="Straight Connector 1310"/>
            <p:cNvCxnSpPr/>
            <p:nvPr/>
          </p:nvCxnSpPr>
          <p:spPr>
            <a:xfrm>
              <a:off x="651967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2" name="Straight Connector 1311"/>
            <p:cNvCxnSpPr/>
            <p:nvPr/>
          </p:nvCxnSpPr>
          <p:spPr>
            <a:xfrm>
              <a:off x="6561820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3" name="Oval 1312"/>
            <p:cNvSpPr/>
            <p:nvPr/>
          </p:nvSpPr>
          <p:spPr>
            <a:xfrm>
              <a:off x="6493162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14" name="Straight Connector 1313"/>
            <p:cNvCxnSpPr/>
            <p:nvPr/>
          </p:nvCxnSpPr>
          <p:spPr>
            <a:xfrm>
              <a:off x="6613892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5" name="Straight Connector 1314"/>
            <p:cNvCxnSpPr/>
            <p:nvPr/>
          </p:nvCxnSpPr>
          <p:spPr>
            <a:xfrm>
              <a:off x="6656042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6" name="Oval 1315"/>
            <p:cNvSpPr/>
            <p:nvPr/>
          </p:nvSpPr>
          <p:spPr>
            <a:xfrm>
              <a:off x="6587384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17" name="Straight Connector 1316"/>
            <p:cNvCxnSpPr/>
            <p:nvPr/>
          </p:nvCxnSpPr>
          <p:spPr>
            <a:xfrm>
              <a:off x="670811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8" name="Straight Connector 1317"/>
            <p:cNvCxnSpPr/>
            <p:nvPr/>
          </p:nvCxnSpPr>
          <p:spPr>
            <a:xfrm>
              <a:off x="6750263" y="108744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9" name="Oval 1318"/>
            <p:cNvSpPr/>
            <p:nvPr/>
          </p:nvSpPr>
          <p:spPr>
            <a:xfrm>
              <a:off x="6681605" y="99945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20" name="Straight Connector 1319"/>
            <p:cNvCxnSpPr/>
            <p:nvPr/>
          </p:nvCxnSpPr>
          <p:spPr>
            <a:xfrm flipV="1">
              <a:off x="604856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1" name="Straight Connector 1320"/>
            <p:cNvCxnSpPr/>
            <p:nvPr/>
          </p:nvCxnSpPr>
          <p:spPr>
            <a:xfrm flipV="1">
              <a:off x="6090711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2" name="Oval 1321"/>
            <p:cNvSpPr/>
            <p:nvPr/>
          </p:nvSpPr>
          <p:spPr>
            <a:xfrm flipV="1">
              <a:off x="6022053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23" name="Straight Connector 1322"/>
            <p:cNvCxnSpPr/>
            <p:nvPr/>
          </p:nvCxnSpPr>
          <p:spPr>
            <a:xfrm flipV="1">
              <a:off x="6142782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4" name="Straight Connector 1323"/>
            <p:cNvCxnSpPr/>
            <p:nvPr/>
          </p:nvCxnSpPr>
          <p:spPr>
            <a:xfrm flipV="1">
              <a:off x="6184933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5" name="Oval 1324"/>
            <p:cNvSpPr/>
            <p:nvPr/>
          </p:nvSpPr>
          <p:spPr>
            <a:xfrm flipV="1">
              <a:off x="6116275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26" name="Straight Connector 1325"/>
            <p:cNvCxnSpPr/>
            <p:nvPr/>
          </p:nvCxnSpPr>
          <p:spPr>
            <a:xfrm flipV="1">
              <a:off x="6237004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7" name="Straight Connector 1326"/>
            <p:cNvCxnSpPr/>
            <p:nvPr/>
          </p:nvCxnSpPr>
          <p:spPr>
            <a:xfrm flipV="1">
              <a:off x="6279155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28" name="Oval 1327"/>
            <p:cNvSpPr/>
            <p:nvPr/>
          </p:nvSpPr>
          <p:spPr>
            <a:xfrm flipV="1">
              <a:off x="6210497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29" name="Straight Connector 1328"/>
            <p:cNvCxnSpPr/>
            <p:nvPr/>
          </p:nvCxnSpPr>
          <p:spPr>
            <a:xfrm flipV="1">
              <a:off x="6331226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0" name="Straight Connector 1329"/>
            <p:cNvCxnSpPr/>
            <p:nvPr/>
          </p:nvCxnSpPr>
          <p:spPr>
            <a:xfrm flipV="1">
              <a:off x="6373376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1" name="Oval 1330"/>
            <p:cNvSpPr/>
            <p:nvPr/>
          </p:nvSpPr>
          <p:spPr>
            <a:xfrm flipV="1">
              <a:off x="6304718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32" name="Straight Connector 1331"/>
            <p:cNvCxnSpPr/>
            <p:nvPr/>
          </p:nvCxnSpPr>
          <p:spPr>
            <a:xfrm flipV="1">
              <a:off x="6425448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3" name="Straight Connector 1332"/>
            <p:cNvCxnSpPr/>
            <p:nvPr/>
          </p:nvCxnSpPr>
          <p:spPr>
            <a:xfrm flipV="1">
              <a:off x="6467598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4" name="Oval 1333"/>
            <p:cNvSpPr/>
            <p:nvPr/>
          </p:nvSpPr>
          <p:spPr>
            <a:xfrm flipV="1">
              <a:off x="6398940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35" name="Straight Connector 1334"/>
            <p:cNvCxnSpPr/>
            <p:nvPr/>
          </p:nvCxnSpPr>
          <p:spPr>
            <a:xfrm flipV="1">
              <a:off x="651967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6" name="Straight Connector 1335"/>
            <p:cNvCxnSpPr/>
            <p:nvPr/>
          </p:nvCxnSpPr>
          <p:spPr>
            <a:xfrm flipV="1">
              <a:off x="6561820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7" name="Oval 1336"/>
            <p:cNvSpPr/>
            <p:nvPr/>
          </p:nvSpPr>
          <p:spPr>
            <a:xfrm flipV="1">
              <a:off x="6493162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38" name="Straight Connector 1337"/>
            <p:cNvCxnSpPr/>
            <p:nvPr/>
          </p:nvCxnSpPr>
          <p:spPr>
            <a:xfrm flipV="1">
              <a:off x="6613891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9" name="Straight Connector 1338"/>
            <p:cNvCxnSpPr/>
            <p:nvPr/>
          </p:nvCxnSpPr>
          <p:spPr>
            <a:xfrm flipV="1">
              <a:off x="6656042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0" name="Oval 1339"/>
            <p:cNvSpPr/>
            <p:nvPr/>
          </p:nvSpPr>
          <p:spPr>
            <a:xfrm flipV="1">
              <a:off x="6587384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41" name="Straight Connector 1340"/>
            <p:cNvCxnSpPr/>
            <p:nvPr/>
          </p:nvCxnSpPr>
          <p:spPr>
            <a:xfrm flipV="1">
              <a:off x="6708113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2" name="Straight Connector 1341"/>
            <p:cNvCxnSpPr/>
            <p:nvPr/>
          </p:nvCxnSpPr>
          <p:spPr>
            <a:xfrm flipV="1">
              <a:off x="6750263" y="127775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3" name="Oval 1342"/>
            <p:cNvSpPr/>
            <p:nvPr/>
          </p:nvSpPr>
          <p:spPr>
            <a:xfrm flipV="1">
              <a:off x="6681605" y="14394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44" name="Straight Connector 1343"/>
            <p:cNvCxnSpPr/>
            <p:nvPr/>
          </p:nvCxnSpPr>
          <p:spPr>
            <a:xfrm>
              <a:off x="607431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5" name="Straight Connector 1344"/>
            <p:cNvCxnSpPr/>
            <p:nvPr/>
          </p:nvCxnSpPr>
          <p:spPr>
            <a:xfrm>
              <a:off x="611646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6" name="Oval 1345"/>
            <p:cNvSpPr/>
            <p:nvPr/>
          </p:nvSpPr>
          <p:spPr>
            <a:xfrm>
              <a:off x="6047802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47" name="Straight Connector 1346"/>
            <p:cNvCxnSpPr/>
            <p:nvPr/>
          </p:nvCxnSpPr>
          <p:spPr>
            <a:xfrm>
              <a:off x="6168532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8" name="Straight Connector 1347"/>
            <p:cNvCxnSpPr/>
            <p:nvPr/>
          </p:nvCxnSpPr>
          <p:spPr>
            <a:xfrm>
              <a:off x="6210682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9" name="Oval 1348"/>
            <p:cNvSpPr/>
            <p:nvPr/>
          </p:nvSpPr>
          <p:spPr>
            <a:xfrm>
              <a:off x="6142024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50" name="Straight Connector 1349"/>
            <p:cNvCxnSpPr/>
            <p:nvPr/>
          </p:nvCxnSpPr>
          <p:spPr>
            <a:xfrm>
              <a:off x="6262753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1" name="Straight Connector 1350"/>
            <p:cNvCxnSpPr/>
            <p:nvPr/>
          </p:nvCxnSpPr>
          <p:spPr>
            <a:xfrm>
              <a:off x="6304903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2" name="Oval 1351"/>
            <p:cNvSpPr/>
            <p:nvPr/>
          </p:nvSpPr>
          <p:spPr>
            <a:xfrm>
              <a:off x="6236245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53" name="Straight Connector 1352"/>
            <p:cNvCxnSpPr/>
            <p:nvPr/>
          </p:nvCxnSpPr>
          <p:spPr>
            <a:xfrm>
              <a:off x="6356975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4" name="Straight Connector 1353"/>
            <p:cNvCxnSpPr/>
            <p:nvPr/>
          </p:nvCxnSpPr>
          <p:spPr>
            <a:xfrm>
              <a:off x="6399125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5" name="Oval 1354"/>
            <p:cNvSpPr/>
            <p:nvPr/>
          </p:nvSpPr>
          <p:spPr>
            <a:xfrm>
              <a:off x="6330467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56" name="Straight Connector 1355"/>
            <p:cNvCxnSpPr/>
            <p:nvPr/>
          </p:nvCxnSpPr>
          <p:spPr>
            <a:xfrm>
              <a:off x="645119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7" name="Straight Connector 1356"/>
            <p:cNvCxnSpPr/>
            <p:nvPr/>
          </p:nvCxnSpPr>
          <p:spPr>
            <a:xfrm>
              <a:off x="6493347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8" name="Oval 1357"/>
            <p:cNvSpPr/>
            <p:nvPr/>
          </p:nvSpPr>
          <p:spPr>
            <a:xfrm>
              <a:off x="6424689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59" name="Straight Connector 1358"/>
            <p:cNvCxnSpPr/>
            <p:nvPr/>
          </p:nvCxnSpPr>
          <p:spPr>
            <a:xfrm>
              <a:off x="6545419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0" name="Straight Connector 1359"/>
            <p:cNvCxnSpPr/>
            <p:nvPr/>
          </p:nvCxnSpPr>
          <p:spPr>
            <a:xfrm>
              <a:off x="6587569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1" name="Oval 1360"/>
            <p:cNvSpPr/>
            <p:nvPr/>
          </p:nvSpPr>
          <p:spPr>
            <a:xfrm>
              <a:off x="6518911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62" name="Straight Connector 1361"/>
            <p:cNvCxnSpPr/>
            <p:nvPr/>
          </p:nvCxnSpPr>
          <p:spPr>
            <a:xfrm>
              <a:off x="663964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3" name="Straight Connector 1362"/>
            <p:cNvCxnSpPr/>
            <p:nvPr/>
          </p:nvCxnSpPr>
          <p:spPr>
            <a:xfrm>
              <a:off x="6681790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4" name="Oval 1363"/>
            <p:cNvSpPr/>
            <p:nvPr/>
          </p:nvSpPr>
          <p:spPr>
            <a:xfrm>
              <a:off x="6613132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65" name="Straight Connector 1364"/>
            <p:cNvCxnSpPr/>
            <p:nvPr/>
          </p:nvCxnSpPr>
          <p:spPr>
            <a:xfrm>
              <a:off x="6729603" y="112606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66" name="Oval 1365"/>
            <p:cNvSpPr/>
            <p:nvPr/>
          </p:nvSpPr>
          <p:spPr>
            <a:xfrm>
              <a:off x="6707052" y="103806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67" name="Straight Connector 1366"/>
            <p:cNvCxnSpPr/>
            <p:nvPr/>
          </p:nvCxnSpPr>
          <p:spPr>
            <a:xfrm flipV="1">
              <a:off x="6021033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8" name="Straight Connector 1367"/>
            <p:cNvCxnSpPr/>
            <p:nvPr/>
          </p:nvCxnSpPr>
          <p:spPr>
            <a:xfrm flipV="1">
              <a:off x="6073105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9" name="Straight Connector 1368"/>
            <p:cNvCxnSpPr/>
            <p:nvPr/>
          </p:nvCxnSpPr>
          <p:spPr>
            <a:xfrm flipV="1">
              <a:off x="6115255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0" name="Oval 1369"/>
            <p:cNvSpPr/>
            <p:nvPr/>
          </p:nvSpPr>
          <p:spPr>
            <a:xfrm flipV="1">
              <a:off x="6046598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71" name="Straight Connector 1370"/>
            <p:cNvCxnSpPr/>
            <p:nvPr/>
          </p:nvCxnSpPr>
          <p:spPr>
            <a:xfrm flipV="1">
              <a:off x="6167327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2" name="Straight Connector 1371"/>
            <p:cNvCxnSpPr/>
            <p:nvPr/>
          </p:nvCxnSpPr>
          <p:spPr>
            <a:xfrm flipV="1">
              <a:off x="6209477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3" name="Oval 1372"/>
            <p:cNvSpPr/>
            <p:nvPr/>
          </p:nvSpPr>
          <p:spPr>
            <a:xfrm flipV="1">
              <a:off x="6140820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74" name="Straight Connector 1373"/>
            <p:cNvCxnSpPr/>
            <p:nvPr/>
          </p:nvCxnSpPr>
          <p:spPr>
            <a:xfrm flipV="1">
              <a:off x="6261549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5" name="Straight Connector 1374"/>
            <p:cNvCxnSpPr/>
            <p:nvPr/>
          </p:nvCxnSpPr>
          <p:spPr>
            <a:xfrm flipV="1">
              <a:off x="6303699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6" name="Oval 1375"/>
            <p:cNvSpPr/>
            <p:nvPr/>
          </p:nvSpPr>
          <p:spPr>
            <a:xfrm flipV="1">
              <a:off x="6235042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77" name="Straight Connector 1376"/>
            <p:cNvCxnSpPr/>
            <p:nvPr/>
          </p:nvCxnSpPr>
          <p:spPr>
            <a:xfrm flipV="1">
              <a:off x="6355771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8" name="Straight Connector 1377"/>
            <p:cNvCxnSpPr/>
            <p:nvPr/>
          </p:nvCxnSpPr>
          <p:spPr>
            <a:xfrm flipV="1">
              <a:off x="6397921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9" name="Oval 1378"/>
            <p:cNvSpPr/>
            <p:nvPr/>
          </p:nvSpPr>
          <p:spPr>
            <a:xfrm flipV="1">
              <a:off x="6329263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80" name="Straight Connector 1379"/>
            <p:cNvCxnSpPr/>
            <p:nvPr/>
          </p:nvCxnSpPr>
          <p:spPr>
            <a:xfrm flipV="1">
              <a:off x="6449991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1" name="Straight Connector 1380"/>
            <p:cNvCxnSpPr/>
            <p:nvPr/>
          </p:nvCxnSpPr>
          <p:spPr>
            <a:xfrm flipV="1">
              <a:off x="6492143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2" name="Oval 1381"/>
            <p:cNvSpPr/>
            <p:nvPr/>
          </p:nvSpPr>
          <p:spPr>
            <a:xfrm flipV="1">
              <a:off x="6423486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83" name="Straight Connector 1382"/>
            <p:cNvCxnSpPr/>
            <p:nvPr/>
          </p:nvCxnSpPr>
          <p:spPr>
            <a:xfrm flipV="1">
              <a:off x="6544215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4" name="Straight Connector 1383"/>
            <p:cNvCxnSpPr/>
            <p:nvPr/>
          </p:nvCxnSpPr>
          <p:spPr>
            <a:xfrm flipV="1">
              <a:off x="6586366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5" name="Oval 1384"/>
            <p:cNvSpPr/>
            <p:nvPr/>
          </p:nvSpPr>
          <p:spPr>
            <a:xfrm flipV="1">
              <a:off x="6517707" y="147642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86" name="Straight Connector 1385"/>
            <p:cNvCxnSpPr/>
            <p:nvPr/>
          </p:nvCxnSpPr>
          <p:spPr>
            <a:xfrm flipV="1">
              <a:off x="6638435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7" name="Straight Connector 1386"/>
            <p:cNvCxnSpPr/>
            <p:nvPr/>
          </p:nvCxnSpPr>
          <p:spPr>
            <a:xfrm flipV="1">
              <a:off x="6680587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8" name="Oval 1387"/>
            <p:cNvSpPr/>
            <p:nvPr/>
          </p:nvSpPr>
          <p:spPr>
            <a:xfrm flipV="1">
              <a:off x="6611931" y="147641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89" name="Straight Connector 1388"/>
            <p:cNvCxnSpPr/>
            <p:nvPr/>
          </p:nvCxnSpPr>
          <p:spPr>
            <a:xfrm flipV="1">
              <a:off x="6728396" y="131472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0" name="Oval 1389"/>
            <p:cNvSpPr/>
            <p:nvPr/>
          </p:nvSpPr>
          <p:spPr>
            <a:xfrm flipV="1">
              <a:off x="6705851" y="147641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91" name="Straight Connector 1390"/>
            <p:cNvCxnSpPr/>
            <p:nvPr/>
          </p:nvCxnSpPr>
          <p:spPr>
            <a:xfrm>
              <a:off x="5661777" y="11270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2" name="Straight Connector 1391"/>
            <p:cNvCxnSpPr/>
            <p:nvPr/>
          </p:nvCxnSpPr>
          <p:spPr>
            <a:xfrm>
              <a:off x="5703928" y="11270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3" name="Oval 1392"/>
            <p:cNvSpPr/>
            <p:nvPr/>
          </p:nvSpPr>
          <p:spPr>
            <a:xfrm>
              <a:off x="5635269" y="10390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394" name="Can 1393"/>
            <p:cNvSpPr/>
            <p:nvPr/>
          </p:nvSpPr>
          <p:spPr>
            <a:xfrm rot="935188">
              <a:off x="5682141" y="939688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395" name="Can 1394"/>
            <p:cNvSpPr/>
            <p:nvPr/>
          </p:nvSpPr>
          <p:spPr>
            <a:xfrm rot="716159">
              <a:off x="5911768" y="961444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96" name="Straight Connector 1395"/>
            <p:cNvCxnSpPr/>
            <p:nvPr/>
          </p:nvCxnSpPr>
          <p:spPr>
            <a:xfrm>
              <a:off x="5765898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7" name="Straight Connector 1396"/>
            <p:cNvCxnSpPr/>
            <p:nvPr/>
          </p:nvCxnSpPr>
          <p:spPr>
            <a:xfrm>
              <a:off x="5808049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8" name="Oval 1397"/>
            <p:cNvSpPr/>
            <p:nvPr/>
          </p:nvSpPr>
          <p:spPr>
            <a:xfrm>
              <a:off x="5739390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399" name="Straight Connector 1398"/>
            <p:cNvCxnSpPr/>
            <p:nvPr/>
          </p:nvCxnSpPr>
          <p:spPr>
            <a:xfrm>
              <a:off x="5860120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0" name="Straight Connector 1399"/>
            <p:cNvCxnSpPr/>
            <p:nvPr/>
          </p:nvCxnSpPr>
          <p:spPr>
            <a:xfrm>
              <a:off x="5902271" y="108744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1" name="Oval 1400"/>
            <p:cNvSpPr/>
            <p:nvPr/>
          </p:nvSpPr>
          <p:spPr>
            <a:xfrm>
              <a:off x="5833612" y="99945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02" name="Straight Connector 1401"/>
            <p:cNvCxnSpPr/>
            <p:nvPr/>
          </p:nvCxnSpPr>
          <p:spPr>
            <a:xfrm>
              <a:off x="5954341" y="108744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3" name="Straight Connector 1402"/>
            <p:cNvCxnSpPr/>
            <p:nvPr/>
          </p:nvCxnSpPr>
          <p:spPr>
            <a:xfrm>
              <a:off x="5996492" y="108744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4" name="Straight Connector 1403"/>
            <p:cNvCxnSpPr/>
            <p:nvPr/>
          </p:nvCxnSpPr>
          <p:spPr>
            <a:xfrm flipV="1">
              <a:off x="5713826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5" name="Straight Connector 1404"/>
            <p:cNvCxnSpPr/>
            <p:nvPr/>
          </p:nvCxnSpPr>
          <p:spPr>
            <a:xfrm flipV="1">
              <a:off x="5765899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6" name="Straight Connector 1405"/>
            <p:cNvCxnSpPr/>
            <p:nvPr/>
          </p:nvCxnSpPr>
          <p:spPr>
            <a:xfrm flipV="1">
              <a:off x="5808048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7" name="Oval 1406"/>
            <p:cNvSpPr/>
            <p:nvPr/>
          </p:nvSpPr>
          <p:spPr>
            <a:xfrm flipV="1">
              <a:off x="5739390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08" name="Straight Connector 1407"/>
            <p:cNvCxnSpPr/>
            <p:nvPr/>
          </p:nvCxnSpPr>
          <p:spPr>
            <a:xfrm flipV="1">
              <a:off x="5860120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9" name="Straight Connector 1408"/>
            <p:cNvCxnSpPr/>
            <p:nvPr/>
          </p:nvCxnSpPr>
          <p:spPr>
            <a:xfrm flipV="1">
              <a:off x="5902271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0" name="Straight Connector 1409"/>
            <p:cNvCxnSpPr/>
            <p:nvPr/>
          </p:nvCxnSpPr>
          <p:spPr>
            <a:xfrm flipV="1">
              <a:off x="5954341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1" name="Straight Connector 1410"/>
            <p:cNvCxnSpPr/>
            <p:nvPr/>
          </p:nvCxnSpPr>
          <p:spPr>
            <a:xfrm flipV="1">
              <a:off x="5996492" y="12777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2" name="Oval 1411"/>
            <p:cNvSpPr/>
            <p:nvPr/>
          </p:nvSpPr>
          <p:spPr>
            <a:xfrm flipV="1">
              <a:off x="5927834" y="143945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13" name="Straight Connector 1412"/>
            <p:cNvCxnSpPr/>
            <p:nvPr/>
          </p:nvCxnSpPr>
          <p:spPr>
            <a:xfrm>
              <a:off x="5980090" y="112606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4" name="Straight Connector 1413"/>
            <p:cNvCxnSpPr/>
            <p:nvPr/>
          </p:nvCxnSpPr>
          <p:spPr>
            <a:xfrm flipV="1">
              <a:off x="5978887" y="131472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5" name="Can 1414"/>
            <p:cNvSpPr/>
            <p:nvPr/>
          </p:nvSpPr>
          <p:spPr>
            <a:xfrm rot="21349146">
              <a:off x="5709151" y="998035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416" name="Can 1415"/>
            <p:cNvSpPr/>
            <p:nvPr/>
          </p:nvSpPr>
          <p:spPr>
            <a:xfrm rot="21067497" flipH="1">
              <a:off x="5874014" y="1004309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417" name="TextBox 1416"/>
            <p:cNvSpPr txBox="1"/>
            <p:nvPr/>
          </p:nvSpPr>
          <p:spPr>
            <a:xfrm>
              <a:off x="5891420" y="1160510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418" name="TextBox 1417"/>
            <p:cNvSpPr txBox="1"/>
            <p:nvPr/>
          </p:nvSpPr>
          <p:spPr>
            <a:xfrm>
              <a:off x="5863152" y="995571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419" name="TextBox 1418"/>
            <p:cNvSpPr txBox="1"/>
            <p:nvPr/>
          </p:nvSpPr>
          <p:spPr>
            <a:xfrm>
              <a:off x="5925986" y="1329818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420" name="Freeform 1419"/>
            <p:cNvSpPr/>
            <p:nvPr/>
          </p:nvSpPr>
          <p:spPr>
            <a:xfrm>
              <a:off x="5832877" y="894891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21" name="Freeform 1420"/>
            <p:cNvSpPr/>
            <p:nvPr/>
          </p:nvSpPr>
          <p:spPr>
            <a:xfrm>
              <a:off x="5733641" y="856670"/>
              <a:ext cx="170924" cy="165100"/>
            </a:xfrm>
            <a:custGeom>
              <a:avLst/>
              <a:gdLst>
                <a:gd name="connsiteX0" fmla="*/ 18524 w 170924"/>
                <a:gd name="connsiteY0" fmla="*/ 203806 h 203806"/>
                <a:gd name="connsiteX1" fmla="*/ 5824 w 170924"/>
                <a:gd name="connsiteY1" fmla="*/ 19656 h 203806"/>
                <a:gd name="connsiteX2" fmla="*/ 101074 w 170924"/>
                <a:gd name="connsiteY2" fmla="*/ 26006 h 203806"/>
                <a:gd name="connsiteX3" fmla="*/ 170924 w 170924"/>
                <a:gd name="connsiteY3" fmla="*/ 203806 h 20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24" h="203806">
                  <a:moveTo>
                    <a:pt x="18524" y="203806"/>
                  </a:moveTo>
                  <a:cubicBezTo>
                    <a:pt x="5295" y="126547"/>
                    <a:pt x="-7934" y="49289"/>
                    <a:pt x="5824" y="19656"/>
                  </a:cubicBezTo>
                  <a:cubicBezTo>
                    <a:pt x="19582" y="-9977"/>
                    <a:pt x="73557" y="-4686"/>
                    <a:pt x="101074" y="26006"/>
                  </a:cubicBezTo>
                  <a:cubicBezTo>
                    <a:pt x="128591" y="56698"/>
                    <a:pt x="159282" y="173114"/>
                    <a:pt x="170924" y="203806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22" name="Diamond 1421"/>
            <p:cNvSpPr/>
            <p:nvPr/>
          </p:nvSpPr>
          <p:spPr>
            <a:xfrm>
              <a:off x="5588067" y="1905615"/>
              <a:ext cx="120650" cy="120650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23" name="TextBox 1422"/>
            <p:cNvSpPr txBox="1"/>
            <p:nvPr/>
          </p:nvSpPr>
          <p:spPr>
            <a:xfrm>
              <a:off x="4947947" y="721080"/>
              <a:ext cx="32746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sp>
          <p:nvSpPr>
            <p:cNvPr id="1424" name="TextBox 1423"/>
            <p:cNvSpPr txBox="1"/>
            <p:nvPr/>
          </p:nvSpPr>
          <p:spPr>
            <a:xfrm>
              <a:off x="4947947" y="1618506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1425" name="Freeform 1424"/>
            <p:cNvSpPr/>
            <p:nvPr/>
          </p:nvSpPr>
          <p:spPr>
            <a:xfrm>
              <a:off x="5620931" y="1606074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26" name="Freeform 1425"/>
            <p:cNvSpPr/>
            <p:nvPr/>
          </p:nvSpPr>
          <p:spPr>
            <a:xfrm rot="8849753" flipV="1">
              <a:off x="6259716" y="2034113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70C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7" name="Freeform 1426"/>
            <p:cNvSpPr/>
            <p:nvPr/>
          </p:nvSpPr>
          <p:spPr>
            <a:xfrm rot="1800000" flipV="1">
              <a:off x="6246913" y="2376516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CD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8" name="Rectangle 1427"/>
            <p:cNvSpPr/>
            <p:nvPr/>
          </p:nvSpPr>
          <p:spPr>
            <a:xfrm>
              <a:off x="4826053" y="999455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9" name="Rectangle 1428"/>
            <p:cNvSpPr/>
            <p:nvPr/>
          </p:nvSpPr>
          <p:spPr>
            <a:xfrm>
              <a:off x="6778829" y="999455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0" name="Straight Connector 1429"/>
            <p:cNvCxnSpPr/>
            <p:nvPr/>
          </p:nvCxnSpPr>
          <p:spPr>
            <a:xfrm flipV="1">
              <a:off x="8373966" y="128270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1" name="Oval 1430"/>
            <p:cNvSpPr/>
            <p:nvPr/>
          </p:nvSpPr>
          <p:spPr>
            <a:xfrm flipV="1">
              <a:off x="8337558" y="148400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32" name="Straight Connector 1431"/>
            <p:cNvCxnSpPr/>
            <p:nvPr/>
          </p:nvCxnSpPr>
          <p:spPr>
            <a:xfrm>
              <a:off x="8239972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3" name="Straight Connector 1432"/>
            <p:cNvCxnSpPr/>
            <p:nvPr/>
          </p:nvCxnSpPr>
          <p:spPr>
            <a:xfrm>
              <a:off x="8282122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4" name="Oval 1433"/>
            <p:cNvSpPr/>
            <p:nvPr/>
          </p:nvSpPr>
          <p:spPr>
            <a:xfrm>
              <a:off x="8213464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35" name="Straight Connector 1434"/>
            <p:cNvCxnSpPr/>
            <p:nvPr/>
          </p:nvCxnSpPr>
          <p:spPr>
            <a:xfrm>
              <a:off x="8334193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6" name="Straight Connector 1435"/>
            <p:cNvCxnSpPr/>
            <p:nvPr/>
          </p:nvCxnSpPr>
          <p:spPr>
            <a:xfrm>
              <a:off x="8376343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7" name="Oval 1436"/>
            <p:cNvSpPr/>
            <p:nvPr/>
          </p:nvSpPr>
          <p:spPr>
            <a:xfrm>
              <a:off x="8307685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38" name="Straight Connector 1437"/>
            <p:cNvCxnSpPr/>
            <p:nvPr/>
          </p:nvCxnSpPr>
          <p:spPr>
            <a:xfrm flipV="1">
              <a:off x="8239971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9" name="Straight Connector 1438"/>
            <p:cNvCxnSpPr/>
            <p:nvPr/>
          </p:nvCxnSpPr>
          <p:spPr>
            <a:xfrm flipV="1">
              <a:off x="8282122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0" name="Oval 1439"/>
            <p:cNvSpPr/>
            <p:nvPr/>
          </p:nvSpPr>
          <p:spPr>
            <a:xfrm flipV="1">
              <a:off x="8213464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41" name="Straight Connector 1440"/>
            <p:cNvCxnSpPr/>
            <p:nvPr/>
          </p:nvCxnSpPr>
          <p:spPr>
            <a:xfrm flipV="1">
              <a:off x="8334193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2" name="Straight Connector 1441"/>
            <p:cNvCxnSpPr/>
            <p:nvPr/>
          </p:nvCxnSpPr>
          <p:spPr>
            <a:xfrm flipV="1">
              <a:off x="8376343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3" name="Oval 1442"/>
            <p:cNvSpPr/>
            <p:nvPr/>
          </p:nvSpPr>
          <p:spPr>
            <a:xfrm flipV="1">
              <a:off x="8307685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44" name="Straight Connector 1443"/>
            <p:cNvCxnSpPr/>
            <p:nvPr/>
          </p:nvCxnSpPr>
          <p:spPr>
            <a:xfrm>
              <a:off x="8265720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5" name="Straight Connector 1444"/>
            <p:cNvCxnSpPr/>
            <p:nvPr/>
          </p:nvCxnSpPr>
          <p:spPr>
            <a:xfrm>
              <a:off x="8307870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6" name="Oval 1445"/>
            <p:cNvSpPr/>
            <p:nvPr/>
          </p:nvSpPr>
          <p:spPr>
            <a:xfrm>
              <a:off x="8239212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47" name="Straight Connector 1446"/>
            <p:cNvCxnSpPr/>
            <p:nvPr/>
          </p:nvCxnSpPr>
          <p:spPr>
            <a:xfrm flipV="1">
              <a:off x="8264516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8" name="Straight Connector 1447"/>
            <p:cNvCxnSpPr/>
            <p:nvPr/>
          </p:nvCxnSpPr>
          <p:spPr>
            <a:xfrm flipV="1">
              <a:off x="8306667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49" name="Oval 1448"/>
            <p:cNvSpPr/>
            <p:nvPr/>
          </p:nvSpPr>
          <p:spPr>
            <a:xfrm flipV="1">
              <a:off x="8238008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50" name="Straight Connector 1449"/>
            <p:cNvCxnSpPr/>
            <p:nvPr/>
          </p:nvCxnSpPr>
          <p:spPr>
            <a:xfrm>
              <a:off x="8356316" y="113199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1" name="Straight Connector 1450"/>
            <p:cNvCxnSpPr/>
            <p:nvPr/>
          </p:nvCxnSpPr>
          <p:spPr>
            <a:xfrm>
              <a:off x="8406217" y="113199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2" name="Oval 1451"/>
            <p:cNvSpPr/>
            <p:nvPr/>
          </p:nvSpPr>
          <p:spPr>
            <a:xfrm>
              <a:off x="8337558" y="104400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53" name="Straight Connector 1452"/>
            <p:cNvCxnSpPr/>
            <p:nvPr/>
          </p:nvCxnSpPr>
          <p:spPr>
            <a:xfrm>
              <a:off x="8468188" y="109239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4" name="Straight Connector 1453"/>
            <p:cNvCxnSpPr/>
            <p:nvPr/>
          </p:nvCxnSpPr>
          <p:spPr>
            <a:xfrm>
              <a:off x="8510339" y="109239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5" name="Oval 1454"/>
            <p:cNvSpPr/>
            <p:nvPr/>
          </p:nvSpPr>
          <p:spPr>
            <a:xfrm>
              <a:off x="8441680" y="100440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56" name="Straight Connector 1455"/>
            <p:cNvCxnSpPr/>
            <p:nvPr/>
          </p:nvCxnSpPr>
          <p:spPr>
            <a:xfrm flipV="1">
              <a:off x="8468187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7" name="Straight Connector 1456"/>
            <p:cNvCxnSpPr/>
            <p:nvPr/>
          </p:nvCxnSpPr>
          <p:spPr>
            <a:xfrm flipV="1">
              <a:off x="8510338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8" name="Oval 1457"/>
            <p:cNvSpPr/>
            <p:nvPr/>
          </p:nvSpPr>
          <p:spPr>
            <a:xfrm flipV="1">
              <a:off x="8441680" y="144440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459" name="Rectangle 1458"/>
            <p:cNvSpPr/>
            <p:nvPr/>
          </p:nvSpPr>
          <p:spPr>
            <a:xfrm>
              <a:off x="9860403" y="557438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0" name="TextBox 1459"/>
            <p:cNvSpPr txBox="1"/>
            <p:nvPr/>
          </p:nvSpPr>
          <p:spPr>
            <a:xfrm>
              <a:off x="6858038" y="722828"/>
              <a:ext cx="1019830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movement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461" name="TextBox 1460"/>
            <p:cNvSpPr txBox="1"/>
            <p:nvPr/>
          </p:nvSpPr>
          <p:spPr>
            <a:xfrm>
              <a:off x="6932581" y="2097010"/>
              <a:ext cx="870751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recovery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462" name="Rectangle 1461"/>
            <p:cNvSpPr/>
            <p:nvPr/>
          </p:nvSpPr>
          <p:spPr>
            <a:xfrm>
              <a:off x="1789870" y="3842612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3" name="Rectangle 1462"/>
            <p:cNvSpPr/>
            <p:nvPr/>
          </p:nvSpPr>
          <p:spPr>
            <a:xfrm>
              <a:off x="3742646" y="386434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4" name="Freeform 1463"/>
            <p:cNvSpPr/>
            <p:nvPr/>
          </p:nvSpPr>
          <p:spPr>
            <a:xfrm>
              <a:off x="2905883" y="3639397"/>
              <a:ext cx="63470" cy="238979"/>
            </a:xfrm>
            <a:custGeom>
              <a:avLst/>
              <a:gdLst>
                <a:gd name="connsiteX0" fmla="*/ 12471 w 155214"/>
                <a:gd name="connsiteY0" fmla="*/ 279400 h 279400"/>
                <a:gd name="connsiteX1" fmla="*/ 6121 w 155214"/>
                <a:gd name="connsiteY1" fmla="*/ 203200 h 279400"/>
                <a:gd name="connsiteX2" fmla="*/ 88671 w 155214"/>
                <a:gd name="connsiteY2" fmla="*/ 165100 h 279400"/>
                <a:gd name="connsiteX3" fmla="*/ 152171 w 155214"/>
                <a:gd name="connsiteY3" fmla="*/ 101600 h 279400"/>
                <a:gd name="connsiteX4" fmla="*/ 145821 w 155214"/>
                <a:gd name="connsiteY4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14" h="279400">
                  <a:moveTo>
                    <a:pt x="12471" y="279400"/>
                  </a:moveTo>
                  <a:cubicBezTo>
                    <a:pt x="2946" y="250825"/>
                    <a:pt x="-6579" y="222250"/>
                    <a:pt x="6121" y="203200"/>
                  </a:cubicBezTo>
                  <a:cubicBezTo>
                    <a:pt x="18821" y="184150"/>
                    <a:pt x="64329" y="182033"/>
                    <a:pt x="88671" y="165100"/>
                  </a:cubicBezTo>
                  <a:cubicBezTo>
                    <a:pt x="113013" y="148167"/>
                    <a:pt x="142646" y="129117"/>
                    <a:pt x="152171" y="101600"/>
                  </a:cubicBezTo>
                  <a:cubicBezTo>
                    <a:pt x="161696" y="74083"/>
                    <a:pt x="145821" y="0"/>
                    <a:pt x="145821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465" name="TextBox 1464"/>
            <p:cNvSpPr txBox="1"/>
            <p:nvPr/>
          </p:nvSpPr>
          <p:spPr>
            <a:xfrm>
              <a:off x="1900465" y="3587639"/>
              <a:ext cx="55577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Out (+)</a:t>
              </a:r>
            </a:p>
          </p:txBody>
        </p:sp>
        <p:sp>
          <p:nvSpPr>
            <p:cNvPr id="1466" name="TextBox 1465"/>
            <p:cNvSpPr txBox="1"/>
            <p:nvPr/>
          </p:nvSpPr>
          <p:spPr>
            <a:xfrm>
              <a:off x="1900465" y="4477808"/>
              <a:ext cx="42642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In (–)</a:t>
              </a:r>
            </a:p>
          </p:txBody>
        </p:sp>
        <p:cxnSp>
          <p:nvCxnSpPr>
            <p:cNvPr id="1467" name="Straight Connector 1466"/>
            <p:cNvCxnSpPr/>
            <p:nvPr/>
          </p:nvCxnSpPr>
          <p:spPr>
            <a:xfrm>
              <a:off x="6012180" y="398959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8" name="Oval 1467"/>
            <p:cNvSpPr/>
            <p:nvPr/>
          </p:nvSpPr>
          <p:spPr>
            <a:xfrm>
              <a:off x="5917773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69" name="Straight Connector 1468"/>
            <p:cNvCxnSpPr/>
            <p:nvPr/>
          </p:nvCxnSpPr>
          <p:spPr>
            <a:xfrm flipV="1">
              <a:off x="5872554" y="415350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0" name="Oval 1469"/>
            <p:cNvSpPr/>
            <p:nvPr/>
          </p:nvSpPr>
          <p:spPr>
            <a:xfrm>
              <a:off x="5943521" y="390160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471" name="Oval 1470"/>
            <p:cNvSpPr/>
            <p:nvPr/>
          </p:nvSpPr>
          <p:spPr>
            <a:xfrm flipV="1">
              <a:off x="5823551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72" name="Straight Connector 1471"/>
            <p:cNvCxnSpPr/>
            <p:nvPr/>
          </p:nvCxnSpPr>
          <p:spPr>
            <a:xfrm flipV="1">
              <a:off x="5661615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3" name="Oval 1472"/>
            <p:cNvSpPr/>
            <p:nvPr/>
          </p:nvSpPr>
          <p:spPr>
            <a:xfrm flipV="1">
              <a:off x="5625208" y="434258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74" name="Straight Connector 1473"/>
            <p:cNvCxnSpPr/>
            <p:nvPr/>
          </p:nvCxnSpPr>
          <p:spPr>
            <a:xfrm>
              <a:off x="4863513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5" name="Straight Connector 1474"/>
            <p:cNvCxnSpPr/>
            <p:nvPr/>
          </p:nvCxnSpPr>
          <p:spPr>
            <a:xfrm>
              <a:off x="4905663" y="394827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6" name="Oval 1475"/>
            <p:cNvSpPr/>
            <p:nvPr/>
          </p:nvSpPr>
          <p:spPr>
            <a:xfrm>
              <a:off x="4837005" y="386028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77" name="Straight Connector 1476"/>
            <p:cNvCxnSpPr/>
            <p:nvPr/>
          </p:nvCxnSpPr>
          <p:spPr>
            <a:xfrm flipV="1">
              <a:off x="4863513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8" name="Straight Connector 1477"/>
            <p:cNvCxnSpPr/>
            <p:nvPr/>
          </p:nvCxnSpPr>
          <p:spPr>
            <a:xfrm flipV="1">
              <a:off x="4905664" y="413858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9" name="Oval 1478"/>
            <p:cNvSpPr/>
            <p:nvPr/>
          </p:nvSpPr>
          <p:spPr>
            <a:xfrm flipV="1">
              <a:off x="4837005" y="4300280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80" name="Straight Connector 1479"/>
            <p:cNvCxnSpPr/>
            <p:nvPr/>
          </p:nvCxnSpPr>
          <p:spPr>
            <a:xfrm>
              <a:off x="495821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1" name="Straight Connector 1480"/>
            <p:cNvCxnSpPr/>
            <p:nvPr/>
          </p:nvCxnSpPr>
          <p:spPr>
            <a:xfrm>
              <a:off x="5000367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2" name="Oval 1481"/>
            <p:cNvSpPr/>
            <p:nvPr/>
          </p:nvSpPr>
          <p:spPr>
            <a:xfrm>
              <a:off x="4931709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83" name="Straight Connector 1482"/>
            <p:cNvCxnSpPr/>
            <p:nvPr/>
          </p:nvCxnSpPr>
          <p:spPr>
            <a:xfrm>
              <a:off x="5052439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4" name="Straight Connector 1483"/>
            <p:cNvCxnSpPr/>
            <p:nvPr/>
          </p:nvCxnSpPr>
          <p:spPr>
            <a:xfrm>
              <a:off x="5094589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5" name="Oval 1484"/>
            <p:cNvSpPr/>
            <p:nvPr/>
          </p:nvSpPr>
          <p:spPr>
            <a:xfrm>
              <a:off x="5025931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86" name="Straight Connector 1485"/>
            <p:cNvCxnSpPr/>
            <p:nvPr/>
          </p:nvCxnSpPr>
          <p:spPr>
            <a:xfrm>
              <a:off x="514666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7" name="Straight Connector 1486"/>
            <p:cNvCxnSpPr/>
            <p:nvPr/>
          </p:nvCxnSpPr>
          <p:spPr>
            <a:xfrm>
              <a:off x="5188810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8" name="Oval 1487"/>
            <p:cNvSpPr/>
            <p:nvPr/>
          </p:nvSpPr>
          <p:spPr>
            <a:xfrm>
              <a:off x="5120152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89" name="Straight Connector 1488"/>
            <p:cNvCxnSpPr/>
            <p:nvPr/>
          </p:nvCxnSpPr>
          <p:spPr>
            <a:xfrm>
              <a:off x="5240883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0" name="Straight Connector 1489"/>
            <p:cNvCxnSpPr/>
            <p:nvPr/>
          </p:nvCxnSpPr>
          <p:spPr>
            <a:xfrm>
              <a:off x="5283033" y="394981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1" name="Oval 1490"/>
            <p:cNvSpPr/>
            <p:nvPr/>
          </p:nvSpPr>
          <p:spPr>
            <a:xfrm>
              <a:off x="5214375" y="3861823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92" name="Straight Connector 1491"/>
            <p:cNvCxnSpPr/>
            <p:nvPr/>
          </p:nvCxnSpPr>
          <p:spPr>
            <a:xfrm flipV="1">
              <a:off x="4958217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3" name="Straight Connector 1492"/>
            <p:cNvCxnSpPr/>
            <p:nvPr/>
          </p:nvCxnSpPr>
          <p:spPr>
            <a:xfrm flipV="1">
              <a:off x="500036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4" name="Oval 1493"/>
            <p:cNvSpPr/>
            <p:nvPr/>
          </p:nvSpPr>
          <p:spPr>
            <a:xfrm flipV="1">
              <a:off x="4931709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95" name="Straight Connector 1494"/>
            <p:cNvCxnSpPr/>
            <p:nvPr/>
          </p:nvCxnSpPr>
          <p:spPr>
            <a:xfrm flipV="1">
              <a:off x="505243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6" name="Straight Connector 1495"/>
            <p:cNvCxnSpPr/>
            <p:nvPr/>
          </p:nvCxnSpPr>
          <p:spPr>
            <a:xfrm flipV="1">
              <a:off x="5094588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7" name="Oval 1496"/>
            <p:cNvSpPr/>
            <p:nvPr/>
          </p:nvSpPr>
          <p:spPr>
            <a:xfrm flipV="1">
              <a:off x="5025931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498" name="Straight Connector 1497"/>
            <p:cNvCxnSpPr/>
            <p:nvPr/>
          </p:nvCxnSpPr>
          <p:spPr>
            <a:xfrm flipV="1">
              <a:off x="514666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9" name="Straight Connector 1498"/>
            <p:cNvCxnSpPr/>
            <p:nvPr/>
          </p:nvCxnSpPr>
          <p:spPr>
            <a:xfrm flipV="1">
              <a:off x="518881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0" name="Oval 1499"/>
            <p:cNvSpPr/>
            <p:nvPr/>
          </p:nvSpPr>
          <p:spPr>
            <a:xfrm flipV="1">
              <a:off x="5120152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01" name="Straight Connector 1500"/>
            <p:cNvCxnSpPr/>
            <p:nvPr/>
          </p:nvCxnSpPr>
          <p:spPr>
            <a:xfrm flipV="1">
              <a:off x="5240881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2" name="Straight Connector 1501"/>
            <p:cNvCxnSpPr/>
            <p:nvPr/>
          </p:nvCxnSpPr>
          <p:spPr>
            <a:xfrm flipV="1">
              <a:off x="5283032" y="414012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3" name="Oval 1502"/>
            <p:cNvSpPr/>
            <p:nvPr/>
          </p:nvSpPr>
          <p:spPr>
            <a:xfrm flipV="1">
              <a:off x="5214375" y="43018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04" name="Straight Connector 1503"/>
            <p:cNvCxnSpPr/>
            <p:nvPr/>
          </p:nvCxnSpPr>
          <p:spPr>
            <a:xfrm>
              <a:off x="4892087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5" name="Straight Connector 1504"/>
            <p:cNvCxnSpPr/>
            <p:nvPr/>
          </p:nvCxnSpPr>
          <p:spPr>
            <a:xfrm>
              <a:off x="4934238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6" name="Oval 1505"/>
            <p:cNvSpPr/>
            <p:nvPr/>
          </p:nvSpPr>
          <p:spPr>
            <a:xfrm>
              <a:off x="4865579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07" name="Straight Connector 1506"/>
            <p:cNvCxnSpPr/>
            <p:nvPr/>
          </p:nvCxnSpPr>
          <p:spPr>
            <a:xfrm>
              <a:off x="4986309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8" name="Straight Connector 1507"/>
            <p:cNvCxnSpPr/>
            <p:nvPr/>
          </p:nvCxnSpPr>
          <p:spPr>
            <a:xfrm>
              <a:off x="5028460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9" name="Oval 1508"/>
            <p:cNvSpPr/>
            <p:nvPr/>
          </p:nvSpPr>
          <p:spPr>
            <a:xfrm>
              <a:off x="4959801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10" name="Straight Connector 1509"/>
            <p:cNvCxnSpPr/>
            <p:nvPr/>
          </p:nvCxnSpPr>
          <p:spPr>
            <a:xfrm>
              <a:off x="5080531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1" name="Straight Connector 1510"/>
            <p:cNvCxnSpPr/>
            <p:nvPr/>
          </p:nvCxnSpPr>
          <p:spPr>
            <a:xfrm>
              <a:off x="5122682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2" name="Oval 1511"/>
            <p:cNvSpPr/>
            <p:nvPr/>
          </p:nvSpPr>
          <p:spPr>
            <a:xfrm>
              <a:off x="5054024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13" name="Straight Connector 1512"/>
            <p:cNvCxnSpPr/>
            <p:nvPr/>
          </p:nvCxnSpPr>
          <p:spPr>
            <a:xfrm>
              <a:off x="5174753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4" name="Straight Connector 1513"/>
            <p:cNvCxnSpPr/>
            <p:nvPr/>
          </p:nvCxnSpPr>
          <p:spPr>
            <a:xfrm>
              <a:off x="5216904" y="398955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5" name="Oval 1514"/>
            <p:cNvSpPr/>
            <p:nvPr/>
          </p:nvSpPr>
          <p:spPr>
            <a:xfrm>
              <a:off x="5148246" y="3901558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16" name="Straight Connector 1515"/>
            <p:cNvCxnSpPr/>
            <p:nvPr/>
          </p:nvCxnSpPr>
          <p:spPr>
            <a:xfrm flipV="1">
              <a:off x="4892087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7" name="Straight Connector 1516"/>
            <p:cNvCxnSpPr/>
            <p:nvPr/>
          </p:nvCxnSpPr>
          <p:spPr>
            <a:xfrm flipV="1">
              <a:off x="4934238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8" name="Oval 1517"/>
            <p:cNvSpPr/>
            <p:nvPr/>
          </p:nvSpPr>
          <p:spPr>
            <a:xfrm flipV="1">
              <a:off x="4865579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19" name="Straight Connector 1518"/>
            <p:cNvCxnSpPr/>
            <p:nvPr/>
          </p:nvCxnSpPr>
          <p:spPr>
            <a:xfrm flipV="1">
              <a:off x="4986309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0" name="Straight Connector 1519"/>
            <p:cNvCxnSpPr/>
            <p:nvPr/>
          </p:nvCxnSpPr>
          <p:spPr>
            <a:xfrm flipV="1">
              <a:off x="5028460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1" name="Oval 1520"/>
            <p:cNvSpPr/>
            <p:nvPr/>
          </p:nvSpPr>
          <p:spPr>
            <a:xfrm flipV="1">
              <a:off x="4959801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22" name="Straight Connector 1521"/>
            <p:cNvCxnSpPr/>
            <p:nvPr/>
          </p:nvCxnSpPr>
          <p:spPr>
            <a:xfrm flipV="1">
              <a:off x="5080531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3" name="Straight Connector 1522"/>
            <p:cNvCxnSpPr/>
            <p:nvPr/>
          </p:nvCxnSpPr>
          <p:spPr>
            <a:xfrm flipV="1">
              <a:off x="5122682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4" name="Oval 1523"/>
            <p:cNvSpPr/>
            <p:nvPr/>
          </p:nvSpPr>
          <p:spPr>
            <a:xfrm flipV="1">
              <a:off x="5054024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25" name="Straight Connector 1524"/>
            <p:cNvCxnSpPr/>
            <p:nvPr/>
          </p:nvCxnSpPr>
          <p:spPr>
            <a:xfrm flipV="1">
              <a:off x="5174753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6" name="Straight Connector 1525"/>
            <p:cNvCxnSpPr/>
            <p:nvPr/>
          </p:nvCxnSpPr>
          <p:spPr>
            <a:xfrm flipV="1">
              <a:off x="5216903" y="4179856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7" name="Oval 1526"/>
            <p:cNvSpPr/>
            <p:nvPr/>
          </p:nvSpPr>
          <p:spPr>
            <a:xfrm flipV="1">
              <a:off x="5148246" y="434155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28" name="Straight Connector 1527"/>
            <p:cNvCxnSpPr/>
            <p:nvPr/>
          </p:nvCxnSpPr>
          <p:spPr>
            <a:xfrm>
              <a:off x="533917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9" name="Straight Connector 1528"/>
            <p:cNvCxnSpPr/>
            <p:nvPr/>
          </p:nvCxnSpPr>
          <p:spPr>
            <a:xfrm>
              <a:off x="5381326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0" name="Oval 1529"/>
            <p:cNvSpPr/>
            <p:nvPr/>
          </p:nvSpPr>
          <p:spPr>
            <a:xfrm>
              <a:off x="5312668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31" name="Straight Connector 1530"/>
            <p:cNvCxnSpPr/>
            <p:nvPr/>
          </p:nvCxnSpPr>
          <p:spPr>
            <a:xfrm>
              <a:off x="543339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2" name="Straight Connector 1531"/>
            <p:cNvCxnSpPr/>
            <p:nvPr/>
          </p:nvCxnSpPr>
          <p:spPr>
            <a:xfrm>
              <a:off x="5475549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3" name="Oval 1532"/>
            <p:cNvSpPr/>
            <p:nvPr/>
          </p:nvSpPr>
          <p:spPr>
            <a:xfrm>
              <a:off x="5406891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34" name="Straight Connector 1533"/>
            <p:cNvCxnSpPr/>
            <p:nvPr/>
          </p:nvCxnSpPr>
          <p:spPr>
            <a:xfrm>
              <a:off x="5527621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5" name="Straight Connector 1534"/>
            <p:cNvCxnSpPr/>
            <p:nvPr/>
          </p:nvCxnSpPr>
          <p:spPr>
            <a:xfrm>
              <a:off x="5569771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6" name="Oval 1535"/>
            <p:cNvSpPr/>
            <p:nvPr/>
          </p:nvSpPr>
          <p:spPr>
            <a:xfrm>
              <a:off x="5501113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37" name="Straight Connector 1536"/>
            <p:cNvCxnSpPr/>
            <p:nvPr/>
          </p:nvCxnSpPr>
          <p:spPr>
            <a:xfrm>
              <a:off x="5621842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8" name="Straight Connector 1537"/>
            <p:cNvCxnSpPr/>
            <p:nvPr/>
          </p:nvCxnSpPr>
          <p:spPr>
            <a:xfrm>
              <a:off x="5663992" y="395097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9" name="Oval 1538"/>
            <p:cNvSpPr/>
            <p:nvPr/>
          </p:nvSpPr>
          <p:spPr>
            <a:xfrm>
              <a:off x="5595334" y="386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40" name="Straight Connector 1539"/>
            <p:cNvCxnSpPr/>
            <p:nvPr/>
          </p:nvCxnSpPr>
          <p:spPr>
            <a:xfrm flipV="1">
              <a:off x="5339176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" name="Straight Connector 1540"/>
            <p:cNvCxnSpPr/>
            <p:nvPr/>
          </p:nvCxnSpPr>
          <p:spPr>
            <a:xfrm flipV="1">
              <a:off x="5381327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2" name="Oval 1541"/>
            <p:cNvSpPr/>
            <p:nvPr/>
          </p:nvSpPr>
          <p:spPr>
            <a:xfrm flipV="1">
              <a:off x="5312668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43" name="Straight Connector 1542"/>
            <p:cNvCxnSpPr/>
            <p:nvPr/>
          </p:nvCxnSpPr>
          <p:spPr>
            <a:xfrm flipV="1">
              <a:off x="5433398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4" name="Straight Connector 1543"/>
            <p:cNvCxnSpPr/>
            <p:nvPr/>
          </p:nvCxnSpPr>
          <p:spPr>
            <a:xfrm flipV="1">
              <a:off x="5475549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5" name="Oval 1544"/>
            <p:cNvSpPr/>
            <p:nvPr/>
          </p:nvSpPr>
          <p:spPr>
            <a:xfrm flipV="1">
              <a:off x="5406891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46" name="Straight Connector 1545"/>
            <p:cNvCxnSpPr/>
            <p:nvPr/>
          </p:nvCxnSpPr>
          <p:spPr>
            <a:xfrm flipV="1">
              <a:off x="5527620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7" name="Straight Connector 1546"/>
            <p:cNvCxnSpPr/>
            <p:nvPr/>
          </p:nvCxnSpPr>
          <p:spPr>
            <a:xfrm flipV="1">
              <a:off x="5569771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8" name="Oval 1547"/>
            <p:cNvSpPr/>
            <p:nvPr/>
          </p:nvSpPr>
          <p:spPr>
            <a:xfrm flipV="1">
              <a:off x="5501113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49" name="Straight Connector 1548"/>
            <p:cNvCxnSpPr/>
            <p:nvPr/>
          </p:nvCxnSpPr>
          <p:spPr>
            <a:xfrm flipV="1">
              <a:off x="5621842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0" name="Straight Connector 1549"/>
            <p:cNvCxnSpPr/>
            <p:nvPr/>
          </p:nvCxnSpPr>
          <p:spPr>
            <a:xfrm flipV="1">
              <a:off x="5663992" y="414128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1" name="Oval 1550"/>
            <p:cNvSpPr/>
            <p:nvPr/>
          </p:nvSpPr>
          <p:spPr>
            <a:xfrm flipV="1">
              <a:off x="5595334" y="430298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52" name="Straight Connector 1551"/>
            <p:cNvCxnSpPr/>
            <p:nvPr/>
          </p:nvCxnSpPr>
          <p:spPr>
            <a:xfrm>
              <a:off x="5270704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3" name="Straight Connector 1552"/>
            <p:cNvCxnSpPr/>
            <p:nvPr/>
          </p:nvCxnSpPr>
          <p:spPr>
            <a:xfrm>
              <a:off x="5312854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4" name="Oval 1553"/>
            <p:cNvSpPr/>
            <p:nvPr/>
          </p:nvSpPr>
          <p:spPr>
            <a:xfrm>
              <a:off x="5244196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55" name="Straight Connector 1554"/>
            <p:cNvCxnSpPr/>
            <p:nvPr/>
          </p:nvCxnSpPr>
          <p:spPr>
            <a:xfrm>
              <a:off x="536492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6" name="Straight Connector 1555"/>
            <p:cNvCxnSpPr/>
            <p:nvPr/>
          </p:nvCxnSpPr>
          <p:spPr>
            <a:xfrm>
              <a:off x="5407076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7" name="Oval 1556"/>
            <p:cNvSpPr/>
            <p:nvPr/>
          </p:nvSpPr>
          <p:spPr>
            <a:xfrm>
              <a:off x="5338418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58" name="Straight Connector 1557"/>
            <p:cNvCxnSpPr/>
            <p:nvPr/>
          </p:nvCxnSpPr>
          <p:spPr>
            <a:xfrm>
              <a:off x="5459148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5501298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0" name="Oval 1559"/>
            <p:cNvSpPr/>
            <p:nvPr/>
          </p:nvSpPr>
          <p:spPr>
            <a:xfrm>
              <a:off x="5432640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61" name="Straight Connector 1560"/>
            <p:cNvCxnSpPr/>
            <p:nvPr/>
          </p:nvCxnSpPr>
          <p:spPr>
            <a:xfrm>
              <a:off x="5553369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5595519" y="39895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3" name="Oval 1562"/>
            <p:cNvSpPr/>
            <p:nvPr/>
          </p:nvSpPr>
          <p:spPr>
            <a:xfrm>
              <a:off x="5526861" y="39015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64" name="Straight Connector 1563"/>
            <p:cNvCxnSpPr/>
            <p:nvPr/>
          </p:nvCxnSpPr>
          <p:spPr>
            <a:xfrm flipV="1">
              <a:off x="5269499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 flipV="1">
              <a:off x="5311650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6" name="Oval 1565"/>
            <p:cNvSpPr/>
            <p:nvPr/>
          </p:nvSpPr>
          <p:spPr>
            <a:xfrm flipV="1">
              <a:off x="5242992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67" name="Straight Connector 1566"/>
            <p:cNvCxnSpPr/>
            <p:nvPr/>
          </p:nvCxnSpPr>
          <p:spPr>
            <a:xfrm flipV="1">
              <a:off x="5363721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8" name="Straight Connector 1567"/>
            <p:cNvCxnSpPr/>
            <p:nvPr/>
          </p:nvCxnSpPr>
          <p:spPr>
            <a:xfrm flipV="1">
              <a:off x="5405872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9" name="Oval 1568"/>
            <p:cNvSpPr/>
            <p:nvPr/>
          </p:nvSpPr>
          <p:spPr>
            <a:xfrm flipV="1">
              <a:off x="5337214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70" name="Straight Connector 1569"/>
            <p:cNvCxnSpPr/>
            <p:nvPr/>
          </p:nvCxnSpPr>
          <p:spPr>
            <a:xfrm flipV="1">
              <a:off x="5457943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1" name="Straight Connector 1570"/>
            <p:cNvCxnSpPr/>
            <p:nvPr/>
          </p:nvCxnSpPr>
          <p:spPr>
            <a:xfrm flipV="1">
              <a:off x="5500094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2" name="Oval 1571"/>
            <p:cNvSpPr/>
            <p:nvPr/>
          </p:nvSpPr>
          <p:spPr>
            <a:xfrm flipV="1">
              <a:off x="5431436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73" name="Straight Connector 1572"/>
            <p:cNvCxnSpPr/>
            <p:nvPr/>
          </p:nvCxnSpPr>
          <p:spPr>
            <a:xfrm flipV="1">
              <a:off x="5552165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4" name="Straight Connector 1573"/>
            <p:cNvCxnSpPr/>
            <p:nvPr/>
          </p:nvCxnSpPr>
          <p:spPr>
            <a:xfrm flipV="1">
              <a:off x="5594316" y="4178251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5" name="Oval 1574"/>
            <p:cNvSpPr/>
            <p:nvPr/>
          </p:nvSpPr>
          <p:spPr>
            <a:xfrm flipV="1">
              <a:off x="5525657" y="433995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76" name="Straight Connector 1575"/>
            <p:cNvCxnSpPr/>
            <p:nvPr/>
          </p:nvCxnSpPr>
          <p:spPr>
            <a:xfrm>
              <a:off x="603850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7" name="Straight Connector 1576"/>
            <p:cNvCxnSpPr/>
            <p:nvPr/>
          </p:nvCxnSpPr>
          <p:spPr>
            <a:xfrm>
              <a:off x="6080651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8" name="Oval 1577"/>
            <p:cNvSpPr/>
            <p:nvPr/>
          </p:nvSpPr>
          <p:spPr>
            <a:xfrm>
              <a:off x="6011993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79" name="Straight Connector 1578"/>
            <p:cNvCxnSpPr/>
            <p:nvPr/>
          </p:nvCxnSpPr>
          <p:spPr>
            <a:xfrm>
              <a:off x="613272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0" name="Straight Connector 1579"/>
            <p:cNvCxnSpPr/>
            <p:nvPr/>
          </p:nvCxnSpPr>
          <p:spPr>
            <a:xfrm>
              <a:off x="617487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1" name="Oval 1580"/>
            <p:cNvSpPr/>
            <p:nvPr/>
          </p:nvSpPr>
          <p:spPr>
            <a:xfrm>
              <a:off x="6106215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82" name="Straight Connector 1581"/>
            <p:cNvCxnSpPr/>
            <p:nvPr/>
          </p:nvCxnSpPr>
          <p:spPr>
            <a:xfrm>
              <a:off x="6226944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3" name="Straight Connector 1582"/>
            <p:cNvCxnSpPr/>
            <p:nvPr/>
          </p:nvCxnSpPr>
          <p:spPr>
            <a:xfrm>
              <a:off x="6269094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4" name="Oval 1583"/>
            <p:cNvSpPr/>
            <p:nvPr/>
          </p:nvSpPr>
          <p:spPr>
            <a:xfrm>
              <a:off x="6200436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85" name="Straight Connector 1584"/>
            <p:cNvCxnSpPr/>
            <p:nvPr/>
          </p:nvCxnSpPr>
          <p:spPr>
            <a:xfrm>
              <a:off x="6321166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6" name="Straight Connector 1585"/>
            <p:cNvCxnSpPr/>
            <p:nvPr/>
          </p:nvCxnSpPr>
          <p:spPr>
            <a:xfrm>
              <a:off x="6363316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7" name="Oval 1586"/>
            <p:cNvSpPr/>
            <p:nvPr/>
          </p:nvSpPr>
          <p:spPr>
            <a:xfrm>
              <a:off x="6294658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88" name="Straight Connector 1587"/>
            <p:cNvCxnSpPr/>
            <p:nvPr/>
          </p:nvCxnSpPr>
          <p:spPr>
            <a:xfrm>
              <a:off x="641538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9" name="Straight Connector 1588"/>
            <p:cNvCxnSpPr/>
            <p:nvPr/>
          </p:nvCxnSpPr>
          <p:spPr>
            <a:xfrm>
              <a:off x="6457538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0" name="Oval 1589"/>
            <p:cNvSpPr/>
            <p:nvPr/>
          </p:nvSpPr>
          <p:spPr>
            <a:xfrm>
              <a:off x="6388880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91" name="Straight Connector 1590"/>
            <p:cNvCxnSpPr/>
            <p:nvPr/>
          </p:nvCxnSpPr>
          <p:spPr>
            <a:xfrm>
              <a:off x="650961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2" name="Straight Connector 1591"/>
            <p:cNvCxnSpPr/>
            <p:nvPr/>
          </p:nvCxnSpPr>
          <p:spPr>
            <a:xfrm>
              <a:off x="6551760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3" name="Oval 1592"/>
            <p:cNvSpPr/>
            <p:nvPr/>
          </p:nvSpPr>
          <p:spPr>
            <a:xfrm>
              <a:off x="6483102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94" name="Straight Connector 1593"/>
            <p:cNvCxnSpPr/>
            <p:nvPr/>
          </p:nvCxnSpPr>
          <p:spPr>
            <a:xfrm>
              <a:off x="6603832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5" name="Straight Connector 1594"/>
            <p:cNvCxnSpPr/>
            <p:nvPr/>
          </p:nvCxnSpPr>
          <p:spPr>
            <a:xfrm>
              <a:off x="6645982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6" name="Oval 1595"/>
            <p:cNvSpPr/>
            <p:nvPr/>
          </p:nvSpPr>
          <p:spPr>
            <a:xfrm>
              <a:off x="6577324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597" name="Straight Connector 1596"/>
            <p:cNvCxnSpPr/>
            <p:nvPr/>
          </p:nvCxnSpPr>
          <p:spPr>
            <a:xfrm>
              <a:off x="669805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8" name="Straight Connector 1597"/>
            <p:cNvCxnSpPr/>
            <p:nvPr/>
          </p:nvCxnSpPr>
          <p:spPr>
            <a:xfrm>
              <a:off x="6740203" y="395098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9" name="Oval 1598"/>
            <p:cNvSpPr/>
            <p:nvPr/>
          </p:nvSpPr>
          <p:spPr>
            <a:xfrm>
              <a:off x="6671545" y="386298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00" name="Straight Connector 1599"/>
            <p:cNvCxnSpPr/>
            <p:nvPr/>
          </p:nvCxnSpPr>
          <p:spPr>
            <a:xfrm flipV="1">
              <a:off x="603850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1" name="Straight Connector 1600"/>
            <p:cNvCxnSpPr/>
            <p:nvPr/>
          </p:nvCxnSpPr>
          <p:spPr>
            <a:xfrm flipV="1">
              <a:off x="6080651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2" name="Oval 1601"/>
            <p:cNvSpPr/>
            <p:nvPr/>
          </p:nvSpPr>
          <p:spPr>
            <a:xfrm flipV="1">
              <a:off x="6011993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03" name="Straight Connector 1602"/>
            <p:cNvCxnSpPr/>
            <p:nvPr/>
          </p:nvCxnSpPr>
          <p:spPr>
            <a:xfrm flipV="1">
              <a:off x="6132722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4" name="Straight Connector 1603"/>
            <p:cNvCxnSpPr/>
            <p:nvPr/>
          </p:nvCxnSpPr>
          <p:spPr>
            <a:xfrm flipV="1">
              <a:off x="617487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5" name="Oval 1604"/>
            <p:cNvSpPr/>
            <p:nvPr/>
          </p:nvSpPr>
          <p:spPr>
            <a:xfrm flipV="1">
              <a:off x="6106215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06" name="Straight Connector 1605"/>
            <p:cNvCxnSpPr/>
            <p:nvPr/>
          </p:nvCxnSpPr>
          <p:spPr>
            <a:xfrm flipV="1">
              <a:off x="6226944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7" name="Straight Connector 1606"/>
            <p:cNvCxnSpPr/>
            <p:nvPr/>
          </p:nvCxnSpPr>
          <p:spPr>
            <a:xfrm flipV="1">
              <a:off x="6269095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8" name="Oval 1607"/>
            <p:cNvSpPr/>
            <p:nvPr/>
          </p:nvSpPr>
          <p:spPr>
            <a:xfrm flipV="1">
              <a:off x="6200436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09" name="Straight Connector 1608"/>
            <p:cNvCxnSpPr/>
            <p:nvPr/>
          </p:nvCxnSpPr>
          <p:spPr>
            <a:xfrm flipV="1">
              <a:off x="6321166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0" name="Straight Connector 1609"/>
            <p:cNvCxnSpPr/>
            <p:nvPr/>
          </p:nvCxnSpPr>
          <p:spPr>
            <a:xfrm flipV="1">
              <a:off x="6363316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1" name="Oval 1610"/>
            <p:cNvSpPr/>
            <p:nvPr/>
          </p:nvSpPr>
          <p:spPr>
            <a:xfrm flipV="1">
              <a:off x="6294658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12" name="Straight Connector 1611"/>
            <p:cNvCxnSpPr/>
            <p:nvPr/>
          </p:nvCxnSpPr>
          <p:spPr>
            <a:xfrm flipV="1">
              <a:off x="6415387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3" name="Straight Connector 1612"/>
            <p:cNvCxnSpPr/>
            <p:nvPr/>
          </p:nvCxnSpPr>
          <p:spPr>
            <a:xfrm flipV="1">
              <a:off x="6457538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4" name="Oval 1613"/>
            <p:cNvSpPr/>
            <p:nvPr/>
          </p:nvSpPr>
          <p:spPr>
            <a:xfrm flipV="1">
              <a:off x="6388880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15" name="Straight Connector 1614"/>
            <p:cNvCxnSpPr/>
            <p:nvPr/>
          </p:nvCxnSpPr>
          <p:spPr>
            <a:xfrm flipV="1">
              <a:off x="6509609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6" name="Straight Connector 1615"/>
            <p:cNvCxnSpPr/>
            <p:nvPr/>
          </p:nvCxnSpPr>
          <p:spPr>
            <a:xfrm flipV="1">
              <a:off x="6551760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7" name="Oval 1616"/>
            <p:cNvSpPr/>
            <p:nvPr/>
          </p:nvSpPr>
          <p:spPr>
            <a:xfrm flipV="1">
              <a:off x="6483102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18" name="Straight Connector 1617"/>
            <p:cNvCxnSpPr/>
            <p:nvPr/>
          </p:nvCxnSpPr>
          <p:spPr>
            <a:xfrm flipV="1">
              <a:off x="6603831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9" name="Straight Connector 1618"/>
            <p:cNvCxnSpPr/>
            <p:nvPr/>
          </p:nvCxnSpPr>
          <p:spPr>
            <a:xfrm flipV="1">
              <a:off x="6645982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0" name="Oval 1619"/>
            <p:cNvSpPr/>
            <p:nvPr/>
          </p:nvSpPr>
          <p:spPr>
            <a:xfrm flipV="1">
              <a:off x="6577324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21" name="Straight Connector 1620"/>
            <p:cNvCxnSpPr/>
            <p:nvPr/>
          </p:nvCxnSpPr>
          <p:spPr>
            <a:xfrm flipV="1">
              <a:off x="669805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2" name="Straight Connector 1621"/>
            <p:cNvCxnSpPr/>
            <p:nvPr/>
          </p:nvCxnSpPr>
          <p:spPr>
            <a:xfrm flipV="1">
              <a:off x="6740203" y="414128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3" name="Oval 1622"/>
            <p:cNvSpPr/>
            <p:nvPr/>
          </p:nvSpPr>
          <p:spPr>
            <a:xfrm flipV="1">
              <a:off x="6671545" y="430298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24" name="Straight Connector 1623"/>
            <p:cNvCxnSpPr/>
            <p:nvPr/>
          </p:nvCxnSpPr>
          <p:spPr>
            <a:xfrm>
              <a:off x="606425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5" name="Straight Connector 1624"/>
            <p:cNvCxnSpPr/>
            <p:nvPr/>
          </p:nvCxnSpPr>
          <p:spPr>
            <a:xfrm>
              <a:off x="6106400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6" name="Oval 1625"/>
            <p:cNvSpPr/>
            <p:nvPr/>
          </p:nvSpPr>
          <p:spPr>
            <a:xfrm>
              <a:off x="6037742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27" name="Straight Connector 1626"/>
            <p:cNvCxnSpPr/>
            <p:nvPr/>
          </p:nvCxnSpPr>
          <p:spPr>
            <a:xfrm>
              <a:off x="615847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8" name="Straight Connector 1627"/>
            <p:cNvCxnSpPr/>
            <p:nvPr/>
          </p:nvCxnSpPr>
          <p:spPr>
            <a:xfrm>
              <a:off x="620062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9" name="Oval 1628"/>
            <p:cNvSpPr/>
            <p:nvPr/>
          </p:nvSpPr>
          <p:spPr>
            <a:xfrm>
              <a:off x="6131964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30" name="Straight Connector 1629"/>
            <p:cNvCxnSpPr/>
            <p:nvPr/>
          </p:nvCxnSpPr>
          <p:spPr>
            <a:xfrm>
              <a:off x="625269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1" name="Straight Connector 1630"/>
            <p:cNvCxnSpPr/>
            <p:nvPr/>
          </p:nvCxnSpPr>
          <p:spPr>
            <a:xfrm>
              <a:off x="629484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2" name="Oval 1631"/>
            <p:cNvSpPr/>
            <p:nvPr/>
          </p:nvSpPr>
          <p:spPr>
            <a:xfrm>
              <a:off x="6226185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33" name="Straight Connector 1632"/>
            <p:cNvCxnSpPr/>
            <p:nvPr/>
          </p:nvCxnSpPr>
          <p:spPr>
            <a:xfrm>
              <a:off x="6346915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4" name="Straight Connector 1633"/>
            <p:cNvCxnSpPr/>
            <p:nvPr/>
          </p:nvCxnSpPr>
          <p:spPr>
            <a:xfrm>
              <a:off x="6389065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5" name="Oval 1634"/>
            <p:cNvSpPr/>
            <p:nvPr/>
          </p:nvSpPr>
          <p:spPr>
            <a:xfrm>
              <a:off x="6320407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36" name="Straight Connector 1635"/>
            <p:cNvCxnSpPr/>
            <p:nvPr/>
          </p:nvCxnSpPr>
          <p:spPr>
            <a:xfrm>
              <a:off x="644113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7" name="Straight Connector 1636"/>
            <p:cNvCxnSpPr/>
            <p:nvPr/>
          </p:nvCxnSpPr>
          <p:spPr>
            <a:xfrm>
              <a:off x="6483287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8" name="Oval 1637"/>
            <p:cNvSpPr/>
            <p:nvPr/>
          </p:nvSpPr>
          <p:spPr>
            <a:xfrm>
              <a:off x="6414629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39" name="Straight Connector 1638"/>
            <p:cNvCxnSpPr/>
            <p:nvPr/>
          </p:nvCxnSpPr>
          <p:spPr>
            <a:xfrm>
              <a:off x="653535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0" name="Straight Connector 1639"/>
            <p:cNvCxnSpPr/>
            <p:nvPr/>
          </p:nvCxnSpPr>
          <p:spPr>
            <a:xfrm>
              <a:off x="6577509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1" name="Oval 1640"/>
            <p:cNvSpPr/>
            <p:nvPr/>
          </p:nvSpPr>
          <p:spPr>
            <a:xfrm>
              <a:off x="6508851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42" name="Straight Connector 1641"/>
            <p:cNvCxnSpPr/>
            <p:nvPr/>
          </p:nvCxnSpPr>
          <p:spPr>
            <a:xfrm>
              <a:off x="6629581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3" name="Straight Connector 1642"/>
            <p:cNvCxnSpPr/>
            <p:nvPr/>
          </p:nvCxnSpPr>
          <p:spPr>
            <a:xfrm>
              <a:off x="6671731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4" name="Oval 1643"/>
            <p:cNvSpPr/>
            <p:nvPr/>
          </p:nvSpPr>
          <p:spPr>
            <a:xfrm>
              <a:off x="6603073" y="390160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45" name="Straight Connector 1644"/>
            <p:cNvCxnSpPr/>
            <p:nvPr/>
          </p:nvCxnSpPr>
          <p:spPr>
            <a:xfrm>
              <a:off x="6720033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6" name="Straight Connector 1645"/>
            <p:cNvCxnSpPr/>
            <p:nvPr/>
          </p:nvCxnSpPr>
          <p:spPr>
            <a:xfrm>
              <a:off x="6762182" y="398959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7" name="Oval 1646"/>
            <p:cNvSpPr/>
            <p:nvPr/>
          </p:nvSpPr>
          <p:spPr>
            <a:xfrm>
              <a:off x="6693523" y="3901600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48" name="Straight Connector 1647"/>
            <p:cNvCxnSpPr/>
            <p:nvPr/>
          </p:nvCxnSpPr>
          <p:spPr>
            <a:xfrm flipV="1">
              <a:off x="6010973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9" name="Straight Connector 1648"/>
            <p:cNvCxnSpPr/>
            <p:nvPr/>
          </p:nvCxnSpPr>
          <p:spPr>
            <a:xfrm flipV="1">
              <a:off x="606304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0" name="Straight Connector 1649"/>
            <p:cNvCxnSpPr/>
            <p:nvPr/>
          </p:nvCxnSpPr>
          <p:spPr>
            <a:xfrm flipV="1">
              <a:off x="610519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1" name="Oval 1650"/>
            <p:cNvSpPr/>
            <p:nvPr/>
          </p:nvSpPr>
          <p:spPr>
            <a:xfrm flipV="1">
              <a:off x="6036538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52" name="Straight Connector 1651"/>
            <p:cNvCxnSpPr/>
            <p:nvPr/>
          </p:nvCxnSpPr>
          <p:spPr>
            <a:xfrm flipV="1">
              <a:off x="615726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3" name="Straight Connector 1652"/>
            <p:cNvCxnSpPr/>
            <p:nvPr/>
          </p:nvCxnSpPr>
          <p:spPr>
            <a:xfrm flipV="1">
              <a:off x="619941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4" name="Oval 1653"/>
            <p:cNvSpPr/>
            <p:nvPr/>
          </p:nvSpPr>
          <p:spPr>
            <a:xfrm flipV="1">
              <a:off x="6130760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55" name="Straight Connector 1654"/>
            <p:cNvCxnSpPr/>
            <p:nvPr/>
          </p:nvCxnSpPr>
          <p:spPr>
            <a:xfrm flipV="1">
              <a:off x="6251489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6" name="Straight Connector 1655"/>
            <p:cNvCxnSpPr/>
            <p:nvPr/>
          </p:nvCxnSpPr>
          <p:spPr>
            <a:xfrm flipV="1">
              <a:off x="6293639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57" name="Oval 1656"/>
            <p:cNvSpPr/>
            <p:nvPr/>
          </p:nvSpPr>
          <p:spPr>
            <a:xfrm flipV="1">
              <a:off x="6224982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58" name="Straight Connector 1657"/>
            <p:cNvCxnSpPr/>
            <p:nvPr/>
          </p:nvCxnSpPr>
          <p:spPr>
            <a:xfrm flipV="1">
              <a:off x="634571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9" name="Straight Connector 1658"/>
            <p:cNvCxnSpPr/>
            <p:nvPr/>
          </p:nvCxnSpPr>
          <p:spPr>
            <a:xfrm flipV="1">
              <a:off x="638786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0" name="Oval 1659"/>
            <p:cNvSpPr/>
            <p:nvPr/>
          </p:nvSpPr>
          <p:spPr>
            <a:xfrm flipV="1">
              <a:off x="6319203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61" name="Straight Connector 1660"/>
            <p:cNvCxnSpPr/>
            <p:nvPr/>
          </p:nvCxnSpPr>
          <p:spPr>
            <a:xfrm flipV="1">
              <a:off x="6439931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2" name="Straight Connector 1661"/>
            <p:cNvCxnSpPr/>
            <p:nvPr/>
          </p:nvCxnSpPr>
          <p:spPr>
            <a:xfrm flipV="1">
              <a:off x="6482083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3" name="Oval 1662"/>
            <p:cNvSpPr/>
            <p:nvPr/>
          </p:nvSpPr>
          <p:spPr>
            <a:xfrm flipV="1">
              <a:off x="6413426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64" name="Straight Connector 1663"/>
            <p:cNvCxnSpPr/>
            <p:nvPr/>
          </p:nvCxnSpPr>
          <p:spPr>
            <a:xfrm flipV="1">
              <a:off x="653415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5" name="Straight Connector 1664"/>
            <p:cNvCxnSpPr/>
            <p:nvPr/>
          </p:nvCxnSpPr>
          <p:spPr>
            <a:xfrm flipV="1">
              <a:off x="657630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6" name="Oval 1665"/>
            <p:cNvSpPr/>
            <p:nvPr/>
          </p:nvSpPr>
          <p:spPr>
            <a:xfrm flipV="1">
              <a:off x="6507647" y="433995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67" name="Straight Connector 1666"/>
            <p:cNvCxnSpPr/>
            <p:nvPr/>
          </p:nvCxnSpPr>
          <p:spPr>
            <a:xfrm flipV="1">
              <a:off x="6628375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8" name="Straight Connector 1667"/>
            <p:cNvCxnSpPr/>
            <p:nvPr/>
          </p:nvCxnSpPr>
          <p:spPr>
            <a:xfrm flipV="1">
              <a:off x="667052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69" name="Oval 1668"/>
            <p:cNvSpPr/>
            <p:nvPr/>
          </p:nvSpPr>
          <p:spPr>
            <a:xfrm flipV="1">
              <a:off x="6601871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70" name="Straight Connector 1669"/>
            <p:cNvCxnSpPr/>
            <p:nvPr/>
          </p:nvCxnSpPr>
          <p:spPr>
            <a:xfrm flipV="1">
              <a:off x="6718824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1" name="Straight Connector 1670"/>
            <p:cNvCxnSpPr/>
            <p:nvPr/>
          </p:nvCxnSpPr>
          <p:spPr>
            <a:xfrm flipV="1">
              <a:off x="6760977" y="417825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2" name="Oval 1671"/>
            <p:cNvSpPr/>
            <p:nvPr/>
          </p:nvSpPr>
          <p:spPr>
            <a:xfrm flipV="1">
              <a:off x="6692320" y="433994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73" name="Straight Connector 1672"/>
            <p:cNvCxnSpPr/>
            <p:nvPr/>
          </p:nvCxnSpPr>
          <p:spPr>
            <a:xfrm>
              <a:off x="5651716" y="39905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4" name="Straight Connector 1673"/>
            <p:cNvCxnSpPr/>
            <p:nvPr/>
          </p:nvCxnSpPr>
          <p:spPr>
            <a:xfrm>
              <a:off x="5693867" y="39905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5" name="Oval 1674"/>
            <p:cNvSpPr/>
            <p:nvPr/>
          </p:nvSpPr>
          <p:spPr>
            <a:xfrm>
              <a:off x="5625208" y="39025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676" name="Can 1675"/>
            <p:cNvSpPr/>
            <p:nvPr/>
          </p:nvSpPr>
          <p:spPr>
            <a:xfrm rot="935188">
              <a:off x="5672081" y="3803220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677" name="Can 1676"/>
            <p:cNvSpPr/>
            <p:nvPr/>
          </p:nvSpPr>
          <p:spPr>
            <a:xfrm rot="716159">
              <a:off x="5901709" y="3824976"/>
              <a:ext cx="123773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78" name="Straight Connector 1677"/>
            <p:cNvCxnSpPr/>
            <p:nvPr/>
          </p:nvCxnSpPr>
          <p:spPr>
            <a:xfrm>
              <a:off x="5755837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9" name="Straight Connector 1678"/>
            <p:cNvCxnSpPr/>
            <p:nvPr/>
          </p:nvCxnSpPr>
          <p:spPr>
            <a:xfrm>
              <a:off x="5797988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0" name="Oval 1679"/>
            <p:cNvSpPr/>
            <p:nvPr/>
          </p:nvSpPr>
          <p:spPr>
            <a:xfrm>
              <a:off x="5729329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81" name="Straight Connector 1680"/>
            <p:cNvCxnSpPr/>
            <p:nvPr/>
          </p:nvCxnSpPr>
          <p:spPr>
            <a:xfrm>
              <a:off x="5850059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2" name="Straight Connector 1681"/>
            <p:cNvCxnSpPr/>
            <p:nvPr/>
          </p:nvCxnSpPr>
          <p:spPr>
            <a:xfrm>
              <a:off x="5892210" y="3950981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3" name="Oval 1682"/>
            <p:cNvSpPr/>
            <p:nvPr/>
          </p:nvSpPr>
          <p:spPr>
            <a:xfrm>
              <a:off x="5823551" y="38629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84" name="Straight Connector 1683"/>
            <p:cNvCxnSpPr/>
            <p:nvPr/>
          </p:nvCxnSpPr>
          <p:spPr>
            <a:xfrm>
              <a:off x="5944280" y="395098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5" name="Straight Connector 1684"/>
            <p:cNvCxnSpPr/>
            <p:nvPr/>
          </p:nvCxnSpPr>
          <p:spPr>
            <a:xfrm flipV="1">
              <a:off x="5703765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6" name="Straight Connector 1685"/>
            <p:cNvCxnSpPr/>
            <p:nvPr/>
          </p:nvCxnSpPr>
          <p:spPr>
            <a:xfrm flipV="1">
              <a:off x="5755838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7" name="Straight Connector 1686"/>
            <p:cNvCxnSpPr/>
            <p:nvPr/>
          </p:nvCxnSpPr>
          <p:spPr>
            <a:xfrm flipV="1">
              <a:off x="5797987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88" name="Oval 1687"/>
            <p:cNvSpPr/>
            <p:nvPr/>
          </p:nvSpPr>
          <p:spPr>
            <a:xfrm flipV="1">
              <a:off x="5729329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89" name="Straight Connector 1688"/>
            <p:cNvCxnSpPr/>
            <p:nvPr/>
          </p:nvCxnSpPr>
          <p:spPr>
            <a:xfrm flipV="1">
              <a:off x="5850059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0" name="Straight Connector 1689"/>
            <p:cNvCxnSpPr/>
            <p:nvPr/>
          </p:nvCxnSpPr>
          <p:spPr>
            <a:xfrm flipV="1">
              <a:off x="5892210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1" name="Straight Connector 1690"/>
            <p:cNvCxnSpPr/>
            <p:nvPr/>
          </p:nvCxnSpPr>
          <p:spPr>
            <a:xfrm flipV="1">
              <a:off x="5944280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2" name="Straight Connector 1691"/>
            <p:cNvCxnSpPr/>
            <p:nvPr/>
          </p:nvCxnSpPr>
          <p:spPr>
            <a:xfrm flipV="1">
              <a:off x="5986431" y="4141286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3" name="Oval 1692"/>
            <p:cNvSpPr/>
            <p:nvPr/>
          </p:nvSpPr>
          <p:spPr>
            <a:xfrm flipV="1">
              <a:off x="5917773" y="430298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694" name="Straight Connector 1693"/>
            <p:cNvCxnSpPr/>
            <p:nvPr/>
          </p:nvCxnSpPr>
          <p:spPr>
            <a:xfrm>
              <a:off x="5970029" y="398959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5" name="Straight Connector 1694"/>
            <p:cNvCxnSpPr/>
            <p:nvPr/>
          </p:nvCxnSpPr>
          <p:spPr>
            <a:xfrm flipV="1">
              <a:off x="5968826" y="417825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6" name="Can 1695"/>
            <p:cNvSpPr/>
            <p:nvPr/>
          </p:nvSpPr>
          <p:spPr>
            <a:xfrm rot="21349146">
              <a:off x="5699090" y="3861567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697" name="Can 1696"/>
            <p:cNvSpPr/>
            <p:nvPr/>
          </p:nvSpPr>
          <p:spPr>
            <a:xfrm rot="16200000" flipH="1">
              <a:off x="5514550" y="3060749"/>
              <a:ext cx="544927" cy="720484"/>
            </a:xfrm>
            <a:prstGeom prst="can">
              <a:avLst/>
            </a:prstGeom>
            <a:solidFill>
              <a:srgbClr val="80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698" name="Can 1697"/>
            <p:cNvSpPr/>
            <p:nvPr/>
          </p:nvSpPr>
          <p:spPr>
            <a:xfrm rot="21067497" flipH="1">
              <a:off x="5863953" y="3867841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699" name="TextBox 1698"/>
            <p:cNvSpPr txBox="1"/>
            <p:nvPr/>
          </p:nvSpPr>
          <p:spPr>
            <a:xfrm>
              <a:off x="5881359" y="4024042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00" name="TextBox 1699"/>
            <p:cNvSpPr txBox="1"/>
            <p:nvPr/>
          </p:nvSpPr>
          <p:spPr>
            <a:xfrm>
              <a:off x="5853091" y="3859103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01" name="TextBox 1700"/>
            <p:cNvSpPr txBox="1"/>
            <p:nvPr/>
          </p:nvSpPr>
          <p:spPr>
            <a:xfrm>
              <a:off x="5915925" y="4193350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02" name="Freeform 1701"/>
            <p:cNvSpPr/>
            <p:nvPr/>
          </p:nvSpPr>
          <p:spPr>
            <a:xfrm>
              <a:off x="5612068" y="3648659"/>
              <a:ext cx="191829" cy="232645"/>
            </a:xfrm>
            <a:custGeom>
              <a:avLst/>
              <a:gdLst>
                <a:gd name="connsiteX0" fmla="*/ 0 w 95250"/>
                <a:gd name="connsiteY0" fmla="*/ 298450 h 298450"/>
                <a:gd name="connsiteX1" fmla="*/ 19050 w 95250"/>
                <a:gd name="connsiteY1" fmla="*/ 107950 h 298450"/>
                <a:gd name="connsiteX2" fmla="*/ 95250 w 95250"/>
                <a:gd name="connsiteY2" fmla="*/ 0 h 298450"/>
                <a:gd name="connsiteX0" fmla="*/ 135821 w 231071"/>
                <a:gd name="connsiteY0" fmla="*/ 298450 h 298450"/>
                <a:gd name="connsiteX1" fmla="*/ 1161 w 231071"/>
                <a:gd name="connsiteY1" fmla="*/ 172670 h 298450"/>
                <a:gd name="connsiteX2" fmla="*/ 231071 w 231071"/>
                <a:gd name="connsiteY2" fmla="*/ 0 h 298450"/>
                <a:gd name="connsiteX0" fmla="*/ 135821 w 231071"/>
                <a:gd name="connsiteY0" fmla="*/ 298450 h 298450"/>
                <a:gd name="connsiteX1" fmla="*/ 1161 w 231071"/>
                <a:gd name="connsiteY1" fmla="*/ 172670 h 298450"/>
                <a:gd name="connsiteX2" fmla="*/ 169995 w 231071"/>
                <a:gd name="connsiteY2" fmla="*/ 86008 h 298450"/>
                <a:gd name="connsiteX3" fmla="*/ 231071 w 231071"/>
                <a:gd name="connsiteY3" fmla="*/ 0 h 298450"/>
                <a:gd name="connsiteX0" fmla="*/ 143856 w 239106"/>
                <a:gd name="connsiteY0" fmla="*/ 298450 h 298450"/>
                <a:gd name="connsiteX1" fmla="*/ 1106 w 239106"/>
                <a:gd name="connsiteY1" fmla="*/ 221209 h 298450"/>
                <a:gd name="connsiteX2" fmla="*/ 178030 w 239106"/>
                <a:gd name="connsiteY2" fmla="*/ 86008 h 298450"/>
                <a:gd name="connsiteX3" fmla="*/ 239106 w 239106"/>
                <a:gd name="connsiteY3" fmla="*/ 0 h 298450"/>
                <a:gd name="connsiteX0" fmla="*/ 149941 w 245191"/>
                <a:gd name="connsiteY0" fmla="*/ 298450 h 298450"/>
                <a:gd name="connsiteX1" fmla="*/ 7191 w 245191"/>
                <a:gd name="connsiteY1" fmla="*/ 221209 h 298450"/>
                <a:gd name="connsiteX2" fmla="*/ 184115 w 245191"/>
                <a:gd name="connsiteY2" fmla="*/ 86008 h 298450"/>
                <a:gd name="connsiteX3" fmla="*/ 245191 w 245191"/>
                <a:gd name="connsiteY3" fmla="*/ 0 h 298450"/>
                <a:gd name="connsiteX0" fmla="*/ 157774 w 253024"/>
                <a:gd name="connsiteY0" fmla="*/ 298450 h 298450"/>
                <a:gd name="connsiteX1" fmla="*/ 6934 w 253024"/>
                <a:gd name="connsiteY1" fmla="*/ 188849 h 298450"/>
                <a:gd name="connsiteX2" fmla="*/ 191948 w 253024"/>
                <a:gd name="connsiteY2" fmla="*/ 86008 h 298450"/>
                <a:gd name="connsiteX3" fmla="*/ 253024 w 253024"/>
                <a:gd name="connsiteY3" fmla="*/ 0 h 298450"/>
                <a:gd name="connsiteX0" fmla="*/ 151897 w 247147"/>
                <a:gd name="connsiteY0" fmla="*/ 298450 h 298450"/>
                <a:gd name="connsiteX1" fmla="*/ 1057 w 247147"/>
                <a:gd name="connsiteY1" fmla="*/ 188849 h 298450"/>
                <a:gd name="connsiteX2" fmla="*/ 186071 w 247147"/>
                <a:gd name="connsiteY2" fmla="*/ 86008 h 298450"/>
                <a:gd name="connsiteX3" fmla="*/ 247147 w 247147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  <a:gd name="connsiteX0" fmla="*/ 150841 w 246091"/>
                <a:gd name="connsiteY0" fmla="*/ 298450 h 298450"/>
                <a:gd name="connsiteX1" fmla="*/ 1 w 246091"/>
                <a:gd name="connsiteY1" fmla="*/ 188849 h 298450"/>
                <a:gd name="connsiteX2" fmla="*/ 185015 w 246091"/>
                <a:gd name="connsiteY2" fmla="*/ 86008 h 298450"/>
                <a:gd name="connsiteX3" fmla="*/ 246091 w 246091"/>
                <a:gd name="connsiteY3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91" h="298450">
                  <a:moveTo>
                    <a:pt x="150841" y="298450"/>
                  </a:moveTo>
                  <a:cubicBezTo>
                    <a:pt x="136856" y="207310"/>
                    <a:pt x="207" y="248040"/>
                    <a:pt x="1" y="188849"/>
                  </a:cubicBezTo>
                  <a:cubicBezTo>
                    <a:pt x="-205" y="129658"/>
                    <a:pt x="146697" y="114786"/>
                    <a:pt x="185015" y="86008"/>
                  </a:cubicBezTo>
                  <a:cubicBezTo>
                    <a:pt x="223333" y="57230"/>
                    <a:pt x="225125" y="8942"/>
                    <a:pt x="246091" y="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03" name="Freeform 1702"/>
            <p:cNvSpPr/>
            <p:nvPr/>
          </p:nvSpPr>
          <p:spPr>
            <a:xfrm>
              <a:off x="5822816" y="3758423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04" name="Freeform 1703"/>
            <p:cNvSpPr/>
            <p:nvPr/>
          </p:nvSpPr>
          <p:spPr>
            <a:xfrm>
              <a:off x="5606637" y="4461139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05" name="Freeform 1704"/>
            <p:cNvSpPr/>
            <p:nvPr/>
          </p:nvSpPr>
          <p:spPr>
            <a:xfrm rot="8849753" flipV="1">
              <a:off x="6221338" y="3174412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70C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6" name="Freeform 1705"/>
            <p:cNvSpPr/>
            <p:nvPr/>
          </p:nvSpPr>
          <p:spPr>
            <a:xfrm rot="1800000" flipV="1">
              <a:off x="6208535" y="3516815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CD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7" name="Rectangle 1706"/>
            <p:cNvSpPr/>
            <p:nvPr/>
          </p:nvSpPr>
          <p:spPr>
            <a:xfrm>
              <a:off x="4806600" y="3842612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8" name="Rectangle 1707"/>
            <p:cNvSpPr/>
            <p:nvPr/>
          </p:nvSpPr>
          <p:spPr>
            <a:xfrm>
              <a:off x="6759376" y="386434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9" name="Freeform 1708"/>
            <p:cNvSpPr/>
            <p:nvPr/>
          </p:nvSpPr>
          <p:spPr>
            <a:xfrm>
              <a:off x="5922613" y="3639397"/>
              <a:ext cx="63470" cy="238979"/>
            </a:xfrm>
            <a:custGeom>
              <a:avLst/>
              <a:gdLst>
                <a:gd name="connsiteX0" fmla="*/ 12471 w 155214"/>
                <a:gd name="connsiteY0" fmla="*/ 279400 h 279400"/>
                <a:gd name="connsiteX1" fmla="*/ 6121 w 155214"/>
                <a:gd name="connsiteY1" fmla="*/ 203200 h 279400"/>
                <a:gd name="connsiteX2" fmla="*/ 88671 w 155214"/>
                <a:gd name="connsiteY2" fmla="*/ 165100 h 279400"/>
                <a:gd name="connsiteX3" fmla="*/ 152171 w 155214"/>
                <a:gd name="connsiteY3" fmla="*/ 101600 h 279400"/>
                <a:gd name="connsiteX4" fmla="*/ 145821 w 155214"/>
                <a:gd name="connsiteY4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14" h="279400">
                  <a:moveTo>
                    <a:pt x="12471" y="279400"/>
                  </a:moveTo>
                  <a:cubicBezTo>
                    <a:pt x="2946" y="250825"/>
                    <a:pt x="-6579" y="222250"/>
                    <a:pt x="6121" y="203200"/>
                  </a:cubicBezTo>
                  <a:cubicBezTo>
                    <a:pt x="18821" y="184150"/>
                    <a:pt x="64329" y="182033"/>
                    <a:pt x="88671" y="165100"/>
                  </a:cubicBezTo>
                  <a:cubicBezTo>
                    <a:pt x="113013" y="148167"/>
                    <a:pt x="142646" y="129117"/>
                    <a:pt x="152171" y="101600"/>
                  </a:cubicBezTo>
                  <a:cubicBezTo>
                    <a:pt x="161696" y="74083"/>
                    <a:pt x="145821" y="0"/>
                    <a:pt x="145821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10" name="TextBox 1709"/>
            <p:cNvSpPr txBox="1"/>
            <p:nvPr/>
          </p:nvSpPr>
          <p:spPr>
            <a:xfrm>
              <a:off x="4942595" y="3587639"/>
              <a:ext cx="32746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sp>
          <p:nvSpPr>
            <p:cNvPr id="1711" name="TextBox 1710"/>
            <p:cNvSpPr txBox="1"/>
            <p:nvPr/>
          </p:nvSpPr>
          <p:spPr>
            <a:xfrm>
              <a:off x="4942595" y="4477808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1712" name="Can 1711"/>
            <p:cNvSpPr/>
            <p:nvPr/>
          </p:nvSpPr>
          <p:spPr>
            <a:xfrm rot="16200000">
              <a:off x="8612214" y="1552650"/>
              <a:ext cx="515595" cy="705115"/>
            </a:xfrm>
            <a:prstGeom prst="can">
              <a:avLst>
                <a:gd name="adj" fmla="val 59504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13" name="Freeform 1712"/>
            <p:cNvSpPr/>
            <p:nvPr/>
          </p:nvSpPr>
          <p:spPr>
            <a:xfrm>
              <a:off x="8333367" y="1597606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14" name="Can 1713"/>
            <p:cNvSpPr/>
            <p:nvPr/>
          </p:nvSpPr>
          <p:spPr>
            <a:xfrm rot="935188">
              <a:off x="8390408" y="944636"/>
              <a:ext cx="138495" cy="67273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15" name="Can 1714"/>
            <p:cNvSpPr/>
            <p:nvPr/>
          </p:nvSpPr>
          <p:spPr>
            <a:xfrm rot="716159">
              <a:off x="8620036" y="966392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16" name="Straight Connector 1715"/>
            <p:cNvCxnSpPr/>
            <p:nvPr/>
          </p:nvCxnSpPr>
          <p:spPr>
            <a:xfrm flipV="1">
              <a:off x="8422092" y="128270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7" name="Can 1716"/>
            <p:cNvSpPr/>
            <p:nvPr/>
          </p:nvSpPr>
          <p:spPr>
            <a:xfrm rot="21349146">
              <a:off x="8417416" y="1002986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18" name="Can 1717"/>
            <p:cNvSpPr/>
            <p:nvPr/>
          </p:nvSpPr>
          <p:spPr>
            <a:xfrm rot="21067497" flipH="1">
              <a:off x="8590031" y="821312"/>
              <a:ext cx="144381" cy="577466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19" name="TextBox 1718"/>
            <p:cNvSpPr txBox="1"/>
            <p:nvPr/>
          </p:nvSpPr>
          <p:spPr>
            <a:xfrm>
              <a:off x="8605320" y="973277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20" name="TextBox 1719"/>
            <p:cNvSpPr txBox="1"/>
            <p:nvPr/>
          </p:nvSpPr>
          <p:spPr>
            <a:xfrm>
              <a:off x="8577052" y="808339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21" name="TextBox 1720"/>
            <p:cNvSpPr txBox="1"/>
            <p:nvPr/>
          </p:nvSpPr>
          <p:spPr>
            <a:xfrm>
              <a:off x="8639886" y="1142587"/>
              <a:ext cx="116432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1722" name="Freeform 1721"/>
            <p:cNvSpPr/>
            <p:nvPr/>
          </p:nvSpPr>
          <p:spPr>
            <a:xfrm>
              <a:off x="8442842" y="758561"/>
              <a:ext cx="136290" cy="258975"/>
            </a:xfrm>
            <a:custGeom>
              <a:avLst/>
              <a:gdLst>
                <a:gd name="connsiteX0" fmla="*/ 13292 w 136290"/>
                <a:gd name="connsiteY0" fmla="*/ 258975 h 258975"/>
                <a:gd name="connsiteX1" fmla="*/ 592 w 136290"/>
                <a:gd name="connsiteY1" fmla="*/ 178542 h 258975"/>
                <a:gd name="connsiteX2" fmla="*/ 30226 w 136290"/>
                <a:gd name="connsiteY2" fmla="*/ 102342 h 258975"/>
                <a:gd name="connsiteX3" fmla="*/ 13292 w 136290"/>
                <a:gd name="connsiteY3" fmla="*/ 47309 h 258975"/>
                <a:gd name="connsiteX4" fmla="*/ 119126 w 136290"/>
                <a:gd name="connsiteY4" fmla="*/ 742 h 258975"/>
                <a:gd name="connsiteX5" fmla="*/ 136059 w 136290"/>
                <a:gd name="connsiteY5" fmla="*/ 85409 h 2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90" h="258975">
                  <a:moveTo>
                    <a:pt x="13292" y="258975"/>
                  </a:moveTo>
                  <a:cubicBezTo>
                    <a:pt x="5531" y="231811"/>
                    <a:pt x="-2230" y="204647"/>
                    <a:pt x="592" y="178542"/>
                  </a:cubicBezTo>
                  <a:cubicBezTo>
                    <a:pt x="3414" y="152437"/>
                    <a:pt x="28109" y="124214"/>
                    <a:pt x="30226" y="102342"/>
                  </a:cubicBezTo>
                  <a:cubicBezTo>
                    <a:pt x="32343" y="80470"/>
                    <a:pt x="-1525" y="64242"/>
                    <a:pt x="13292" y="47309"/>
                  </a:cubicBezTo>
                  <a:cubicBezTo>
                    <a:pt x="28109" y="30376"/>
                    <a:pt x="98665" y="-5608"/>
                    <a:pt x="119126" y="742"/>
                  </a:cubicBezTo>
                  <a:cubicBezTo>
                    <a:pt x="139587" y="7092"/>
                    <a:pt x="136059" y="85409"/>
                    <a:pt x="136059" y="85409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23" name="Can 1722"/>
            <p:cNvSpPr/>
            <p:nvPr/>
          </p:nvSpPr>
          <p:spPr>
            <a:xfrm rot="16200000" flipH="1">
              <a:off x="8915425" y="1587416"/>
              <a:ext cx="544927" cy="720484"/>
            </a:xfrm>
            <a:prstGeom prst="can">
              <a:avLst>
                <a:gd name="adj" fmla="val 58475"/>
              </a:avLst>
            </a:prstGeom>
            <a:solidFill>
              <a:srgbClr val="D9D9D9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24" name="Freeform 1723"/>
            <p:cNvSpPr/>
            <p:nvPr/>
          </p:nvSpPr>
          <p:spPr>
            <a:xfrm rot="19361568" flipH="1">
              <a:off x="8787350" y="1368452"/>
              <a:ext cx="81758" cy="408883"/>
            </a:xfrm>
            <a:custGeom>
              <a:avLst/>
              <a:gdLst>
                <a:gd name="connsiteX0" fmla="*/ 0 w 64911"/>
                <a:gd name="connsiteY0" fmla="*/ 0 h 374650"/>
                <a:gd name="connsiteX1" fmla="*/ 44450 w 64911"/>
                <a:gd name="connsiteY1" fmla="*/ 152400 h 374650"/>
                <a:gd name="connsiteX2" fmla="*/ 63500 w 64911"/>
                <a:gd name="connsiteY2" fmla="*/ 254000 h 374650"/>
                <a:gd name="connsiteX3" fmla="*/ 63500 w 64911"/>
                <a:gd name="connsiteY3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" h="374650">
                  <a:moveTo>
                    <a:pt x="0" y="0"/>
                  </a:moveTo>
                  <a:cubicBezTo>
                    <a:pt x="16933" y="55033"/>
                    <a:pt x="33867" y="110067"/>
                    <a:pt x="44450" y="152400"/>
                  </a:cubicBezTo>
                  <a:cubicBezTo>
                    <a:pt x="55033" y="194733"/>
                    <a:pt x="60325" y="216958"/>
                    <a:pt x="63500" y="254000"/>
                  </a:cubicBezTo>
                  <a:cubicBezTo>
                    <a:pt x="66675" y="291042"/>
                    <a:pt x="63500" y="374650"/>
                    <a:pt x="63500" y="37465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25" name="Diamond 1724"/>
            <p:cNvSpPr/>
            <p:nvPr/>
          </p:nvSpPr>
          <p:spPr>
            <a:xfrm>
              <a:off x="8887538" y="2155373"/>
              <a:ext cx="120650" cy="120650"/>
            </a:xfrm>
            <a:prstGeom prst="diamond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26" name="Oval 1725"/>
            <p:cNvSpPr/>
            <p:nvPr/>
          </p:nvSpPr>
          <p:spPr>
            <a:xfrm>
              <a:off x="9192536" y="2116192"/>
              <a:ext cx="196984" cy="196984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cxnSp>
          <p:nvCxnSpPr>
            <p:cNvPr id="1727" name="Straight Connector 1726"/>
            <p:cNvCxnSpPr/>
            <p:nvPr/>
          </p:nvCxnSpPr>
          <p:spPr>
            <a:xfrm>
              <a:off x="814530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8" name="Straight Connector 1727"/>
            <p:cNvCxnSpPr/>
            <p:nvPr/>
          </p:nvCxnSpPr>
          <p:spPr>
            <a:xfrm>
              <a:off x="818745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29" name="Oval 1728"/>
            <p:cNvSpPr/>
            <p:nvPr/>
          </p:nvSpPr>
          <p:spPr>
            <a:xfrm>
              <a:off x="8118797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30" name="Straight Connector 1729"/>
            <p:cNvCxnSpPr/>
            <p:nvPr/>
          </p:nvCxnSpPr>
          <p:spPr>
            <a:xfrm flipV="1">
              <a:off x="8187456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31" name="Oval 1730"/>
            <p:cNvSpPr/>
            <p:nvPr/>
          </p:nvSpPr>
          <p:spPr>
            <a:xfrm flipV="1">
              <a:off x="8118797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32" name="Straight Connector 1731"/>
            <p:cNvCxnSpPr/>
            <p:nvPr/>
          </p:nvCxnSpPr>
          <p:spPr>
            <a:xfrm>
              <a:off x="817105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3" name="Straight Connector 1732"/>
            <p:cNvCxnSpPr/>
            <p:nvPr/>
          </p:nvCxnSpPr>
          <p:spPr>
            <a:xfrm>
              <a:off x="821320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34" name="Oval 1733"/>
            <p:cNvSpPr/>
            <p:nvPr/>
          </p:nvSpPr>
          <p:spPr>
            <a:xfrm>
              <a:off x="8144547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35" name="Straight Connector 1734"/>
            <p:cNvCxnSpPr/>
            <p:nvPr/>
          </p:nvCxnSpPr>
          <p:spPr>
            <a:xfrm flipV="1">
              <a:off x="8169850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6" name="Straight Connector 1735"/>
            <p:cNvCxnSpPr/>
            <p:nvPr/>
          </p:nvCxnSpPr>
          <p:spPr>
            <a:xfrm flipV="1">
              <a:off x="8212001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37" name="Oval 1736"/>
            <p:cNvSpPr/>
            <p:nvPr/>
          </p:nvSpPr>
          <p:spPr>
            <a:xfrm flipV="1">
              <a:off x="8143343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38" name="Straight Connector 1737"/>
            <p:cNvCxnSpPr/>
            <p:nvPr/>
          </p:nvCxnSpPr>
          <p:spPr>
            <a:xfrm>
              <a:off x="794993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9" name="Straight Connector 1738"/>
            <p:cNvCxnSpPr/>
            <p:nvPr/>
          </p:nvCxnSpPr>
          <p:spPr>
            <a:xfrm>
              <a:off x="7992085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0" name="Oval 1739"/>
            <p:cNvSpPr/>
            <p:nvPr/>
          </p:nvSpPr>
          <p:spPr>
            <a:xfrm>
              <a:off x="7923427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41" name="Straight Connector 1740"/>
            <p:cNvCxnSpPr/>
            <p:nvPr/>
          </p:nvCxnSpPr>
          <p:spPr>
            <a:xfrm>
              <a:off x="8044157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2" name="Straight Connector 1741"/>
            <p:cNvCxnSpPr/>
            <p:nvPr/>
          </p:nvCxnSpPr>
          <p:spPr>
            <a:xfrm>
              <a:off x="8086307" y="109239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3" name="Oval 1742"/>
            <p:cNvSpPr/>
            <p:nvPr/>
          </p:nvSpPr>
          <p:spPr>
            <a:xfrm>
              <a:off x="8017649" y="100440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44" name="Straight Connector 1743"/>
            <p:cNvCxnSpPr/>
            <p:nvPr/>
          </p:nvCxnSpPr>
          <p:spPr>
            <a:xfrm flipV="1">
              <a:off x="7949935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5" name="Straight Connector 1744"/>
            <p:cNvCxnSpPr/>
            <p:nvPr/>
          </p:nvCxnSpPr>
          <p:spPr>
            <a:xfrm flipV="1">
              <a:off x="7992085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6" name="Oval 1745"/>
            <p:cNvSpPr/>
            <p:nvPr/>
          </p:nvSpPr>
          <p:spPr>
            <a:xfrm flipV="1">
              <a:off x="7923427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47" name="Straight Connector 1746"/>
            <p:cNvCxnSpPr/>
            <p:nvPr/>
          </p:nvCxnSpPr>
          <p:spPr>
            <a:xfrm flipV="1">
              <a:off x="8044157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8" name="Straight Connector 1747"/>
            <p:cNvCxnSpPr/>
            <p:nvPr/>
          </p:nvCxnSpPr>
          <p:spPr>
            <a:xfrm flipV="1">
              <a:off x="8086308" y="128270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9" name="Oval 1748"/>
            <p:cNvSpPr/>
            <p:nvPr/>
          </p:nvSpPr>
          <p:spPr>
            <a:xfrm flipV="1">
              <a:off x="8017649" y="144440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50" name="Straight Connector 1749"/>
            <p:cNvCxnSpPr/>
            <p:nvPr/>
          </p:nvCxnSpPr>
          <p:spPr>
            <a:xfrm>
              <a:off x="797568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1" name="Straight Connector 1750"/>
            <p:cNvCxnSpPr/>
            <p:nvPr/>
          </p:nvCxnSpPr>
          <p:spPr>
            <a:xfrm>
              <a:off x="801783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2" name="Oval 1751"/>
            <p:cNvSpPr/>
            <p:nvPr/>
          </p:nvSpPr>
          <p:spPr>
            <a:xfrm>
              <a:off x="7949177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53" name="Straight Connector 1752"/>
            <p:cNvCxnSpPr/>
            <p:nvPr/>
          </p:nvCxnSpPr>
          <p:spPr>
            <a:xfrm>
              <a:off x="8069907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4" name="Straight Connector 1753"/>
            <p:cNvCxnSpPr/>
            <p:nvPr/>
          </p:nvCxnSpPr>
          <p:spPr>
            <a:xfrm>
              <a:off x="8112057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5" name="Oval 1754"/>
            <p:cNvSpPr/>
            <p:nvPr/>
          </p:nvSpPr>
          <p:spPr>
            <a:xfrm>
              <a:off x="8043399" y="104301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56" name="Straight Connector 1755"/>
            <p:cNvCxnSpPr/>
            <p:nvPr/>
          </p:nvCxnSpPr>
          <p:spPr>
            <a:xfrm flipV="1">
              <a:off x="7974480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7" name="Straight Connector 1756"/>
            <p:cNvCxnSpPr/>
            <p:nvPr/>
          </p:nvCxnSpPr>
          <p:spPr>
            <a:xfrm flipV="1">
              <a:off x="8016631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8" name="Oval 1757"/>
            <p:cNvSpPr/>
            <p:nvPr/>
          </p:nvSpPr>
          <p:spPr>
            <a:xfrm flipV="1">
              <a:off x="7947972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59" name="Straight Connector 1758"/>
            <p:cNvCxnSpPr/>
            <p:nvPr/>
          </p:nvCxnSpPr>
          <p:spPr>
            <a:xfrm flipV="1">
              <a:off x="8068702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0" name="Straight Connector 1759"/>
            <p:cNvCxnSpPr/>
            <p:nvPr/>
          </p:nvCxnSpPr>
          <p:spPr>
            <a:xfrm flipV="1">
              <a:off x="8110853" y="131967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1" name="Oval 1760"/>
            <p:cNvSpPr/>
            <p:nvPr/>
          </p:nvSpPr>
          <p:spPr>
            <a:xfrm flipV="1">
              <a:off x="8042195" y="148137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62" name="Rectangle 1761"/>
            <p:cNvSpPr/>
            <p:nvPr/>
          </p:nvSpPr>
          <p:spPr>
            <a:xfrm>
              <a:off x="7915697" y="999455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63" name="Straight Connector 1762"/>
            <p:cNvCxnSpPr/>
            <p:nvPr/>
          </p:nvCxnSpPr>
          <p:spPr>
            <a:xfrm flipV="1">
              <a:off x="8125276" y="129045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4" name="Straight Connector 1763"/>
            <p:cNvCxnSpPr/>
            <p:nvPr/>
          </p:nvCxnSpPr>
          <p:spPr>
            <a:xfrm>
              <a:off x="8130935" y="113100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5" name="Straight Connector 1764"/>
            <p:cNvCxnSpPr/>
            <p:nvPr/>
          </p:nvCxnSpPr>
          <p:spPr>
            <a:xfrm flipV="1">
              <a:off x="8145559" y="129254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6" name="TextBox 1765"/>
            <p:cNvSpPr txBox="1"/>
            <p:nvPr/>
          </p:nvSpPr>
          <p:spPr>
            <a:xfrm>
              <a:off x="3975048" y="3149044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Depol.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767" name="TextBox 1766"/>
            <p:cNvSpPr txBox="1"/>
            <p:nvPr/>
          </p:nvSpPr>
          <p:spPr>
            <a:xfrm>
              <a:off x="3975048" y="4426560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Repol.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768" name="TextBox 1767"/>
            <p:cNvSpPr txBox="1"/>
            <p:nvPr/>
          </p:nvSpPr>
          <p:spPr>
            <a:xfrm>
              <a:off x="6858038" y="3021760"/>
              <a:ext cx="1019830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movement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769" name="TextBox 1768"/>
            <p:cNvSpPr txBox="1"/>
            <p:nvPr/>
          </p:nvSpPr>
          <p:spPr>
            <a:xfrm>
              <a:off x="6932581" y="4428692"/>
              <a:ext cx="870751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recovery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770" name="Can 1769"/>
            <p:cNvSpPr/>
            <p:nvPr/>
          </p:nvSpPr>
          <p:spPr>
            <a:xfrm rot="5400000" flipH="1">
              <a:off x="8769262" y="6208316"/>
              <a:ext cx="544927" cy="720484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71" name="TextBox 1770"/>
            <p:cNvSpPr txBox="1"/>
            <p:nvPr/>
          </p:nvSpPr>
          <p:spPr>
            <a:xfrm>
              <a:off x="321130" y="5071323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FlicR1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1772" name="TextBox 1771"/>
            <p:cNvSpPr txBox="1"/>
            <p:nvPr/>
          </p:nvSpPr>
          <p:spPr>
            <a:xfrm>
              <a:off x="7042041" y="5762300"/>
              <a:ext cx="7264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&lt; 1 ms</a:t>
              </a:r>
            </a:p>
          </p:txBody>
        </p:sp>
        <p:sp>
          <p:nvSpPr>
            <p:cNvPr id="1773" name="TextBox 1772"/>
            <p:cNvSpPr txBox="1"/>
            <p:nvPr/>
          </p:nvSpPr>
          <p:spPr>
            <a:xfrm>
              <a:off x="7055005" y="6285084"/>
              <a:ext cx="7264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&lt; 1 ms</a:t>
              </a:r>
            </a:p>
          </p:txBody>
        </p:sp>
        <p:cxnSp>
          <p:nvCxnSpPr>
            <p:cNvPr id="1774" name="Straight Arrow Connector 1773"/>
            <p:cNvCxnSpPr/>
            <p:nvPr/>
          </p:nvCxnSpPr>
          <p:spPr>
            <a:xfrm>
              <a:off x="7146393" y="6108479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5" name="Straight Arrow Connector 1774"/>
            <p:cNvCxnSpPr/>
            <p:nvPr/>
          </p:nvCxnSpPr>
          <p:spPr>
            <a:xfrm>
              <a:off x="7143123" y="624867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6" name="Straight Connector 1775"/>
            <p:cNvCxnSpPr/>
            <p:nvPr/>
          </p:nvCxnSpPr>
          <p:spPr>
            <a:xfrm>
              <a:off x="2986058" y="568547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77" name="Oval 1776"/>
            <p:cNvSpPr/>
            <p:nvPr/>
          </p:nvSpPr>
          <p:spPr>
            <a:xfrm>
              <a:off x="2891651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78" name="Straight Connector 1777"/>
            <p:cNvCxnSpPr/>
            <p:nvPr/>
          </p:nvCxnSpPr>
          <p:spPr>
            <a:xfrm flipV="1">
              <a:off x="2846432" y="584939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79" name="Oval 1778"/>
            <p:cNvSpPr/>
            <p:nvPr/>
          </p:nvSpPr>
          <p:spPr>
            <a:xfrm>
              <a:off x="2917399" y="55974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780" name="Oval 1779"/>
            <p:cNvSpPr/>
            <p:nvPr/>
          </p:nvSpPr>
          <p:spPr>
            <a:xfrm flipV="1">
              <a:off x="2797429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81" name="Straight Connector 1780"/>
            <p:cNvCxnSpPr/>
            <p:nvPr/>
          </p:nvCxnSpPr>
          <p:spPr>
            <a:xfrm flipV="1">
              <a:off x="2635493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2" name="Oval 1781"/>
            <p:cNvSpPr/>
            <p:nvPr/>
          </p:nvSpPr>
          <p:spPr>
            <a:xfrm flipV="1">
              <a:off x="2599086" y="603847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83" name="Straight Connector 1782"/>
            <p:cNvCxnSpPr/>
            <p:nvPr/>
          </p:nvCxnSpPr>
          <p:spPr>
            <a:xfrm>
              <a:off x="1843271" y="564718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4" name="Straight Connector 1783"/>
            <p:cNvCxnSpPr/>
            <p:nvPr/>
          </p:nvCxnSpPr>
          <p:spPr>
            <a:xfrm>
              <a:off x="1885420" y="564718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5" name="Oval 1784"/>
            <p:cNvSpPr/>
            <p:nvPr/>
          </p:nvSpPr>
          <p:spPr>
            <a:xfrm>
              <a:off x="1816763" y="555919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86" name="Straight Connector 1785"/>
            <p:cNvCxnSpPr/>
            <p:nvPr/>
          </p:nvCxnSpPr>
          <p:spPr>
            <a:xfrm flipV="1">
              <a:off x="1843272" y="583749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7" name="Straight Connector 1786"/>
            <p:cNvCxnSpPr/>
            <p:nvPr/>
          </p:nvCxnSpPr>
          <p:spPr>
            <a:xfrm flipV="1">
              <a:off x="1885423" y="583749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8" name="Oval 1787"/>
            <p:cNvSpPr/>
            <p:nvPr/>
          </p:nvSpPr>
          <p:spPr>
            <a:xfrm flipV="1">
              <a:off x="1816763" y="599919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89" name="Straight Connector 1788"/>
            <p:cNvCxnSpPr/>
            <p:nvPr/>
          </p:nvCxnSpPr>
          <p:spPr>
            <a:xfrm>
              <a:off x="1932095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0" name="Straight Connector 1789"/>
            <p:cNvCxnSpPr/>
            <p:nvPr/>
          </p:nvCxnSpPr>
          <p:spPr>
            <a:xfrm>
              <a:off x="1974245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91" name="Oval 1790"/>
            <p:cNvSpPr/>
            <p:nvPr/>
          </p:nvSpPr>
          <p:spPr>
            <a:xfrm>
              <a:off x="1905587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92" name="Straight Connector 1791"/>
            <p:cNvCxnSpPr/>
            <p:nvPr/>
          </p:nvCxnSpPr>
          <p:spPr>
            <a:xfrm>
              <a:off x="2026317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3" name="Straight Connector 1792"/>
            <p:cNvCxnSpPr/>
            <p:nvPr/>
          </p:nvCxnSpPr>
          <p:spPr>
            <a:xfrm>
              <a:off x="2068467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94" name="Oval 1793"/>
            <p:cNvSpPr/>
            <p:nvPr/>
          </p:nvSpPr>
          <p:spPr>
            <a:xfrm>
              <a:off x="1999809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95" name="Straight Connector 1794"/>
            <p:cNvCxnSpPr/>
            <p:nvPr/>
          </p:nvCxnSpPr>
          <p:spPr>
            <a:xfrm>
              <a:off x="2120538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6" name="Straight Connector 1795"/>
            <p:cNvCxnSpPr/>
            <p:nvPr/>
          </p:nvCxnSpPr>
          <p:spPr>
            <a:xfrm>
              <a:off x="2162688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97" name="Oval 1796"/>
            <p:cNvSpPr/>
            <p:nvPr/>
          </p:nvSpPr>
          <p:spPr>
            <a:xfrm>
              <a:off x="2094030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798" name="Straight Connector 1797"/>
            <p:cNvCxnSpPr/>
            <p:nvPr/>
          </p:nvCxnSpPr>
          <p:spPr>
            <a:xfrm>
              <a:off x="2214761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9" name="Straight Connector 1798"/>
            <p:cNvCxnSpPr/>
            <p:nvPr/>
          </p:nvCxnSpPr>
          <p:spPr>
            <a:xfrm>
              <a:off x="2256911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0" name="Oval 1799"/>
            <p:cNvSpPr/>
            <p:nvPr/>
          </p:nvSpPr>
          <p:spPr>
            <a:xfrm>
              <a:off x="2188253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01" name="Straight Connector 1800"/>
            <p:cNvCxnSpPr/>
            <p:nvPr/>
          </p:nvCxnSpPr>
          <p:spPr>
            <a:xfrm flipV="1">
              <a:off x="1932095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2" name="Straight Connector 1801"/>
            <p:cNvCxnSpPr/>
            <p:nvPr/>
          </p:nvCxnSpPr>
          <p:spPr>
            <a:xfrm flipV="1">
              <a:off x="1974246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3" name="Oval 1802"/>
            <p:cNvSpPr/>
            <p:nvPr/>
          </p:nvSpPr>
          <p:spPr>
            <a:xfrm flipV="1">
              <a:off x="1905587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04" name="Straight Connector 1803"/>
            <p:cNvCxnSpPr/>
            <p:nvPr/>
          </p:nvCxnSpPr>
          <p:spPr>
            <a:xfrm flipV="1">
              <a:off x="2026316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5" name="Straight Connector 1804"/>
            <p:cNvCxnSpPr/>
            <p:nvPr/>
          </p:nvCxnSpPr>
          <p:spPr>
            <a:xfrm flipV="1">
              <a:off x="2068466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6" name="Oval 1805"/>
            <p:cNvSpPr/>
            <p:nvPr/>
          </p:nvSpPr>
          <p:spPr>
            <a:xfrm flipV="1">
              <a:off x="1999809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07" name="Straight Connector 1806"/>
            <p:cNvCxnSpPr/>
            <p:nvPr/>
          </p:nvCxnSpPr>
          <p:spPr>
            <a:xfrm flipV="1">
              <a:off x="212053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8" name="Straight Connector 1807"/>
            <p:cNvCxnSpPr/>
            <p:nvPr/>
          </p:nvCxnSpPr>
          <p:spPr>
            <a:xfrm flipV="1">
              <a:off x="216268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9" name="Oval 1808"/>
            <p:cNvSpPr/>
            <p:nvPr/>
          </p:nvSpPr>
          <p:spPr>
            <a:xfrm flipV="1">
              <a:off x="2094030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10" name="Straight Connector 1809"/>
            <p:cNvCxnSpPr/>
            <p:nvPr/>
          </p:nvCxnSpPr>
          <p:spPr>
            <a:xfrm flipV="1">
              <a:off x="221475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1" name="Straight Connector 1810"/>
            <p:cNvCxnSpPr/>
            <p:nvPr/>
          </p:nvCxnSpPr>
          <p:spPr>
            <a:xfrm flipV="1">
              <a:off x="2256910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12" name="Oval 1811"/>
            <p:cNvSpPr/>
            <p:nvPr/>
          </p:nvSpPr>
          <p:spPr>
            <a:xfrm flipV="1">
              <a:off x="2188253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13" name="Straight Connector 1812"/>
            <p:cNvCxnSpPr/>
            <p:nvPr/>
          </p:nvCxnSpPr>
          <p:spPr>
            <a:xfrm>
              <a:off x="1865965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4" name="Straight Connector 1813"/>
            <p:cNvCxnSpPr/>
            <p:nvPr/>
          </p:nvCxnSpPr>
          <p:spPr>
            <a:xfrm>
              <a:off x="1908116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15" name="Oval 1814"/>
            <p:cNvSpPr/>
            <p:nvPr/>
          </p:nvSpPr>
          <p:spPr>
            <a:xfrm>
              <a:off x="1839458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16" name="Straight Connector 1815"/>
            <p:cNvCxnSpPr/>
            <p:nvPr/>
          </p:nvCxnSpPr>
          <p:spPr>
            <a:xfrm>
              <a:off x="1960187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7" name="Straight Connector 1816"/>
            <p:cNvCxnSpPr/>
            <p:nvPr/>
          </p:nvCxnSpPr>
          <p:spPr>
            <a:xfrm>
              <a:off x="2002338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18" name="Oval 1817"/>
            <p:cNvSpPr/>
            <p:nvPr/>
          </p:nvSpPr>
          <p:spPr>
            <a:xfrm>
              <a:off x="1933680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19" name="Straight Connector 1818"/>
            <p:cNvCxnSpPr/>
            <p:nvPr/>
          </p:nvCxnSpPr>
          <p:spPr>
            <a:xfrm>
              <a:off x="2054410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0" name="Straight Connector 1819"/>
            <p:cNvCxnSpPr/>
            <p:nvPr/>
          </p:nvCxnSpPr>
          <p:spPr>
            <a:xfrm>
              <a:off x="2096560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21" name="Oval 1820"/>
            <p:cNvSpPr/>
            <p:nvPr/>
          </p:nvSpPr>
          <p:spPr>
            <a:xfrm>
              <a:off x="2027902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22" name="Straight Connector 1821"/>
            <p:cNvCxnSpPr/>
            <p:nvPr/>
          </p:nvCxnSpPr>
          <p:spPr>
            <a:xfrm>
              <a:off x="2148632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3" name="Straight Connector 1822"/>
            <p:cNvCxnSpPr/>
            <p:nvPr/>
          </p:nvCxnSpPr>
          <p:spPr>
            <a:xfrm>
              <a:off x="2190782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24" name="Oval 1823"/>
            <p:cNvSpPr/>
            <p:nvPr/>
          </p:nvSpPr>
          <p:spPr>
            <a:xfrm>
              <a:off x="2122124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25" name="Straight Connector 1824"/>
            <p:cNvCxnSpPr/>
            <p:nvPr/>
          </p:nvCxnSpPr>
          <p:spPr>
            <a:xfrm flipV="1">
              <a:off x="1865965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6" name="Straight Connector 1825"/>
            <p:cNvCxnSpPr/>
            <p:nvPr/>
          </p:nvCxnSpPr>
          <p:spPr>
            <a:xfrm flipV="1">
              <a:off x="1908116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27" name="Oval 1826"/>
            <p:cNvSpPr/>
            <p:nvPr/>
          </p:nvSpPr>
          <p:spPr>
            <a:xfrm flipV="1">
              <a:off x="1839458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28" name="Straight Connector 1827"/>
            <p:cNvCxnSpPr/>
            <p:nvPr/>
          </p:nvCxnSpPr>
          <p:spPr>
            <a:xfrm flipV="1">
              <a:off x="1960187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9" name="Straight Connector 1828"/>
            <p:cNvCxnSpPr/>
            <p:nvPr/>
          </p:nvCxnSpPr>
          <p:spPr>
            <a:xfrm flipV="1">
              <a:off x="2002338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0" name="Oval 1829"/>
            <p:cNvSpPr/>
            <p:nvPr/>
          </p:nvSpPr>
          <p:spPr>
            <a:xfrm flipV="1">
              <a:off x="1933680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31" name="Straight Connector 1830"/>
            <p:cNvCxnSpPr/>
            <p:nvPr/>
          </p:nvCxnSpPr>
          <p:spPr>
            <a:xfrm flipV="1">
              <a:off x="2054410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2" name="Straight Connector 1831"/>
            <p:cNvCxnSpPr/>
            <p:nvPr/>
          </p:nvCxnSpPr>
          <p:spPr>
            <a:xfrm flipV="1">
              <a:off x="2096560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3" name="Oval 1832"/>
            <p:cNvSpPr/>
            <p:nvPr/>
          </p:nvSpPr>
          <p:spPr>
            <a:xfrm flipV="1">
              <a:off x="2027902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34" name="Straight Connector 1833"/>
            <p:cNvCxnSpPr/>
            <p:nvPr/>
          </p:nvCxnSpPr>
          <p:spPr>
            <a:xfrm flipV="1">
              <a:off x="2148631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5" name="Straight Connector 1834"/>
            <p:cNvCxnSpPr/>
            <p:nvPr/>
          </p:nvCxnSpPr>
          <p:spPr>
            <a:xfrm flipV="1">
              <a:off x="2190781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6" name="Oval 1835"/>
            <p:cNvSpPr/>
            <p:nvPr/>
          </p:nvSpPr>
          <p:spPr>
            <a:xfrm flipV="1">
              <a:off x="2122124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37" name="Straight Connector 1836"/>
            <p:cNvCxnSpPr/>
            <p:nvPr/>
          </p:nvCxnSpPr>
          <p:spPr>
            <a:xfrm>
              <a:off x="2313055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8" name="Straight Connector 1837"/>
            <p:cNvCxnSpPr/>
            <p:nvPr/>
          </p:nvCxnSpPr>
          <p:spPr>
            <a:xfrm>
              <a:off x="2355205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39" name="Oval 1838"/>
            <p:cNvSpPr/>
            <p:nvPr/>
          </p:nvSpPr>
          <p:spPr>
            <a:xfrm>
              <a:off x="2286547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40" name="Straight Connector 1839"/>
            <p:cNvCxnSpPr/>
            <p:nvPr/>
          </p:nvCxnSpPr>
          <p:spPr>
            <a:xfrm>
              <a:off x="2407277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1" name="Straight Connector 1840"/>
            <p:cNvCxnSpPr/>
            <p:nvPr/>
          </p:nvCxnSpPr>
          <p:spPr>
            <a:xfrm>
              <a:off x="2449427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42" name="Oval 1841"/>
            <p:cNvSpPr/>
            <p:nvPr/>
          </p:nvSpPr>
          <p:spPr>
            <a:xfrm>
              <a:off x="2380769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43" name="Straight Connector 1842"/>
            <p:cNvCxnSpPr/>
            <p:nvPr/>
          </p:nvCxnSpPr>
          <p:spPr>
            <a:xfrm>
              <a:off x="2501499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4" name="Straight Connector 1843"/>
            <p:cNvCxnSpPr/>
            <p:nvPr/>
          </p:nvCxnSpPr>
          <p:spPr>
            <a:xfrm>
              <a:off x="2543649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45" name="Oval 1844"/>
            <p:cNvSpPr/>
            <p:nvPr/>
          </p:nvSpPr>
          <p:spPr>
            <a:xfrm>
              <a:off x="2474991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46" name="Straight Connector 1845"/>
            <p:cNvCxnSpPr/>
            <p:nvPr/>
          </p:nvCxnSpPr>
          <p:spPr>
            <a:xfrm>
              <a:off x="2595720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7" name="Straight Connector 1846"/>
            <p:cNvCxnSpPr/>
            <p:nvPr/>
          </p:nvCxnSpPr>
          <p:spPr>
            <a:xfrm>
              <a:off x="2637870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48" name="Oval 1847"/>
            <p:cNvSpPr/>
            <p:nvPr/>
          </p:nvSpPr>
          <p:spPr>
            <a:xfrm>
              <a:off x="2569212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49" name="Straight Connector 1848"/>
            <p:cNvCxnSpPr/>
            <p:nvPr/>
          </p:nvCxnSpPr>
          <p:spPr>
            <a:xfrm flipV="1">
              <a:off x="2313054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0" name="Straight Connector 1849"/>
            <p:cNvCxnSpPr/>
            <p:nvPr/>
          </p:nvCxnSpPr>
          <p:spPr>
            <a:xfrm flipV="1">
              <a:off x="2355205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1" name="Oval 1850"/>
            <p:cNvSpPr/>
            <p:nvPr/>
          </p:nvSpPr>
          <p:spPr>
            <a:xfrm flipV="1">
              <a:off x="2286547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52" name="Straight Connector 1851"/>
            <p:cNvCxnSpPr/>
            <p:nvPr/>
          </p:nvCxnSpPr>
          <p:spPr>
            <a:xfrm flipV="1">
              <a:off x="2407277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3" name="Straight Connector 1852"/>
            <p:cNvCxnSpPr/>
            <p:nvPr/>
          </p:nvCxnSpPr>
          <p:spPr>
            <a:xfrm flipV="1">
              <a:off x="2449427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4" name="Oval 1853"/>
            <p:cNvSpPr/>
            <p:nvPr/>
          </p:nvSpPr>
          <p:spPr>
            <a:xfrm flipV="1">
              <a:off x="2380769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55" name="Straight Connector 1854"/>
            <p:cNvCxnSpPr/>
            <p:nvPr/>
          </p:nvCxnSpPr>
          <p:spPr>
            <a:xfrm flipV="1">
              <a:off x="2501498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6" name="Straight Connector 1855"/>
            <p:cNvCxnSpPr/>
            <p:nvPr/>
          </p:nvCxnSpPr>
          <p:spPr>
            <a:xfrm flipV="1">
              <a:off x="2543649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57" name="Oval 1856"/>
            <p:cNvSpPr/>
            <p:nvPr/>
          </p:nvSpPr>
          <p:spPr>
            <a:xfrm flipV="1">
              <a:off x="2474991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58" name="Straight Connector 1857"/>
            <p:cNvCxnSpPr/>
            <p:nvPr/>
          </p:nvCxnSpPr>
          <p:spPr>
            <a:xfrm flipV="1">
              <a:off x="2595720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9" name="Straight Connector 1858"/>
            <p:cNvCxnSpPr/>
            <p:nvPr/>
          </p:nvCxnSpPr>
          <p:spPr>
            <a:xfrm flipV="1">
              <a:off x="2637870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0" name="Oval 1859"/>
            <p:cNvSpPr/>
            <p:nvPr/>
          </p:nvSpPr>
          <p:spPr>
            <a:xfrm flipV="1">
              <a:off x="2569212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61" name="Straight Connector 1860"/>
            <p:cNvCxnSpPr/>
            <p:nvPr/>
          </p:nvCxnSpPr>
          <p:spPr>
            <a:xfrm>
              <a:off x="2244582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2" name="Straight Connector 1861"/>
            <p:cNvCxnSpPr/>
            <p:nvPr/>
          </p:nvCxnSpPr>
          <p:spPr>
            <a:xfrm>
              <a:off x="2286732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3" name="Oval 1862"/>
            <p:cNvSpPr/>
            <p:nvPr/>
          </p:nvSpPr>
          <p:spPr>
            <a:xfrm>
              <a:off x="2218074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64" name="Straight Connector 1863"/>
            <p:cNvCxnSpPr/>
            <p:nvPr/>
          </p:nvCxnSpPr>
          <p:spPr>
            <a:xfrm>
              <a:off x="2338804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5" name="Straight Connector 1864"/>
            <p:cNvCxnSpPr/>
            <p:nvPr/>
          </p:nvCxnSpPr>
          <p:spPr>
            <a:xfrm>
              <a:off x="2380954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6" name="Oval 1865"/>
            <p:cNvSpPr/>
            <p:nvPr/>
          </p:nvSpPr>
          <p:spPr>
            <a:xfrm>
              <a:off x="2312296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67" name="Straight Connector 1866"/>
            <p:cNvCxnSpPr/>
            <p:nvPr/>
          </p:nvCxnSpPr>
          <p:spPr>
            <a:xfrm>
              <a:off x="2433026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8" name="Straight Connector 1867"/>
            <p:cNvCxnSpPr/>
            <p:nvPr/>
          </p:nvCxnSpPr>
          <p:spPr>
            <a:xfrm>
              <a:off x="2475176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69" name="Oval 1868"/>
            <p:cNvSpPr/>
            <p:nvPr/>
          </p:nvSpPr>
          <p:spPr>
            <a:xfrm>
              <a:off x="2406518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70" name="Straight Connector 1869"/>
            <p:cNvCxnSpPr/>
            <p:nvPr/>
          </p:nvCxnSpPr>
          <p:spPr>
            <a:xfrm>
              <a:off x="2527247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1" name="Straight Connector 1870"/>
            <p:cNvCxnSpPr/>
            <p:nvPr/>
          </p:nvCxnSpPr>
          <p:spPr>
            <a:xfrm>
              <a:off x="2569397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2" name="Oval 1871"/>
            <p:cNvSpPr/>
            <p:nvPr/>
          </p:nvSpPr>
          <p:spPr>
            <a:xfrm>
              <a:off x="2500739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73" name="Straight Connector 1872"/>
            <p:cNvCxnSpPr/>
            <p:nvPr/>
          </p:nvCxnSpPr>
          <p:spPr>
            <a:xfrm flipV="1">
              <a:off x="2243377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4" name="Straight Connector 1873"/>
            <p:cNvCxnSpPr/>
            <p:nvPr/>
          </p:nvCxnSpPr>
          <p:spPr>
            <a:xfrm flipV="1">
              <a:off x="2285528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5" name="Oval 1874"/>
            <p:cNvSpPr/>
            <p:nvPr/>
          </p:nvSpPr>
          <p:spPr>
            <a:xfrm flipV="1">
              <a:off x="2216870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76" name="Straight Connector 1875"/>
            <p:cNvCxnSpPr/>
            <p:nvPr/>
          </p:nvCxnSpPr>
          <p:spPr>
            <a:xfrm flipV="1">
              <a:off x="2337599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7" name="Straight Connector 1876"/>
            <p:cNvCxnSpPr/>
            <p:nvPr/>
          </p:nvCxnSpPr>
          <p:spPr>
            <a:xfrm flipV="1">
              <a:off x="2379750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78" name="Oval 1877"/>
            <p:cNvSpPr/>
            <p:nvPr/>
          </p:nvSpPr>
          <p:spPr>
            <a:xfrm flipV="1">
              <a:off x="2311092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79" name="Straight Connector 1878"/>
            <p:cNvCxnSpPr/>
            <p:nvPr/>
          </p:nvCxnSpPr>
          <p:spPr>
            <a:xfrm flipV="1">
              <a:off x="2431821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0" name="Straight Connector 1879"/>
            <p:cNvCxnSpPr/>
            <p:nvPr/>
          </p:nvCxnSpPr>
          <p:spPr>
            <a:xfrm flipV="1">
              <a:off x="2473972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1" name="Oval 1880"/>
            <p:cNvSpPr/>
            <p:nvPr/>
          </p:nvSpPr>
          <p:spPr>
            <a:xfrm flipV="1">
              <a:off x="2405314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82" name="Straight Connector 1881"/>
            <p:cNvCxnSpPr/>
            <p:nvPr/>
          </p:nvCxnSpPr>
          <p:spPr>
            <a:xfrm flipV="1">
              <a:off x="2526043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3" name="Straight Connector 1882"/>
            <p:cNvCxnSpPr/>
            <p:nvPr/>
          </p:nvCxnSpPr>
          <p:spPr>
            <a:xfrm flipV="1">
              <a:off x="2568194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4" name="Oval 1883"/>
            <p:cNvSpPr/>
            <p:nvPr/>
          </p:nvSpPr>
          <p:spPr>
            <a:xfrm flipV="1">
              <a:off x="2499535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85" name="Straight Connector 1884"/>
            <p:cNvCxnSpPr/>
            <p:nvPr/>
          </p:nvCxnSpPr>
          <p:spPr>
            <a:xfrm>
              <a:off x="3012378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6" name="Straight Connector 1885"/>
            <p:cNvCxnSpPr/>
            <p:nvPr/>
          </p:nvCxnSpPr>
          <p:spPr>
            <a:xfrm>
              <a:off x="3054528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7" name="Oval 1886"/>
            <p:cNvSpPr/>
            <p:nvPr/>
          </p:nvSpPr>
          <p:spPr>
            <a:xfrm>
              <a:off x="2985870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88" name="Straight Connector 1887"/>
            <p:cNvCxnSpPr/>
            <p:nvPr/>
          </p:nvCxnSpPr>
          <p:spPr>
            <a:xfrm>
              <a:off x="310660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9" name="Straight Connector 1888"/>
            <p:cNvCxnSpPr/>
            <p:nvPr/>
          </p:nvCxnSpPr>
          <p:spPr>
            <a:xfrm>
              <a:off x="314875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0" name="Oval 1889"/>
            <p:cNvSpPr/>
            <p:nvPr/>
          </p:nvSpPr>
          <p:spPr>
            <a:xfrm>
              <a:off x="3080092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91" name="Straight Connector 1890"/>
            <p:cNvCxnSpPr/>
            <p:nvPr/>
          </p:nvCxnSpPr>
          <p:spPr>
            <a:xfrm>
              <a:off x="3200822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2" name="Straight Connector 1891"/>
            <p:cNvCxnSpPr/>
            <p:nvPr/>
          </p:nvCxnSpPr>
          <p:spPr>
            <a:xfrm>
              <a:off x="3242972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3" name="Oval 1892"/>
            <p:cNvSpPr/>
            <p:nvPr/>
          </p:nvSpPr>
          <p:spPr>
            <a:xfrm>
              <a:off x="3174314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94" name="Straight Connector 1893"/>
            <p:cNvCxnSpPr/>
            <p:nvPr/>
          </p:nvCxnSpPr>
          <p:spPr>
            <a:xfrm>
              <a:off x="329504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5" name="Straight Connector 1894"/>
            <p:cNvCxnSpPr/>
            <p:nvPr/>
          </p:nvCxnSpPr>
          <p:spPr>
            <a:xfrm>
              <a:off x="333719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6" name="Oval 1895"/>
            <p:cNvSpPr/>
            <p:nvPr/>
          </p:nvSpPr>
          <p:spPr>
            <a:xfrm>
              <a:off x="3268535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897" name="Straight Connector 1896"/>
            <p:cNvCxnSpPr/>
            <p:nvPr/>
          </p:nvCxnSpPr>
          <p:spPr>
            <a:xfrm>
              <a:off x="3389265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8" name="Straight Connector 1897"/>
            <p:cNvCxnSpPr/>
            <p:nvPr/>
          </p:nvCxnSpPr>
          <p:spPr>
            <a:xfrm>
              <a:off x="3431415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9" name="Oval 1898"/>
            <p:cNvSpPr/>
            <p:nvPr/>
          </p:nvSpPr>
          <p:spPr>
            <a:xfrm>
              <a:off x="3362757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00" name="Straight Connector 1899"/>
            <p:cNvCxnSpPr/>
            <p:nvPr/>
          </p:nvCxnSpPr>
          <p:spPr>
            <a:xfrm>
              <a:off x="3483487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1" name="Straight Connector 1900"/>
            <p:cNvCxnSpPr/>
            <p:nvPr/>
          </p:nvCxnSpPr>
          <p:spPr>
            <a:xfrm>
              <a:off x="3525637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2" name="Oval 1901"/>
            <p:cNvSpPr/>
            <p:nvPr/>
          </p:nvSpPr>
          <p:spPr>
            <a:xfrm>
              <a:off x="3456979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03" name="Straight Connector 1902"/>
            <p:cNvCxnSpPr/>
            <p:nvPr/>
          </p:nvCxnSpPr>
          <p:spPr>
            <a:xfrm>
              <a:off x="3577709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4" name="Straight Connector 1903"/>
            <p:cNvCxnSpPr/>
            <p:nvPr/>
          </p:nvCxnSpPr>
          <p:spPr>
            <a:xfrm>
              <a:off x="3619859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5" name="Oval 1904"/>
            <p:cNvSpPr/>
            <p:nvPr/>
          </p:nvSpPr>
          <p:spPr>
            <a:xfrm>
              <a:off x="3551201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06" name="Straight Connector 1905"/>
            <p:cNvCxnSpPr/>
            <p:nvPr/>
          </p:nvCxnSpPr>
          <p:spPr>
            <a:xfrm>
              <a:off x="367193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7" name="Straight Connector 1906"/>
            <p:cNvCxnSpPr/>
            <p:nvPr/>
          </p:nvCxnSpPr>
          <p:spPr>
            <a:xfrm>
              <a:off x="371408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8" name="Oval 1907"/>
            <p:cNvSpPr/>
            <p:nvPr/>
          </p:nvSpPr>
          <p:spPr>
            <a:xfrm>
              <a:off x="3645422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09" name="Straight Connector 1908"/>
            <p:cNvCxnSpPr/>
            <p:nvPr/>
          </p:nvCxnSpPr>
          <p:spPr>
            <a:xfrm flipV="1">
              <a:off x="3012377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0" name="Straight Connector 1909"/>
            <p:cNvCxnSpPr/>
            <p:nvPr/>
          </p:nvCxnSpPr>
          <p:spPr>
            <a:xfrm flipV="1">
              <a:off x="3054528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1" name="Oval 1910"/>
            <p:cNvSpPr/>
            <p:nvPr/>
          </p:nvSpPr>
          <p:spPr>
            <a:xfrm flipV="1">
              <a:off x="2985870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12" name="Straight Connector 1911"/>
            <p:cNvCxnSpPr/>
            <p:nvPr/>
          </p:nvCxnSpPr>
          <p:spPr>
            <a:xfrm flipV="1">
              <a:off x="3106599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3" name="Straight Connector 1912"/>
            <p:cNvCxnSpPr/>
            <p:nvPr/>
          </p:nvCxnSpPr>
          <p:spPr>
            <a:xfrm flipV="1">
              <a:off x="314875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4" name="Oval 1913"/>
            <p:cNvSpPr/>
            <p:nvPr/>
          </p:nvSpPr>
          <p:spPr>
            <a:xfrm flipV="1">
              <a:off x="3080092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15" name="Straight Connector 1914"/>
            <p:cNvCxnSpPr/>
            <p:nvPr/>
          </p:nvCxnSpPr>
          <p:spPr>
            <a:xfrm flipV="1">
              <a:off x="3200821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6" name="Straight Connector 1915"/>
            <p:cNvCxnSpPr/>
            <p:nvPr/>
          </p:nvCxnSpPr>
          <p:spPr>
            <a:xfrm flipV="1">
              <a:off x="3242972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7" name="Oval 1916"/>
            <p:cNvSpPr/>
            <p:nvPr/>
          </p:nvSpPr>
          <p:spPr>
            <a:xfrm flipV="1">
              <a:off x="3174314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18" name="Straight Connector 1917"/>
            <p:cNvCxnSpPr/>
            <p:nvPr/>
          </p:nvCxnSpPr>
          <p:spPr>
            <a:xfrm flipV="1">
              <a:off x="3295043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9" name="Straight Connector 1918"/>
            <p:cNvCxnSpPr/>
            <p:nvPr/>
          </p:nvCxnSpPr>
          <p:spPr>
            <a:xfrm flipV="1">
              <a:off x="3337193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0" name="Oval 1919"/>
            <p:cNvSpPr/>
            <p:nvPr/>
          </p:nvSpPr>
          <p:spPr>
            <a:xfrm flipV="1">
              <a:off x="3268535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21" name="Straight Connector 1920"/>
            <p:cNvCxnSpPr/>
            <p:nvPr/>
          </p:nvCxnSpPr>
          <p:spPr>
            <a:xfrm flipV="1">
              <a:off x="3389265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2" name="Straight Connector 1921"/>
            <p:cNvCxnSpPr/>
            <p:nvPr/>
          </p:nvCxnSpPr>
          <p:spPr>
            <a:xfrm flipV="1">
              <a:off x="3431415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3" name="Oval 1922"/>
            <p:cNvSpPr/>
            <p:nvPr/>
          </p:nvSpPr>
          <p:spPr>
            <a:xfrm flipV="1">
              <a:off x="3362757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24" name="Straight Connector 1923"/>
            <p:cNvCxnSpPr/>
            <p:nvPr/>
          </p:nvCxnSpPr>
          <p:spPr>
            <a:xfrm flipV="1">
              <a:off x="3483487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5" name="Straight Connector 1924"/>
            <p:cNvCxnSpPr/>
            <p:nvPr/>
          </p:nvCxnSpPr>
          <p:spPr>
            <a:xfrm flipV="1">
              <a:off x="3525637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6" name="Oval 1925"/>
            <p:cNvSpPr/>
            <p:nvPr/>
          </p:nvSpPr>
          <p:spPr>
            <a:xfrm flipV="1">
              <a:off x="3456979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27" name="Straight Connector 1926"/>
            <p:cNvCxnSpPr/>
            <p:nvPr/>
          </p:nvCxnSpPr>
          <p:spPr>
            <a:xfrm flipV="1">
              <a:off x="3577708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8" name="Straight Connector 1927"/>
            <p:cNvCxnSpPr/>
            <p:nvPr/>
          </p:nvCxnSpPr>
          <p:spPr>
            <a:xfrm flipV="1">
              <a:off x="3619859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9" name="Oval 1928"/>
            <p:cNvSpPr/>
            <p:nvPr/>
          </p:nvSpPr>
          <p:spPr>
            <a:xfrm flipV="1">
              <a:off x="3551201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30" name="Straight Connector 1929"/>
            <p:cNvCxnSpPr/>
            <p:nvPr/>
          </p:nvCxnSpPr>
          <p:spPr>
            <a:xfrm flipV="1">
              <a:off x="367193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1" name="Straight Connector 1930"/>
            <p:cNvCxnSpPr/>
            <p:nvPr/>
          </p:nvCxnSpPr>
          <p:spPr>
            <a:xfrm flipV="1">
              <a:off x="371408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2" name="Oval 1931"/>
            <p:cNvSpPr/>
            <p:nvPr/>
          </p:nvSpPr>
          <p:spPr>
            <a:xfrm flipV="1">
              <a:off x="3645422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33" name="Straight Connector 1932"/>
            <p:cNvCxnSpPr/>
            <p:nvPr/>
          </p:nvCxnSpPr>
          <p:spPr>
            <a:xfrm>
              <a:off x="303812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4" name="Straight Connector 1933"/>
            <p:cNvCxnSpPr/>
            <p:nvPr/>
          </p:nvCxnSpPr>
          <p:spPr>
            <a:xfrm>
              <a:off x="308027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5" name="Oval 1934"/>
            <p:cNvSpPr/>
            <p:nvPr/>
          </p:nvSpPr>
          <p:spPr>
            <a:xfrm>
              <a:off x="3011619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36" name="Straight Connector 1935"/>
            <p:cNvCxnSpPr/>
            <p:nvPr/>
          </p:nvCxnSpPr>
          <p:spPr>
            <a:xfrm>
              <a:off x="3132349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7" name="Straight Connector 1936"/>
            <p:cNvCxnSpPr/>
            <p:nvPr/>
          </p:nvCxnSpPr>
          <p:spPr>
            <a:xfrm>
              <a:off x="3174499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8" name="Oval 1937"/>
            <p:cNvSpPr/>
            <p:nvPr/>
          </p:nvSpPr>
          <p:spPr>
            <a:xfrm>
              <a:off x="3105841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39" name="Straight Connector 1938"/>
            <p:cNvCxnSpPr/>
            <p:nvPr/>
          </p:nvCxnSpPr>
          <p:spPr>
            <a:xfrm>
              <a:off x="322657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0" name="Straight Connector 1939"/>
            <p:cNvCxnSpPr/>
            <p:nvPr/>
          </p:nvCxnSpPr>
          <p:spPr>
            <a:xfrm>
              <a:off x="326872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1" name="Oval 1940"/>
            <p:cNvSpPr/>
            <p:nvPr/>
          </p:nvSpPr>
          <p:spPr>
            <a:xfrm>
              <a:off x="3200062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42" name="Straight Connector 1941"/>
            <p:cNvCxnSpPr/>
            <p:nvPr/>
          </p:nvCxnSpPr>
          <p:spPr>
            <a:xfrm>
              <a:off x="3320792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3" name="Straight Connector 1942"/>
            <p:cNvCxnSpPr/>
            <p:nvPr/>
          </p:nvCxnSpPr>
          <p:spPr>
            <a:xfrm>
              <a:off x="3362942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4" name="Oval 1943"/>
            <p:cNvSpPr/>
            <p:nvPr/>
          </p:nvSpPr>
          <p:spPr>
            <a:xfrm>
              <a:off x="3294284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45" name="Straight Connector 1944"/>
            <p:cNvCxnSpPr/>
            <p:nvPr/>
          </p:nvCxnSpPr>
          <p:spPr>
            <a:xfrm>
              <a:off x="3415014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6" name="Straight Connector 1945"/>
            <p:cNvCxnSpPr/>
            <p:nvPr/>
          </p:nvCxnSpPr>
          <p:spPr>
            <a:xfrm>
              <a:off x="3457164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7" name="Oval 1946"/>
            <p:cNvSpPr/>
            <p:nvPr/>
          </p:nvSpPr>
          <p:spPr>
            <a:xfrm>
              <a:off x="3388506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48" name="Straight Connector 1947"/>
            <p:cNvCxnSpPr/>
            <p:nvPr/>
          </p:nvCxnSpPr>
          <p:spPr>
            <a:xfrm>
              <a:off x="3509236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9" name="Straight Connector 1948"/>
            <p:cNvCxnSpPr/>
            <p:nvPr/>
          </p:nvCxnSpPr>
          <p:spPr>
            <a:xfrm>
              <a:off x="3551386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0" name="Oval 1949"/>
            <p:cNvSpPr/>
            <p:nvPr/>
          </p:nvSpPr>
          <p:spPr>
            <a:xfrm>
              <a:off x="3482728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51" name="Straight Connector 1950"/>
            <p:cNvCxnSpPr/>
            <p:nvPr/>
          </p:nvCxnSpPr>
          <p:spPr>
            <a:xfrm>
              <a:off x="360345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2" name="Straight Connector 1951"/>
            <p:cNvCxnSpPr/>
            <p:nvPr/>
          </p:nvCxnSpPr>
          <p:spPr>
            <a:xfrm>
              <a:off x="364560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3" name="Oval 1952"/>
            <p:cNvSpPr/>
            <p:nvPr/>
          </p:nvSpPr>
          <p:spPr>
            <a:xfrm>
              <a:off x="3576949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54" name="Straight Connector 1953"/>
            <p:cNvCxnSpPr/>
            <p:nvPr/>
          </p:nvCxnSpPr>
          <p:spPr>
            <a:xfrm>
              <a:off x="369342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5" name="Oval 1954"/>
            <p:cNvSpPr/>
            <p:nvPr/>
          </p:nvSpPr>
          <p:spPr>
            <a:xfrm>
              <a:off x="3670869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56" name="Straight Connector 1955"/>
            <p:cNvCxnSpPr/>
            <p:nvPr/>
          </p:nvCxnSpPr>
          <p:spPr>
            <a:xfrm flipV="1">
              <a:off x="2984850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7" name="Straight Connector 1956"/>
            <p:cNvCxnSpPr/>
            <p:nvPr/>
          </p:nvCxnSpPr>
          <p:spPr>
            <a:xfrm flipV="1">
              <a:off x="3036922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8" name="Straight Connector 1957"/>
            <p:cNvCxnSpPr/>
            <p:nvPr/>
          </p:nvCxnSpPr>
          <p:spPr>
            <a:xfrm flipV="1">
              <a:off x="3079072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59" name="Oval 1958"/>
            <p:cNvSpPr/>
            <p:nvPr/>
          </p:nvSpPr>
          <p:spPr>
            <a:xfrm flipV="1">
              <a:off x="3010415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60" name="Straight Connector 1959"/>
            <p:cNvCxnSpPr/>
            <p:nvPr/>
          </p:nvCxnSpPr>
          <p:spPr>
            <a:xfrm flipV="1">
              <a:off x="3131144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1" name="Straight Connector 1960"/>
            <p:cNvCxnSpPr/>
            <p:nvPr/>
          </p:nvCxnSpPr>
          <p:spPr>
            <a:xfrm flipV="1">
              <a:off x="3173294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2" name="Oval 1961"/>
            <p:cNvSpPr/>
            <p:nvPr/>
          </p:nvSpPr>
          <p:spPr>
            <a:xfrm flipV="1">
              <a:off x="3104637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63" name="Straight Connector 1962"/>
            <p:cNvCxnSpPr/>
            <p:nvPr/>
          </p:nvCxnSpPr>
          <p:spPr>
            <a:xfrm flipV="1">
              <a:off x="3225366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4" name="Straight Connector 1963"/>
            <p:cNvCxnSpPr/>
            <p:nvPr/>
          </p:nvCxnSpPr>
          <p:spPr>
            <a:xfrm flipV="1">
              <a:off x="3267516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5" name="Oval 1964"/>
            <p:cNvSpPr/>
            <p:nvPr/>
          </p:nvSpPr>
          <p:spPr>
            <a:xfrm flipV="1">
              <a:off x="3198859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66" name="Straight Connector 1965"/>
            <p:cNvCxnSpPr/>
            <p:nvPr/>
          </p:nvCxnSpPr>
          <p:spPr>
            <a:xfrm flipV="1">
              <a:off x="3319588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7" name="Straight Connector 1966"/>
            <p:cNvCxnSpPr/>
            <p:nvPr/>
          </p:nvCxnSpPr>
          <p:spPr>
            <a:xfrm flipV="1">
              <a:off x="3361738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8" name="Oval 1967"/>
            <p:cNvSpPr/>
            <p:nvPr/>
          </p:nvSpPr>
          <p:spPr>
            <a:xfrm flipV="1">
              <a:off x="3293080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69" name="Straight Connector 1968"/>
            <p:cNvCxnSpPr/>
            <p:nvPr/>
          </p:nvCxnSpPr>
          <p:spPr>
            <a:xfrm flipV="1">
              <a:off x="3413808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0" name="Straight Connector 1969"/>
            <p:cNvCxnSpPr/>
            <p:nvPr/>
          </p:nvCxnSpPr>
          <p:spPr>
            <a:xfrm flipV="1">
              <a:off x="3455960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1" name="Oval 1970"/>
            <p:cNvSpPr/>
            <p:nvPr/>
          </p:nvSpPr>
          <p:spPr>
            <a:xfrm flipV="1">
              <a:off x="3387303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72" name="Straight Connector 1971"/>
            <p:cNvCxnSpPr/>
            <p:nvPr/>
          </p:nvCxnSpPr>
          <p:spPr>
            <a:xfrm flipV="1">
              <a:off x="3508032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3" name="Straight Connector 1972"/>
            <p:cNvCxnSpPr/>
            <p:nvPr/>
          </p:nvCxnSpPr>
          <p:spPr>
            <a:xfrm flipV="1">
              <a:off x="3550183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4" name="Oval 1973"/>
            <p:cNvSpPr/>
            <p:nvPr/>
          </p:nvSpPr>
          <p:spPr>
            <a:xfrm flipV="1">
              <a:off x="3481524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75" name="Straight Connector 1974"/>
            <p:cNvCxnSpPr/>
            <p:nvPr/>
          </p:nvCxnSpPr>
          <p:spPr>
            <a:xfrm flipV="1">
              <a:off x="3602252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6" name="Straight Connector 1975"/>
            <p:cNvCxnSpPr/>
            <p:nvPr/>
          </p:nvCxnSpPr>
          <p:spPr>
            <a:xfrm flipV="1">
              <a:off x="3644404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7" name="Oval 1976"/>
            <p:cNvSpPr/>
            <p:nvPr/>
          </p:nvSpPr>
          <p:spPr>
            <a:xfrm flipV="1">
              <a:off x="3575748" y="60358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78" name="Straight Connector 1977"/>
            <p:cNvCxnSpPr/>
            <p:nvPr/>
          </p:nvCxnSpPr>
          <p:spPr>
            <a:xfrm flipV="1">
              <a:off x="3692213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9" name="Oval 1978"/>
            <p:cNvSpPr/>
            <p:nvPr/>
          </p:nvSpPr>
          <p:spPr>
            <a:xfrm flipV="1">
              <a:off x="3669668" y="60358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80" name="Straight Connector 1979"/>
            <p:cNvCxnSpPr/>
            <p:nvPr/>
          </p:nvCxnSpPr>
          <p:spPr>
            <a:xfrm>
              <a:off x="2625594" y="56864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1" name="Straight Connector 1980"/>
            <p:cNvCxnSpPr/>
            <p:nvPr/>
          </p:nvCxnSpPr>
          <p:spPr>
            <a:xfrm>
              <a:off x="2667745" y="56864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2" name="Oval 1981"/>
            <p:cNvSpPr/>
            <p:nvPr/>
          </p:nvSpPr>
          <p:spPr>
            <a:xfrm>
              <a:off x="2599086" y="55984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983" name="Can 1982"/>
            <p:cNvSpPr/>
            <p:nvPr/>
          </p:nvSpPr>
          <p:spPr>
            <a:xfrm rot="935188">
              <a:off x="2645958" y="5499107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1984" name="Can 1983"/>
            <p:cNvSpPr/>
            <p:nvPr/>
          </p:nvSpPr>
          <p:spPr>
            <a:xfrm rot="716159">
              <a:off x="2875585" y="5520863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85" name="Straight Connector 1984"/>
            <p:cNvCxnSpPr/>
            <p:nvPr/>
          </p:nvCxnSpPr>
          <p:spPr>
            <a:xfrm>
              <a:off x="2729715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6" name="Straight Connector 1985"/>
            <p:cNvCxnSpPr/>
            <p:nvPr/>
          </p:nvCxnSpPr>
          <p:spPr>
            <a:xfrm>
              <a:off x="2771866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87" name="Oval 1986"/>
            <p:cNvSpPr/>
            <p:nvPr/>
          </p:nvSpPr>
          <p:spPr>
            <a:xfrm>
              <a:off x="2703207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88" name="Straight Connector 1987"/>
            <p:cNvCxnSpPr/>
            <p:nvPr/>
          </p:nvCxnSpPr>
          <p:spPr>
            <a:xfrm>
              <a:off x="2823937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9" name="Straight Connector 1988"/>
            <p:cNvCxnSpPr/>
            <p:nvPr/>
          </p:nvCxnSpPr>
          <p:spPr>
            <a:xfrm>
              <a:off x="2866088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0" name="Oval 1989"/>
            <p:cNvSpPr/>
            <p:nvPr/>
          </p:nvSpPr>
          <p:spPr>
            <a:xfrm>
              <a:off x="2797429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91" name="Straight Connector 1990"/>
            <p:cNvCxnSpPr/>
            <p:nvPr/>
          </p:nvCxnSpPr>
          <p:spPr>
            <a:xfrm>
              <a:off x="2918158" y="5646867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2" name="Straight Connector 1991"/>
            <p:cNvCxnSpPr/>
            <p:nvPr/>
          </p:nvCxnSpPr>
          <p:spPr>
            <a:xfrm flipV="1">
              <a:off x="2677643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3" name="Straight Connector 1992"/>
            <p:cNvCxnSpPr/>
            <p:nvPr/>
          </p:nvCxnSpPr>
          <p:spPr>
            <a:xfrm flipV="1">
              <a:off x="2729716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4" name="Straight Connector 1993"/>
            <p:cNvCxnSpPr/>
            <p:nvPr/>
          </p:nvCxnSpPr>
          <p:spPr>
            <a:xfrm flipV="1">
              <a:off x="2771865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95" name="Oval 1994"/>
            <p:cNvSpPr/>
            <p:nvPr/>
          </p:nvSpPr>
          <p:spPr>
            <a:xfrm flipV="1">
              <a:off x="2703207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1996" name="Straight Connector 1995"/>
            <p:cNvCxnSpPr/>
            <p:nvPr/>
          </p:nvCxnSpPr>
          <p:spPr>
            <a:xfrm flipV="1">
              <a:off x="2823937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7" name="Straight Connector 1996"/>
            <p:cNvCxnSpPr/>
            <p:nvPr/>
          </p:nvCxnSpPr>
          <p:spPr>
            <a:xfrm flipV="1">
              <a:off x="2866088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8" name="Straight Connector 1997"/>
            <p:cNvCxnSpPr/>
            <p:nvPr/>
          </p:nvCxnSpPr>
          <p:spPr>
            <a:xfrm flipV="1">
              <a:off x="2918158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9" name="Straight Connector 1998"/>
            <p:cNvCxnSpPr/>
            <p:nvPr/>
          </p:nvCxnSpPr>
          <p:spPr>
            <a:xfrm flipV="1">
              <a:off x="2960309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0" name="Oval 1999"/>
            <p:cNvSpPr/>
            <p:nvPr/>
          </p:nvSpPr>
          <p:spPr>
            <a:xfrm flipV="1">
              <a:off x="2891651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01" name="Straight Connector 2000"/>
            <p:cNvCxnSpPr/>
            <p:nvPr/>
          </p:nvCxnSpPr>
          <p:spPr>
            <a:xfrm>
              <a:off x="2943907" y="568547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2" name="Straight Connector 2001"/>
            <p:cNvCxnSpPr/>
            <p:nvPr/>
          </p:nvCxnSpPr>
          <p:spPr>
            <a:xfrm flipV="1">
              <a:off x="2942704" y="587414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03" name="Can 2002"/>
            <p:cNvSpPr/>
            <p:nvPr/>
          </p:nvSpPr>
          <p:spPr>
            <a:xfrm rot="21349146">
              <a:off x="2672968" y="5557454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04" name="Can 2003"/>
            <p:cNvSpPr/>
            <p:nvPr/>
          </p:nvSpPr>
          <p:spPr>
            <a:xfrm rot="21067497" flipH="1">
              <a:off x="2837831" y="5563728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05" name="TextBox 2004"/>
            <p:cNvSpPr txBox="1"/>
            <p:nvPr/>
          </p:nvSpPr>
          <p:spPr>
            <a:xfrm>
              <a:off x="2855237" y="5719929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006" name="TextBox 2005"/>
            <p:cNvSpPr txBox="1"/>
            <p:nvPr/>
          </p:nvSpPr>
          <p:spPr>
            <a:xfrm>
              <a:off x="2826969" y="5554990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007" name="TextBox 2006"/>
            <p:cNvSpPr txBox="1"/>
            <p:nvPr/>
          </p:nvSpPr>
          <p:spPr>
            <a:xfrm>
              <a:off x="2889803" y="5889237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008" name="Freeform 2007"/>
            <p:cNvSpPr/>
            <p:nvPr/>
          </p:nvSpPr>
          <p:spPr>
            <a:xfrm>
              <a:off x="2796694" y="5454310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09" name="Freeform 2008"/>
            <p:cNvSpPr/>
            <p:nvPr/>
          </p:nvSpPr>
          <p:spPr>
            <a:xfrm>
              <a:off x="2697458" y="5416089"/>
              <a:ext cx="170924" cy="165100"/>
            </a:xfrm>
            <a:custGeom>
              <a:avLst/>
              <a:gdLst>
                <a:gd name="connsiteX0" fmla="*/ 18524 w 170924"/>
                <a:gd name="connsiteY0" fmla="*/ 203806 h 203806"/>
                <a:gd name="connsiteX1" fmla="*/ 5824 w 170924"/>
                <a:gd name="connsiteY1" fmla="*/ 19656 h 203806"/>
                <a:gd name="connsiteX2" fmla="*/ 101074 w 170924"/>
                <a:gd name="connsiteY2" fmla="*/ 26006 h 203806"/>
                <a:gd name="connsiteX3" fmla="*/ 170924 w 170924"/>
                <a:gd name="connsiteY3" fmla="*/ 203806 h 20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24" h="203806">
                  <a:moveTo>
                    <a:pt x="18524" y="203806"/>
                  </a:moveTo>
                  <a:cubicBezTo>
                    <a:pt x="5295" y="126547"/>
                    <a:pt x="-7934" y="49289"/>
                    <a:pt x="5824" y="19656"/>
                  </a:cubicBezTo>
                  <a:cubicBezTo>
                    <a:pt x="19582" y="-9977"/>
                    <a:pt x="73557" y="-4686"/>
                    <a:pt x="101074" y="26006"/>
                  </a:cubicBezTo>
                  <a:cubicBezTo>
                    <a:pt x="128591" y="56698"/>
                    <a:pt x="159282" y="173114"/>
                    <a:pt x="170924" y="203806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10" name="TextBox 2009"/>
            <p:cNvSpPr txBox="1"/>
            <p:nvPr/>
          </p:nvSpPr>
          <p:spPr>
            <a:xfrm>
              <a:off x="1900464" y="5280499"/>
              <a:ext cx="65747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Out (+)</a:t>
              </a:r>
            </a:p>
          </p:txBody>
        </p:sp>
        <p:sp>
          <p:nvSpPr>
            <p:cNvPr id="2011" name="TextBox 2010"/>
            <p:cNvSpPr txBox="1"/>
            <p:nvPr/>
          </p:nvSpPr>
          <p:spPr>
            <a:xfrm>
              <a:off x="1900465" y="6170668"/>
              <a:ext cx="51247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In (–)</a:t>
              </a:r>
            </a:p>
          </p:txBody>
        </p:sp>
        <p:sp>
          <p:nvSpPr>
            <p:cNvPr id="2012" name="Freeform 2011"/>
            <p:cNvSpPr/>
            <p:nvPr/>
          </p:nvSpPr>
          <p:spPr>
            <a:xfrm>
              <a:off x="2584748" y="6165493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13" name="TextBox 2012"/>
            <p:cNvSpPr txBox="1"/>
            <p:nvPr/>
          </p:nvSpPr>
          <p:spPr>
            <a:xfrm>
              <a:off x="4001313" y="5762300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2014" name="TextBox 2013"/>
            <p:cNvSpPr txBox="1"/>
            <p:nvPr/>
          </p:nvSpPr>
          <p:spPr>
            <a:xfrm>
              <a:off x="4025869" y="6285084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cxnSp>
          <p:nvCxnSpPr>
            <p:cNvPr id="2015" name="Straight Arrow Connector 2014"/>
            <p:cNvCxnSpPr/>
            <p:nvPr/>
          </p:nvCxnSpPr>
          <p:spPr>
            <a:xfrm>
              <a:off x="4097820" y="6108479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6" name="Straight Arrow Connector 2015"/>
            <p:cNvCxnSpPr/>
            <p:nvPr/>
          </p:nvCxnSpPr>
          <p:spPr>
            <a:xfrm>
              <a:off x="4057479" y="6248670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17" name="TextBox 2016"/>
            <p:cNvSpPr txBox="1"/>
            <p:nvPr/>
          </p:nvSpPr>
          <p:spPr>
            <a:xfrm>
              <a:off x="2547908" y="5107170"/>
              <a:ext cx="554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VSD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2018" name="Rectangle 2017"/>
            <p:cNvSpPr/>
            <p:nvPr/>
          </p:nvSpPr>
          <p:spPr>
            <a:xfrm>
              <a:off x="1789870" y="555887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9" name="Rectangle 2018"/>
            <p:cNvSpPr/>
            <p:nvPr/>
          </p:nvSpPr>
          <p:spPr>
            <a:xfrm>
              <a:off x="3742646" y="555887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0" name="TextBox 2019"/>
            <p:cNvSpPr txBox="1"/>
            <p:nvPr/>
          </p:nvSpPr>
          <p:spPr>
            <a:xfrm>
              <a:off x="3975048" y="5409531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Depol.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2021" name="TextBox 2020"/>
            <p:cNvSpPr txBox="1"/>
            <p:nvPr/>
          </p:nvSpPr>
          <p:spPr>
            <a:xfrm>
              <a:off x="3975048" y="6673315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Repol.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cxnSp>
          <p:nvCxnSpPr>
            <p:cNvPr id="2022" name="Straight Connector 2021"/>
            <p:cNvCxnSpPr/>
            <p:nvPr/>
          </p:nvCxnSpPr>
          <p:spPr>
            <a:xfrm>
              <a:off x="6022241" y="568547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23" name="Oval 2022"/>
            <p:cNvSpPr/>
            <p:nvPr/>
          </p:nvSpPr>
          <p:spPr>
            <a:xfrm>
              <a:off x="5927834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24" name="Straight Connector 2023"/>
            <p:cNvCxnSpPr/>
            <p:nvPr/>
          </p:nvCxnSpPr>
          <p:spPr>
            <a:xfrm flipV="1">
              <a:off x="5882615" y="584939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25" name="Oval 2024"/>
            <p:cNvSpPr/>
            <p:nvPr/>
          </p:nvSpPr>
          <p:spPr>
            <a:xfrm>
              <a:off x="5953582" y="559748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026" name="Oval 2025"/>
            <p:cNvSpPr/>
            <p:nvPr/>
          </p:nvSpPr>
          <p:spPr>
            <a:xfrm flipV="1">
              <a:off x="5833612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27" name="Straight Connector 2026"/>
            <p:cNvCxnSpPr/>
            <p:nvPr/>
          </p:nvCxnSpPr>
          <p:spPr>
            <a:xfrm flipV="1">
              <a:off x="5671676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28" name="Oval 2027"/>
            <p:cNvSpPr/>
            <p:nvPr/>
          </p:nvSpPr>
          <p:spPr>
            <a:xfrm flipV="1">
              <a:off x="5635269" y="603847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29" name="Straight Connector 2028"/>
            <p:cNvCxnSpPr/>
            <p:nvPr/>
          </p:nvCxnSpPr>
          <p:spPr>
            <a:xfrm>
              <a:off x="4879454" y="564718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0" name="Straight Connector 2029"/>
            <p:cNvCxnSpPr/>
            <p:nvPr/>
          </p:nvCxnSpPr>
          <p:spPr>
            <a:xfrm>
              <a:off x="4921603" y="564718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31" name="Oval 2030"/>
            <p:cNvSpPr/>
            <p:nvPr/>
          </p:nvSpPr>
          <p:spPr>
            <a:xfrm>
              <a:off x="4852946" y="555919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32" name="Straight Connector 2031"/>
            <p:cNvCxnSpPr/>
            <p:nvPr/>
          </p:nvCxnSpPr>
          <p:spPr>
            <a:xfrm flipV="1">
              <a:off x="4879455" y="583749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3" name="Straight Connector 2032"/>
            <p:cNvCxnSpPr/>
            <p:nvPr/>
          </p:nvCxnSpPr>
          <p:spPr>
            <a:xfrm flipV="1">
              <a:off x="4921606" y="583749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34" name="Oval 2033"/>
            <p:cNvSpPr/>
            <p:nvPr/>
          </p:nvSpPr>
          <p:spPr>
            <a:xfrm flipV="1">
              <a:off x="4852946" y="599919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35" name="Straight Connector 2034"/>
            <p:cNvCxnSpPr/>
            <p:nvPr/>
          </p:nvCxnSpPr>
          <p:spPr>
            <a:xfrm>
              <a:off x="4968278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6" name="Straight Connector 2035"/>
            <p:cNvCxnSpPr/>
            <p:nvPr/>
          </p:nvCxnSpPr>
          <p:spPr>
            <a:xfrm>
              <a:off x="5010428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37" name="Oval 2036"/>
            <p:cNvSpPr/>
            <p:nvPr/>
          </p:nvSpPr>
          <p:spPr>
            <a:xfrm>
              <a:off x="4941770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38" name="Straight Connector 2037"/>
            <p:cNvCxnSpPr/>
            <p:nvPr/>
          </p:nvCxnSpPr>
          <p:spPr>
            <a:xfrm>
              <a:off x="5062500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9" name="Straight Connector 2038"/>
            <p:cNvCxnSpPr/>
            <p:nvPr/>
          </p:nvCxnSpPr>
          <p:spPr>
            <a:xfrm>
              <a:off x="5104650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0" name="Oval 2039"/>
            <p:cNvSpPr/>
            <p:nvPr/>
          </p:nvSpPr>
          <p:spPr>
            <a:xfrm>
              <a:off x="5035992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41" name="Straight Connector 2040"/>
            <p:cNvCxnSpPr/>
            <p:nvPr/>
          </p:nvCxnSpPr>
          <p:spPr>
            <a:xfrm>
              <a:off x="5156721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2" name="Straight Connector 2041"/>
            <p:cNvCxnSpPr/>
            <p:nvPr/>
          </p:nvCxnSpPr>
          <p:spPr>
            <a:xfrm>
              <a:off x="5198871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3" name="Oval 2042"/>
            <p:cNvSpPr/>
            <p:nvPr/>
          </p:nvSpPr>
          <p:spPr>
            <a:xfrm>
              <a:off x="5130213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44" name="Straight Connector 2043"/>
            <p:cNvCxnSpPr/>
            <p:nvPr/>
          </p:nvCxnSpPr>
          <p:spPr>
            <a:xfrm>
              <a:off x="5250944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5" name="Straight Connector 2044"/>
            <p:cNvCxnSpPr/>
            <p:nvPr/>
          </p:nvCxnSpPr>
          <p:spPr>
            <a:xfrm>
              <a:off x="5293094" y="564571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6" name="Oval 2045"/>
            <p:cNvSpPr/>
            <p:nvPr/>
          </p:nvSpPr>
          <p:spPr>
            <a:xfrm>
              <a:off x="5224436" y="555771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47" name="Straight Connector 2046"/>
            <p:cNvCxnSpPr/>
            <p:nvPr/>
          </p:nvCxnSpPr>
          <p:spPr>
            <a:xfrm flipV="1">
              <a:off x="4968278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8" name="Straight Connector 2047"/>
            <p:cNvCxnSpPr/>
            <p:nvPr/>
          </p:nvCxnSpPr>
          <p:spPr>
            <a:xfrm flipV="1">
              <a:off x="501042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9" name="Oval 2048"/>
            <p:cNvSpPr/>
            <p:nvPr/>
          </p:nvSpPr>
          <p:spPr>
            <a:xfrm flipV="1">
              <a:off x="4941770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50" name="Straight Connector 2049"/>
            <p:cNvCxnSpPr/>
            <p:nvPr/>
          </p:nvCxnSpPr>
          <p:spPr>
            <a:xfrm flipV="1">
              <a:off x="506249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1" name="Straight Connector 2050"/>
            <p:cNvCxnSpPr/>
            <p:nvPr/>
          </p:nvCxnSpPr>
          <p:spPr>
            <a:xfrm flipV="1">
              <a:off x="5104649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2" name="Oval 2051"/>
            <p:cNvSpPr/>
            <p:nvPr/>
          </p:nvSpPr>
          <p:spPr>
            <a:xfrm flipV="1">
              <a:off x="5035992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53" name="Straight Connector 2052"/>
            <p:cNvCxnSpPr/>
            <p:nvPr/>
          </p:nvCxnSpPr>
          <p:spPr>
            <a:xfrm flipV="1">
              <a:off x="5156722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4" name="Straight Connector 2053"/>
            <p:cNvCxnSpPr/>
            <p:nvPr/>
          </p:nvCxnSpPr>
          <p:spPr>
            <a:xfrm flipV="1">
              <a:off x="5198872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5" name="Oval 2054"/>
            <p:cNvSpPr/>
            <p:nvPr/>
          </p:nvSpPr>
          <p:spPr>
            <a:xfrm flipV="1">
              <a:off x="5130213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56" name="Straight Connector 2055"/>
            <p:cNvCxnSpPr/>
            <p:nvPr/>
          </p:nvCxnSpPr>
          <p:spPr>
            <a:xfrm flipV="1">
              <a:off x="5250942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Connector 2056"/>
            <p:cNvCxnSpPr/>
            <p:nvPr/>
          </p:nvCxnSpPr>
          <p:spPr>
            <a:xfrm flipV="1">
              <a:off x="5293093" y="583601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8" name="Oval 2057"/>
            <p:cNvSpPr/>
            <p:nvPr/>
          </p:nvSpPr>
          <p:spPr>
            <a:xfrm flipV="1">
              <a:off x="5224436" y="5997717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59" name="Straight Connector 2058"/>
            <p:cNvCxnSpPr/>
            <p:nvPr/>
          </p:nvCxnSpPr>
          <p:spPr>
            <a:xfrm>
              <a:off x="4902148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0" name="Straight Connector 2059"/>
            <p:cNvCxnSpPr/>
            <p:nvPr/>
          </p:nvCxnSpPr>
          <p:spPr>
            <a:xfrm>
              <a:off x="4944299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1" name="Oval 2060"/>
            <p:cNvSpPr/>
            <p:nvPr/>
          </p:nvSpPr>
          <p:spPr>
            <a:xfrm>
              <a:off x="4875641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62" name="Straight Connector 2061"/>
            <p:cNvCxnSpPr/>
            <p:nvPr/>
          </p:nvCxnSpPr>
          <p:spPr>
            <a:xfrm>
              <a:off x="4996370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3" name="Straight Connector 2062"/>
            <p:cNvCxnSpPr/>
            <p:nvPr/>
          </p:nvCxnSpPr>
          <p:spPr>
            <a:xfrm>
              <a:off x="5038521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4" name="Oval 2063"/>
            <p:cNvSpPr/>
            <p:nvPr/>
          </p:nvSpPr>
          <p:spPr>
            <a:xfrm>
              <a:off x="4969863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65" name="Straight Connector 2064"/>
            <p:cNvCxnSpPr/>
            <p:nvPr/>
          </p:nvCxnSpPr>
          <p:spPr>
            <a:xfrm>
              <a:off x="5090593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6" name="Straight Connector 2065"/>
            <p:cNvCxnSpPr/>
            <p:nvPr/>
          </p:nvCxnSpPr>
          <p:spPr>
            <a:xfrm>
              <a:off x="5132743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7" name="Oval 2066"/>
            <p:cNvSpPr/>
            <p:nvPr/>
          </p:nvSpPr>
          <p:spPr>
            <a:xfrm>
              <a:off x="5064085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68" name="Straight Connector 2067"/>
            <p:cNvCxnSpPr/>
            <p:nvPr/>
          </p:nvCxnSpPr>
          <p:spPr>
            <a:xfrm>
              <a:off x="5184815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9" name="Straight Connector 2068"/>
            <p:cNvCxnSpPr/>
            <p:nvPr/>
          </p:nvCxnSpPr>
          <p:spPr>
            <a:xfrm>
              <a:off x="5226965" y="568544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0" name="Oval 2069"/>
            <p:cNvSpPr/>
            <p:nvPr/>
          </p:nvSpPr>
          <p:spPr>
            <a:xfrm>
              <a:off x="5158307" y="559745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71" name="Straight Connector 2070"/>
            <p:cNvCxnSpPr/>
            <p:nvPr/>
          </p:nvCxnSpPr>
          <p:spPr>
            <a:xfrm flipV="1">
              <a:off x="4902148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/>
            <p:cNvCxnSpPr/>
            <p:nvPr/>
          </p:nvCxnSpPr>
          <p:spPr>
            <a:xfrm flipV="1">
              <a:off x="4944299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3" name="Oval 2072"/>
            <p:cNvSpPr/>
            <p:nvPr/>
          </p:nvSpPr>
          <p:spPr>
            <a:xfrm flipV="1">
              <a:off x="4875641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74" name="Straight Connector 2073"/>
            <p:cNvCxnSpPr/>
            <p:nvPr/>
          </p:nvCxnSpPr>
          <p:spPr>
            <a:xfrm flipV="1">
              <a:off x="4996370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5" name="Straight Connector 2074"/>
            <p:cNvCxnSpPr/>
            <p:nvPr/>
          </p:nvCxnSpPr>
          <p:spPr>
            <a:xfrm flipV="1">
              <a:off x="5038521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6" name="Oval 2075"/>
            <p:cNvSpPr/>
            <p:nvPr/>
          </p:nvSpPr>
          <p:spPr>
            <a:xfrm flipV="1">
              <a:off x="4969863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77" name="Straight Connector 2076"/>
            <p:cNvCxnSpPr/>
            <p:nvPr/>
          </p:nvCxnSpPr>
          <p:spPr>
            <a:xfrm flipV="1">
              <a:off x="5090593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8" name="Straight Connector 2077"/>
            <p:cNvCxnSpPr/>
            <p:nvPr/>
          </p:nvCxnSpPr>
          <p:spPr>
            <a:xfrm flipV="1">
              <a:off x="5132743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9" name="Oval 2078"/>
            <p:cNvSpPr/>
            <p:nvPr/>
          </p:nvSpPr>
          <p:spPr>
            <a:xfrm flipV="1">
              <a:off x="5064085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80" name="Straight Connector 2079"/>
            <p:cNvCxnSpPr/>
            <p:nvPr/>
          </p:nvCxnSpPr>
          <p:spPr>
            <a:xfrm flipV="1">
              <a:off x="5184814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1" name="Straight Connector 2080"/>
            <p:cNvCxnSpPr/>
            <p:nvPr/>
          </p:nvCxnSpPr>
          <p:spPr>
            <a:xfrm flipV="1">
              <a:off x="5226964" y="587575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2" name="Oval 2081"/>
            <p:cNvSpPr/>
            <p:nvPr/>
          </p:nvSpPr>
          <p:spPr>
            <a:xfrm flipV="1">
              <a:off x="5158307" y="6037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83" name="Straight Connector 2082"/>
            <p:cNvCxnSpPr/>
            <p:nvPr/>
          </p:nvCxnSpPr>
          <p:spPr>
            <a:xfrm>
              <a:off x="5349238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4" name="Straight Connector 2083"/>
            <p:cNvCxnSpPr/>
            <p:nvPr/>
          </p:nvCxnSpPr>
          <p:spPr>
            <a:xfrm>
              <a:off x="5391388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5" name="Oval 2084"/>
            <p:cNvSpPr/>
            <p:nvPr/>
          </p:nvSpPr>
          <p:spPr>
            <a:xfrm>
              <a:off x="5322730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86" name="Straight Connector 2085"/>
            <p:cNvCxnSpPr/>
            <p:nvPr/>
          </p:nvCxnSpPr>
          <p:spPr>
            <a:xfrm>
              <a:off x="5443460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7" name="Straight Connector 2086"/>
            <p:cNvCxnSpPr/>
            <p:nvPr/>
          </p:nvCxnSpPr>
          <p:spPr>
            <a:xfrm>
              <a:off x="5485610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88" name="Oval 2087"/>
            <p:cNvSpPr/>
            <p:nvPr/>
          </p:nvSpPr>
          <p:spPr>
            <a:xfrm>
              <a:off x="5416952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89" name="Straight Connector 2088"/>
            <p:cNvCxnSpPr/>
            <p:nvPr/>
          </p:nvCxnSpPr>
          <p:spPr>
            <a:xfrm>
              <a:off x="5537682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0" name="Straight Connector 2089"/>
            <p:cNvCxnSpPr/>
            <p:nvPr/>
          </p:nvCxnSpPr>
          <p:spPr>
            <a:xfrm>
              <a:off x="5579832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1" name="Oval 2090"/>
            <p:cNvSpPr/>
            <p:nvPr/>
          </p:nvSpPr>
          <p:spPr>
            <a:xfrm>
              <a:off x="5511174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92" name="Straight Connector 2091"/>
            <p:cNvCxnSpPr/>
            <p:nvPr/>
          </p:nvCxnSpPr>
          <p:spPr>
            <a:xfrm>
              <a:off x="5631903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3" name="Straight Connector 2092"/>
            <p:cNvCxnSpPr/>
            <p:nvPr/>
          </p:nvCxnSpPr>
          <p:spPr>
            <a:xfrm>
              <a:off x="5674053" y="564687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4" name="Oval 2093"/>
            <p:cNvSpPr/>
            <p:nvPr/>
          </p:nvSpPr>
          <p:spPr>
            <a:xfrm>
              <a:off x="5605395" y="555887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95" name="Straight Connector 2094"/>
            <p:cNvCxnSpPr/>
            <p:nvPr/>
          </p:nvCxnSpPr>
          <p:spPr>
            <a:xfrm flipV="1">
              <a:off x="5349237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6" name="Straight Connector 2095"/>
            <p:cNvCxnSpPr/>
            <p:nvPr/>
          </p:nvCxnSpPr>
          <p:spPr>
            <a:xfrm flipV="1">
              <a:off x="5391388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7" name="Oval 2096"/>
            <p:cNvSpPr/>
            <p:nvPr/>
          </p:nvSpPr>
          <p:spPr>
            <a:xfrm flipV="1">
              <a:off x="5322730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098" name="Straight Connector 2097"/>
            <p:cNvCxnSpPr/>
            <p:nvPr/>
          </p:nvCxnSpPr>
          <p:spPr>
            <a:xfrm flipV="1">
              <a:off x="5443460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9" name="Straight Connector 2098"/>
            <p:cNvCxnSpPr/>
            <p:nvPr/>
          </p:nvCxnSpPr>
          <p:spPr>
            <a:xfrm flipV="1">
              <a:off x="5485610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0" name="Oval 2099"/>
            <p:cNvSpPr/>
            <p:nvPr/>
          </p:nvSpPr>
          <p:spPr>
            <a:xfrm flipV="1">
              <a:off x="5416952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01" name="Straight Connector 2100"/>
            <p:cNvCxnSpPr/>
            <p:nvPr/>
          </p:nvCxnSpPr>
          <p:spPr>
            <a:xfrm flipV="1">
              <a:off x="5537681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2" name="Straight Connector 2101"/>
            <p:cNvCxnSpPr/>
            <p:nvPr/>
          </p:nvCxnSpPr>
          <p:spPr>
            <a:xfrm flipV="1">
              <a:off x="5579832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3" name="Oval 2102"/>
            <p:cNvSpPr/>
            <p:nvPr/>
          </p:nvSpPr>
          <p:spPr>
            <a:xfrm flipV="1">
              <a:off x="5511174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04" name="Straight Connector 2103"/>
            <p:cNvCxnSpPr/>
            <p:nvPr/>
          </p:nvCxnSpPr>
          <p:spPr>
            <a:xfrm flipV="1">
              <a:off x="5631903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5" name="Straight Connector 2104"/>
            <p:cNvCxnSpPr/>
            <p:nvPr/>
          </p:nvCxnSpPr>
          <p:spPr>
            <a:xfrm flipV="1">
              <a:off x="5674053" y="583717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6" name="Oval 2105"/>
            <p:cNvSpPr/>
            <p:nvPr/>
          </p:nvSpPr>
          <p:spPr>
            <a:xfrm flipV="1">
              <a:off x="5605395" y="599887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07" name="Straight Connector 2106"/>
            <p:cNvCxnSpPr/>
            <p:nvPr/>
          </p:nvCxnSpPr>
          <p:spPr>
            <a:xfrm>
              <a:off x="5280765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8" name="Straight Connector 2107"/>
            <p:cNvCxnSpPr/>
            <p:nvPr/>
          </p:nvCxnSpPr>
          <p:spPr>
            <a:xfrm>
              <a:off x="5322915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9" name="Oval 2108"/>
            <p:cNvSpPr/>
            <p:nvPr/>
          </p:nvSpPr>
          <p:spPr>
            <a:xfrm>
              <a:off x="5254257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10" name="Straight Connector 2109"/>
            <p:cNvCxnSpPr/>
            <p:nvPr/>
          </p:nvCxnSpPr>
          <p:spPr>
            <a:xfrm>
              <a:off x="5374987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1" name="Straight Connector 2110"/>
            <p:cNvCxnSpPr/>
            <p:nvPr/>
          </p:nvCxnSpPr>
          <p:spPr>
            <a:xfrm>
              <a:off x="5417137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12" name="Oval 2111"/>
            <p:cNvSpPr/>
            <p:nvPr/>
          </p:nvSpPr>
          <p:spPr>
            <a:xfrm>
              <a:off x="5348479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13" name="Straight Connector 2112"/>
            <p:cNvCxnSpPr/>
            <p:nvPr/>
          </p:nvCxnSpPr>
          <p:spPr>
            <a:xfrm>
              <a:off x="5469209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4" name="Straight Connector 2113"/>
            <p:cNvCxnSpPr/>
            <p:nvPr/>
          </p:nvCxnSpPr>
          <p:spPr>
            <a:xfrm>
              <a:off x="5511359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15" name="Oval 2114"/>
            <p:cNvSpPr/>
            <p:nvPr/>
          </p:nvSpPr>
          <p:spPr>
            <a:xfrm>
              <a:off x="5442701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16" name="Straight Connector 2115"/>
            <p:cNvCxnSpPr/>
            <p:nvPr/>
          </p:nvCxnSpPr>
          <p:spPr>
            <a:xfrm>
              <a:off x="5563430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7" name="Straight Connector 2116"/>
            <p:cNvCxnSpPr/>
            <p:nvPr/>
          </p:nvCxnSpPr>
          <p:spPr>
            <a:xfrm>
              <a:off x="5605580" y="568548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18" name="Oval 2117"/>
            <p:cNvSpPr/>
            <p:nvPr/>
          </p:nvSpPr>
          <p:spPr>
            <a:xfrm>
              <a:off x="5536922" y="5597489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19" name="Straight Connector 2118"/>
            <p:cNvCxnSpPr/>
            <p:nvPr/>
          </p:nvCxnSpPr>
          <p:spPr>
            <a:xfrm flipV="1">
              <a:off x="5279560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0" name="Straight Connector 2119"/>
            <p:cNvCxnSpPr/>
            <p:nvPr/>
          </p:nvCxnSpPr>
          <p:spPr>
            <a:xfrm flipV="1">
              <a:off x="5321711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21" name="Oval 2120"/>
            <p:cNvSpPr/>
            <p:nvPr/>
          </p:nvSpPr>
          <p:spPr>
            <a:xfrm flipV="1">
              <a:off x="5253053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22" name="Straight Connector 2121"/>
            <p:cNvCxnSpPr/>
            <p:nvPr/>
          </p:nvCxnSpPr>
          <p:spPr>
            <a:xfrm flipV="1">
              <a:off x="5373782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3" name="Straight Connector 2122"/>
            <p:cNvCxnSpPr/>
            <p:nvPr/>
          </p:nvCxnSpPr>
          <p:spPr>
            <a:xfrm flipV="1">
              <a:off x="5415933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24" name="Oval 2123"/>
            <p:cNvSpPr/>
            <p:nvPr/>
          </p:nvSpPr>
          <p:spPr>
            <a:xfrm flipV="1">
              <a:off x="5347275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25" name="Straight Connector 2124"/>
            <p:cNvCxnSpPr/>
            <p:nvPr/>
          </p:nvCxnSpPr>
          <p:spPr>
            <a:xfrm flipV="1">
              <a:off x="5468004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6" name="Straight Connector 2125"/>
            <p:cNvCxnSpPr/>
            <p:nvPr/>
          </p:nvCxnSpPr>
          <p:spPr>
            <a:xfrm flipV="1">
              <a:off x="5510155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27" name="Oval 2126"/>
            <p:cNvSpPr/>
            <p:nvPr/>
          </p:nvSpPr>
          <p:spPr>
            <a:xfrm flipV="1">
              <a:off x="5441497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28" name="Straight Connector 2127"/>
            <p:cNvCxnSpPr/>
            <p:nvPr/>
          </p:nvCxnSpPr>
          <p:spPr>
            <a:xfrm flipV="1">
              <a:off x="5562226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9" name="Straight Connector 2128"/>
            <p:cNvCxnSpPr/>
            <p:nvPr/>
          </p:nvCxnSpPr>
          <p:spPr>
            <a:xfrm flipV="1">
              <a:off x="5604377" y="587414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30" name="Oval 2129"/>
            <p:cNvSpPr/>
            <p:nvPr/>
          </p:nvSpPr>
          <p:spPr>
            <a:xfrm flipV="1">
              <a:off x="5535718" y="603584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31" name="Straight Connector 2130"/>
            <p:cNvCxnSpPr/>
            <p:nvPr/>
          </p:nvCxnSpPr>
          <p:spPr>
            <a:xfrm>
              <a:off x="6048561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2" name="Straight Connector 2131"/>
            <p:cNvCxnSpPr/>
            <p:nvPr/>
          </p:nvCxnSpPr>
          <p:spPr>
            <a:xfrm>
              <a:off x="6090711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33" name="Oval 2132"/>
            <p:cNvSpPr/>
            <p:nvPr/>
          </p:nvSpPr>
          <p:spPr>
            <a:xfrm>
              <a:off x="6022053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34" name="Straight Connector 2133"/>
            <p:cNvCxnSpPr/>
            <p:nvPr/>
          </p:nvCxnSpPr>
          <p:spPr>
            <a:xfrm>
              <a:off x="614278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5" name="Straight Connector 2134"/>
            <p:cNvCxnSpPr/>
            <p:nvPr/>
          </p:nvCxnSpPr>
          <p:spPr>
            <a:xfrm>
              <a:off x="618493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36" name="Oval 2135"/>
            <p:cNvSpPr/>
            <p:nvPr/>
          </p:nvSpPr>
          <p:spPr>
            <a:xfrm>
              <a:off x="6116275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37" name="Straight Connector 2136"/>
            <p:cNvCxnSpPr/>
            <p:nvPr/>
          </p:nvCxnSpPr>
          <p:spPr>
            <a:xfrm>
              <a:off x="6237005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8" name="Straight Connector 2137"/>
            <p:cNvCxnSpPr/>
            <p:nvPr/>
          </p:nvCxnSpPr>
          <p:spPr>
            <a:xfrm>
              <a:off x="6279155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39" name="Oval 2138"/>
            <p:cNvSpPr/>
            <p:nvPr/>
          </p:nvSpPr>
          <p:spPr>
            <a:xfrm>
              <a:off x="6210497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40" name="Straight Connector 2139"/>
            <p:cNvCxnSpPr/>
            <p:nvPr/>
          </p:nvCxnSpPr>
          <p:spPr>
            <a:xfrm>
              <a:off x="6331226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1" name="Straight Connector 2140"/>
            <p:cNvCxnSpPr/>
            <p:nvPr/>
          </p:nvCxnSpPr>
          <p:spPr>
            <a:xfrm>
              <a:off x="6373376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2" name="Oval 2141"/>
            <p:cNvSpPr/>
            <p:nvPr/>
          </p:nvSpPr>
          <p:spPr>
            <a:xfrm>
              <a:off x="6304718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43" name="Straight Connector 2142"/>
            <p:cNvCxnSpPr/>
            <p:nvPr/>
          </p:nvCxnSpPr>
          <p:spPr>
            <a:xfrm>
              <a:off x="6425448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4" name="Straight Connector 2143"/>
            <p:cNvCxnSpPr/>
            <p:nvPr/>
          </p:nvCxnSpPr>
          <p:spPr>
            <a:xfrm>
              <a:off x="6467598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5" name="Oval 2144"/>
            <p:cNvSpPr/>
            <p:nvPr/>
          </p:nvSpPr>
          <p:spPr>
            <a:xfrm>
              <a:off x="6398940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46" name="Straight Connector 2145"/>
            <p:cNvCxnSpPr/>
            <p:nvPr/>
          </p:nvCxnSpPr>
          <p:spPr>
            <a:xfrm>
              <a:off x="651967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7" name="Straight Connector 2146"/>
            <p:cNvCxnSpPr/>
            <p:nvPr/>
          </p:nvCxnSpPr>
          <p:spPr>
            <a:xfrm>
              <a:off x="6561820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8" name="Oval 2147"/>
            <p:cNvSpPr/>
            <p:nvPr/>
          </p:nvSpPr>
          <p:spPr>
            <a:xfrm>
              <a:off x="6493162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49" name="Straight Connector 2148"/>
            <p:cNvCxnSpPr/>
            <p:nvPr/>
          </p:nvCxnSpPr>
          <p:spPr>
            <a:xfrm>
              <a:off x="6613892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0" name="Straight Connector 2149"/>
            <p:cNvCxnSpPr/>
            <p:nvPr/>
          </p:nvCxnSpPr>
          <p:spPr>
            <a:xfrm>
              <a:off x="6656042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1" name="Oval 2150"/>
            <p:cNvSpPr/>
            <p:nvPr/>
          </p:nvSpPr>
          <p:spPr>
            <a:xfrm>
              <a:off x="6587384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52" name="Straight Connector 2151"/>
            <p:cNvCxnSpPr/>
            <p:nvPr/>
          </p:nvCxnSpPr>
          <p:spPr>
            <a:xfrm>
              <a:off x="670811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3" name="Straight Connector 2152"/>
            <p:cNvCxnSpPr/>
            <p:nvPr/>
          </p:nvCxnSpPr>
          <p:spPr>
            <a:xfrm>
              <a:off x="6750263" y="564686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4" name="Oval 2153"/>
            <p:cNvSpPr/>
            <p:nvPr/>
          </p:nvSpPr>
          <p:spPr>
            <a:xfrm>
              <a:off x="6681605" y="555887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55" name="Straight Connector 2154"/>
            <p:cNvCxnSpPr/>
            <p:nvPr/>
          </p:nvCxnSpPr>
          <p:spPr>
            <a:xfrm flipV="1">
              <a:off x="604856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6" name="Straight Connector 2155"/>
            <p:cNvCxnSpPr/>
            <p:nvPr/>
          </p:nvCxnSpPr>
          <p:spPr>
            <a:xfrm flipV="1">
              <a:off x="6090711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7" name="Oval 2156"/>
            <p:cNvSpPr/>
            <p:nvPr/>
          </p:nvSpPr>
          <p:spPr>
            <a:xfrm flipV="1">
              <a:off x="6022053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58" name="Straight Connector 2157"/>
            <p:cNvCxnSpPr/>
            <p:nvPr/>
          </p:nvCxnSpPr>
          <p:spPr>
            <a:xfrm flipV="1">
              <a:off x="6142782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9" name="Straight Connector 2158"/>
            <p:cNvCxnSpPr/>
            <p:nvPr/>
          </p:nvCxnSpPr>
          <p:spPr>
            <a:xfrm flipV="1">
              <a:off x="6184933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0" name="Oval 2159"/>
            <p:cNvSpPr/>
            <p:nvPr/>
          </p:nvSpPr>
          <p:spPr>
            <a:xfrm flipV="1">
              <a:off x="6116275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61" name="Straight Connector 2160"/>
            <p:cNvCxnSpPr/>
            <p:nvPr/>
          </p:nvCxnSpPr>
          <p:spPr>
            <a:xfrm flipV="1">
              <a:off x="6237004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2" name="Straight Connector 2161"/>
            <p:cNvCxnSpPr/>
            <p:nvPr/>
          </p:nvCxnSpPr>
          <p:spPr>
            <a:xfrm flipV="1">
              <a:off x="6279155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3" name="Oval 2162"/>
            <p:cNvSpPr/>
            <p:nvPr/>
          </p:nvSpPr>
          <p:spPr>
            <a:xfrm flipV="1">
              <a:off x="6210497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64" name="Straight Connector 2163"/>
            <p:cNvCxnSpPr/>
            <p:nvPr/>
          </p:nvCxnSpPr>
          <p:spPr>
            <a:xfrm flipV="1">
              <a:off x="6331226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5" name="Straight Connector 2164"/>
            <p:cNvCxnSpPr/>
            <p:nvPr/>
          </p:nvCxnSpPr>
          <p:spPr>
            <a:xfrm flipV="1">
              <a:off x="6373376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6" name="Oval 2165"/>
            <p:cNvSpPr/>
            <p:nvPr/>
          </p:nvSpPr>
          <p:spPr>
            <a:xfrm flipV="1">
              <a:off x="6304718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67" name="Straight Connector 2166"/>
            <p:cNvCxnSpPr/>
            <p:nvPr/>
          </p:nvCxnSpPr>
          <p:spPr>
            <a:xfrm flipV="1">
              <a:off x="6425448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8" name="Straight Connector 2167"/>
            <p:cNvCxnSpPr/>
            <p:nvPr/>
          </p:nvCxnSpPr>
          <p:spPr>
            <a:xfrm flipV="1">
              <a:off x="6467598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9" name="Oval 2168"/>
            <p:cNvSpPr/>
            <p:nvPr/>
          </p:nvSpPr>
          <p:spPr>
            <a:xfrm flipV="1">
              <a:off x="6398940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70" name="Straight Connector 2169"/>
            <p:cNvCxnSpPr/>
            <p:nvPr/>
          </p:nvCxnSpPr>
          <p:spPr>
            <a:xfrm flipV="1">
              <a:off x="651967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1" name="Straight Connector 2170"/>
            <p:cNvCxnSpPr/>
            <p:nvPr/>
          </p:nvCxnSpPr>
          <p:spPr>
            <a:xfrm flipV="1">
              <a:off x="6561820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2" name="Oval 2171"/>
            <p:cNvSpPr/>
            <p:nvPr/>
          </p:nvSpPr>
          <p:spPr>
            <a:xfrm flipV="1">
              <a:off x="6493162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73" name="Straight Connector 2172"/>
            <p:cNvCxnSpPr/>
            <p:nvPr/>
          </p:nvCxnSpPr>
          <p:spPr>
            <a:xfrm flipV="1">
              <a:off x="6613891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4" name="Straight Connector 2173"/>
            <p:cNvCxnSpPr/>
            <p:nvPr/>
          </p:nvCxnSpPr>
          <p:spPr>
            <a:xfrm flipV="1">
              <a:off x="6656042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5" name="Oval 2174"/>
            <p:cNvSpPr/>
            <p:nvPr/>
          </p:nvSpPr>
          <p:spPr>
            <a:xfrm flipV="1">
              <a:off x="6587384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76" name="Straight Connector 2175"/>
            <p:cNvCxnSpPr/>
            <p:nvPr/>
          </p:nvCxnSpPr>
          <p:spPr>
            <a:xfrm flipV="1">
              <a:off x="6708113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7" name="Straight Connector 2176"/>
            <p:cNvCxnSpPr/>
            <p:nvPr/>
          </p:nvCxnSpPr>
          <p:spPr>
            <a:xfrm flipV="1">
              <a:off x="6750263" y="5837173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8" name="Oval 2177"/>
            <p:cNvSpPr/>
            <p:nvPr/>
          </p:nvSpPr>
          <p:spPr>
            <a:xfrm flipV="1">
              <a:off x="6681605" y="599887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79" name="Straight Connector 2178"/>
            <p:cNvCxnSpPr/>
            <p:nvPr/>
          </p:nvCxnSpPr>
          <p:spPr>
            <a:xfrm>
              <a:off x="607431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0" name="Straight Connector 2179"/>
            <p:cNvCxnSpPr/>
            <p:nvPr/>
          </p:nvCxnSpPr>
          <p:spPr>
            <a:xfrm>
              <a:off x="611646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1" name="Oval 2180"/>
            <p:cNvSpPr/>
            <p:nvPr/>
          </p:nvSpPr>
          <p:spPr>
            <a:xfrm>
              <a:off x="6047802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82" name="Straight Connector 2181"/>
            <p:cNvCxnSpPr/>
            <p:nvPr/>
          </p:nvCxnSpPr>
          <p:spPr>
            <a:xfrm>
              <a:off x="6168532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3" name="Straight Connector 2182"/>
            <p:cNvCxnSpPr/>
            <p:nvPr/>
          </p:nvCxnSpPr>
          <p:spPr>
            <a:xfrm>
              <a:off x="6210682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4" name="Oval 2183"/>
            <p:cNvSpPr/>
            <p:nvPr/>
          </p:nvSpPr>
          <p:spPr>
            <a:xfrm>
              <a:off x="6142024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85" name="Straight Connector 2184"/>
            <p:cNvCxnSpPr/>
            <p:nvPr/>
          </p:nvCxnSpPr>
          <p:spPr>
            <a:xfrm>
              <a:off x="6262753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6" name="Straight Connector 2185"/>
            <p:cNvCxnSpPr/>
            <p:nvPr/>
          </p:nvCxnSpPr>
          <p:spPr>
            <a:xfrm>
              <a:off x="6304903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7" name="Oval 2186"/>
            <p:cNvSpPr/>
            <p:nvPr/>
          </p:nvSpPr>
          <p:spPr>
            <a:xfrm>
              <a:off x="6236245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88" name="Straight Connector 2187"/>
            <p:cNvCxnSpPr/>
            <p:nvPr/>
          </p:nvCxnSpPr>
          <p:spPr>
            <a:xfrm>
              <a:off x="6356975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9" name="Straight Connector 2188"/>
            <p:cNvCxnSpPr/>
            <p:nvPr/>
          </p:nvCxnSpPr>
          <p:spPr>
            <a:xfrm>
              <a:off x="6399125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0" name="Oval 2189"/>
            <p:cNvSpPr/>
            <p:nvPr/>
          </p:nvSpPr>
          <p:spPr>
            <a:xfrm>
              <a:off x="6330467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91" name="Straight Connector 2190"/>
            <p:cNvCxnSpPr/>
            <p:nvPr/>
          </p:nvCxnSpPr>
          <p:spPr>
            <a:xfrm>
              <a:off x="645119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2" name="Straight Connector 2191"/>
            <p:cNvCxnSpPr/>
            <p:nvPr/>
          </p:nvCxnSpPr>
          <p:spPr>
            <a:xfrm>
              <a:off x="6493347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3" name="Oval 2192"/>
            <p:cNvSpPr/>
            <p:nvPr/>
          </p:nvSpPr>
          <p:spPr>
            <a:xfrm>
              <a:off x="6424689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94" name="Straight Connector 2193"/>
            <p:cNvCxnSpPr/>
            <p:nvPr/>
          </p:nvCxnSpPr>
          <p:spPr>
            <a:xfrm>
              <a:off x="6545419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5" name="Straight Connector 2194"/>
            <p:cNvCxnSpPr/>
            <p:nvPr/>
          </p:nvCxnSpPr>
          <p:spPr>
            <a:xfrm>
              <a:off x="6587569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6" name="Oval 2195"/>
            <p:cNvSpPr/>
            <p:nvPr/>
          </p:nvSpPr>
          <p:spPr>
            <a:xfrm>
              <a:off x="6518911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197" name="Straight Connector 2196"/>
            <p:cNvCxnSpPr/>
            <p:nvPr/>
          </p:nvCxnSpPr>
          <p:spPr>
            <a:xfrm>
              <a:off x="663964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8" name="Straight Connector 2197"/>
            <p:cNvCxnSpPr/>
            <p:nvPr/>
          </p:nvCxnSpPr>
          <p:spPr>
            <a:xfrm>
              <a:off x="6681790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9" name="Oval 2198"/>
            <p:cNvSpPr/>
            <p:nvPr/>
          </p:nvSpPr>
          <p:spPr>
            <a:xfrm>
              <a:off x="6613132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00" name="Straight Connector 2199"/>
            <p:cNvCxnSpPr/>
            <p:nvPr/>
          </p:nvCxnSpPr>
          <p:spPr>
            <a:xfrm>
              <a:off x="6729603" y="568548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01" name="Oval 2200"/>
            <p:cNvSpPr/>
            <p:nvPr/>
          </p:nvSpPr>
          <p:spPr>
            <a:xfrm>
              <a:off x="6707052" y="559748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02" name="Straight Connector 2201"/>
            <p:cNvCxnSpPr/>
            <p:nvPr/>
          </p:nvCxnSpPr>
          <p:spPr>
            <a:xfrm flipV="1">
              <a:off x="6021033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3" name="Straight Connector 2202"/>
            <p:cNvCxnSpPr/>
            <p:nvPr/>
          </p:nvCxnSpPr>
          <p:spPr>
            <a:xfrm flipV="1">
              <a:off x="6073105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4" name="Straight Connector 2203"/>
            <p:cNvCxnSpPr/>
            <p:nvPr/>
          </p:nvCxnSpPr>
          <p:spPr>
            <a:xfrm flipV="1">
              <a:off x="6115255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05" name="Oval 2204"/>
            <p:cNvSpPr/>
            <p:nvPr/>
          </p:nvSpPr>
          <p:spPr>
            <a:xfrm flipV="1">
              <a:off x="6046598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06" name="Straight Connector 2205"/>
            <p:cNvCxnSpPr/>
            <p:nvPr/>
          </p:nvCxnSpPr>
          <p:spPr>
            <a:xfrm flipV="1">
              <a:off x="6167327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7" name="Straight Connector 2206"/>
            <p:cNvCxnSpPr/>
            <p:nvPr/>
          </p:nvCxnSpPr>
          <p:spPr>
            <a:xfrm flipV="1">
              <a:off x="6209477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08" name="Oval 2207"/>
            <p:cNvSpPr/>
            <p:nvPr/>
          </p:nvSpPr>
          <p:spPr>
            <a:xfrm flipV="1">
              <a:off x="6140820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09" name="Straight Connector 2208"/>
            <p:cNvCxnSpPr/>
            <p:nvPr/>
          </p:nvCxnSpPr>
          <p:spPr>
            <a:xfrm flipV="1">
              <a:off x="6261549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0" name="Straight Connector 2209"/>
            <p:cNvCxnSpPr/>
            <p:nvPr/>
          </p:nvCxnSpPr>
          <p:spPr>
            <a:xfrm flipV="1">
              <a:off x="6303699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11" name="Oval 2210"/>
            <p:cNvSpPr/>
            <p:nvPr/>
          </p:nvSpPr>
          <p:spPr>
            <a:xfrm flipV="1">
              <a:off x="6235042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12" name="Straight Connector 2211"/>
            <p:cNvCxnSpPr/>
            <p:nvPr/>
          </p:nvCxnSpPr>
          <p:spPr>
            <a:xfrm flipV="1">
              <a:off x="6355771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3" name="Straight Connector 2212"/>
            <p:cNvCxnSpPr/>
            <p:nvPr/>
          </p:nvCxnSpPr>
          <p:spPr>
            <a:xfrm flipV="1">
              <a:off x="6397921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14" name="Oval 2213"/>
            <p:cNvSpPr/>
            <p:nvPr/>
          </p:nvSpPr>
          <p:spPr>
            <a:xfrm flipV="1">
              <a:off x="6329263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15" name="Straight Connector 2214"/>
            <p:cNvCxnSpPr/>
            <p:nvPr/>
          </p:nvCxnSpPr>
          <p:spPr>
            <a:xfrm flipV="1">
              <a:off x="6449991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6" name="Straight Connector 2215"/>
            <p:cNvCxnSpPr/>
            <p:nvPr/>
          </p:nvCxnSpPr>
          <p:spPr>
            <a:xfrm flipV="1">
              <a:off x="6492143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17" name="Oval 2216"/>
            <p:cNvSpPr/>
            <p:nvPr/>
          </p:nvSpPr>
          <p:spPr>
            <a:xfrm flipV="1">
              <a:off x="6423486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18" name="Straight Connector 2217"/>
            <p:cNvCxnSpPr/>
            <p:nvPr/>
          </p:nvCxnSpPr>
          <p:spPr>
            <a:xfrm flipV="1">
              <a:off x="6544215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9" name="Straight Connector 2218"/>
            <p:cNvCxnSpPr/>
            <p:nvPr/>
          </p:nvCxnSpPr>
          <p:spPr>
            <a:xfrm flipV="1">
              <a:off x="6586366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20" name="Oval 2219"/>
            <p:cNvSpPr/>
            <p:nvPr/>
          </p:nvSpPr>
          <p:spPr>
            <a:xfrm flipV="1">
              <a:off x="6517707" y="603584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21" name="Straight Connector 2220"/>
            <p:cNvCxnSpPr/>
            <p:nvPr/>
          </p:nvCxnSpPr>
          <p:spPr>
            <a:xfrm flipV="1">
              <a:off x="6638435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2" name="Straight Connector 2221"/>
            <p:cNvCxnSpPr/>
            <p:nvPr/>
          </p:nvCxnSpPr>
          <p:spPr>
            <a:xfrm flipV="1">
              <a:off x="6680587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23" name="Oval 2222"/>
            <p:cNvSpPr/>
            <p:nvPr/>
          </p:nvSpPr>
          <p:spPr>
            <a:xfrm flipV="1">
              <a:off x="6611931" y="60358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24" name="Straight Connector 2223"/>
            <p:cNvCxnSpPr/>
            <p:nvPr/>
          </p:nvCxnSpPr>
          <p:spPr>
            <a:xfrm flipV="1">
              <a:off x="6728396" y="587414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25" name="Oval 2224"/>
            <p:cNvSpPr/>
            <p:nvPr/>
          </p:nvSpPr>
          <p:spPr>
            <a:xfrm flipV="1">
              <a:off x="6705851" y="60358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26" name="Straight Connector 2225"/>
            <p:cNvCxnSpPr/>
            <p:nvPr/>
          </p:nvCxnSpPr>
          <p:spPr>
            <a:xfrm>
              <a:off x="5661777" y="56864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7" name="Straight Connector 2226"/>
            <p:cNvCxnSpPr/>
            <p:nvPr/>
          </p:nvCxnSpPr>
          <p:spPr>
            <a:xfrm>
              <a:off x="5703928" y="56864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28" name="Oval 2227"/>
            <p:cNvSpPr/>
            <p:nvPr/>
          </p:nvSpPr>
          <p:spPr>
            <a:xfrm>
              <a:off x="5635269" y="55984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29" name="Can 2228"/>
            <p:cNvSpPr/>
            <p:nvPr/>
          </p:nvSpPr>
          <p:spPr>
            <a:xfrm rot="935188">
              <a:off x="5682141" y="5499107"/>
              <a:ext cx="138495" cy="672732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30" name="Can 2229"/>
            <p:cNvSpPr/>
            <p:nvPr/>
          </p:nvSpPr>
          <p:spPr>
            <a:xfrm rot="716159">
              <a:off x="5911768" y="5520863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31" name="Straight Connector 2230"/>
            <p:cNvCxnSpPr/>
            <p:nvPr/>
          </p:nvCxnSpPr>
          <p:spPr>
            <a:xfrm>
              <a:off x="5765898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2" name="Straight Connector 2231"/>
            <p:cNvCxnSpPr/>
            <p:nvPr/>
          </p:nvCxnSpPr>
          <p:spPr>
            <a:xfrm>
              <a:off x="5808049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33" name="Oval 2232"/>
            <p:cNvSpPr/>
            <p:nvPr/>
          </p:nvSpPr>
          <p:spPr>
            <a:xfrm>
              <a:off x="5739390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34" name="Straight Connector 2233"/>
            <p:cNvCxnSpPr/>
            <p:nvPr/>
          </p:nvCxnSpPr>
          <p:spPr>
            <a:xfrm>
              <a:off x="5860120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5" name="Straight Connector 2234"/>
            <p:cNvCxnSpPr/>
            <p:nvPr/>
          </p:nvCxnSpPr>
          <p:spPr>
            <a:xfrm>
              <a:off x="5902271" y="564686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36" name="Oval 2235"/>
            <p:cNvSpPr/>
            <p:nvPr/>
          </p:nvSpPr>
          <p:spPr>
            <a:xfrm>
              <a:off x="5833612" y="555887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37" name="Straight Connector 2236"/>
            <p:cNvCxnSpPr/>
            <p:nvPr/>
          </p:nvCxnSpPr>
          <p:spPr>
            <a:xfrm>
              <a:off x="5954341" y="5646867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8" name="Straight Connector 2237"/>
            <p:cNvCxnSpPr/>
            <p:nvPr/>
          </p:nvCxnSpPr>
          <p:spPr>
            <a:xfrm flipV="1">
              <a:off x="5713826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9" name="Straight Connector 2238"/>
            <p:cNvCxnSpPr/>
            <p:nvPr/>
          </p:nvCxnSpPr>
          <p:spPr>
            <a:xfrm flipV="1">
              <a:off x="5765899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0" name="Straight Connector 2239"/>
            <p:cNvCxnSpPr/>
            <p:nvPr/>
          </p:nvCxnSpPr>
          <p:spPr>
            <a:xfrm flipV="1">
              <a:off x="5808048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1" name="Oval 2240"/>
            <p:cNvSpPr/>
            <p:nvPr/>
          </p:nvSpPr>
          <p:spPr>
            <a:xfrm flipV="1">
              <a:off x="5739390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42" name="Straight Connector 2241"/>
            <p:cNvCxnSpPr/>
            <p:nvPr/>
          </p:nvCxnSpPr>
          <p:spPr>
            <a:xfrm flipV="1">
              <a:off x="5860120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3" name="Straight Connector 2242"/>
            <p:cNvCxnSpPr/>
            <p:nvPr/>
          </p:nvCxnSpPr>
          <p:spPr>
            <a:xfrm flipV="1">
              <a:off x="5902271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4" name="Straight Connector 2243"/>
            <p:cNvCxnSpPr/>
            <p:nvPr/>
          </p:nvCxnSpPr>
          <p:spPr>
            <a:xfrm flipV="1">
              <a:off x="5954341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5" name="Straight Connector 2244"/>
            <p:cNvCxnSpPr/>
            <p:nvPr/>
          </p:nvCxnSpPr>
          <p:spPr>
            <a:xfrm flipV="1">
              <a:off x="5996492" y="583717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6" name="Oval 2245"/>
            <p:cNvSpPr/>
            <p:nvPr/>
          </p:nvSpPr>
          <p:spPr>
            <a:xfrm flipV="1">
              <a:off x="5927834" y="599887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47" name="Straight Connector 2246"/>
            <p:cNvCxnSpPr/>
            <p:nvPr/>
          </p:nvCxnSpPr>
          <p:spPr>
            <a:xfrm>
              <a:off x="5980090" y="568547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8" name="Straight Connector 2247"/>
            <p:cNvCxnSpPr/>
            <p:nvPr/>
          </p:nvCxnSpPr>
          <p:spPr>
            <a:xfrm flipV="1">
              <a:off x="5978887" y="587414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9" name="Can 2248"/>
            <p:cNvSpPr/>
            <p:nvPr/>
          </p:nvSpPr>
          <p:spPr>
            <a:xfrm rot="21349146">
              <a:off x="5709151" y="5557454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50" name="Can 2249"/>
            <p:cNvSpPr/>
            <p:nvPr/>
          </p:nvSpPr>
          <p:spPr>
            <a:xfrm rot="21067497" flipH="1">
              <a:off x="5874014" y="5563728"/>
              <a:ext cx="144381" cy="577465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51" name="TextBox 2250"/>
            <p:cNvSpPr txBox="1"/>
            <p:nvPr/>
          </p:nvSpPr>
          <p:spPr>
            <a:xfrm>
              <a:off x="5891420" y="5719929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52" name="TextBox 2251"/>
            <p:cNvSpPr txBox="1"/>
            <p:nvPr/>
          </p:nvSpPr>
          <p:spPr>
            <a:xfrm>
              <a:off x="5863152" y="5554990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53" name="TextBox 2252"/>
            <p:cNvSpPr txBox="1"/>
            <p:nvPr/>
          </p:nvSpPr>
          <p:spPr>
            <a:xfrm>
              <a:off x="5925986" y="5889237"/>
              <a:ext cx="116431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54" name="Freeform 2253"/>
            <p:cNvSpPr/>
            <p:nvPr/>
          </p:nvSpPr>
          <p:spPr>
            <a:xfrm>
              <a:off x="5832877" y="5454310"/>
              <a:ext cx="217794" cy="89338"/>
            </a:xfrm>
            <a:custGeom>
              <a:avLst/>
              <a:gdLst>
                <a:gd name="connsiteX0" fmla="*/ 0 w 279400"/>
                <a:gd name="connsiteY0" fmla="*/ 82858 h 114608"/>
                <a:gd name="connsiteX1" fmla="*/ 50800 w 279400"/>
                <a:gd name="connsiteY1" fmla="*/ 19358 h 114608"/>
                <a:gd name="connsiteX2" fmla="*/ 209550 w 279400"/>
                <a:gd name="connsiteY2" fmla="*/ 6658 h 114608"/>
                <a:gd name="connsiteX3" fmla="*/ 279400 w 279400"/>
                <a:gd name="connsiteY3" fmla="*/ 114608 h 11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400" h="114608">
                  <a:moveTo>
                    <a:pt x="0" y="82858"/>
                  </a:moveTo>
                  <a:cubicBezTo>
                    <a:pt x="7937" y="57458"/>
                    <a:pt x="15875" y="32058"/>
                    <a:pt x="50800" y="19358"/>
                  </a:cubicBezTo>
                  <a:cubicBezTo>
                    <a:pt x="85725" y="6658"/>
                    <a:pt x="171450" y="-9217"/>
                    <a:pt x="209550" y="6658"/>
                  </a:cubicBezTo>
                  <a:cubicBezTo>
                    <a:pt x="247650" y="22533"/>
                    <a:pt x="279400" y="114608"/>
                    <a:pt x="279400" y="114608"/>
                  </a:cubicBezTo>
                </a:path>
              </a:pathLst>
            </a:custGeom>
            <a:ln w="12700" cmpd="sng">
              <a:solidFill>
                <a:srgbClr val="7F7F7F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55" name="Freeform 2254"/>
            <p:cNvSpPr/>
            <p:nvPr/>
          </p:nvSpPr>
          <p:spPr>
            <a:xfrm>
              <a:off x="5733641" y="5416089"/>
              <a:ext cx="170924" cy="165100"/>
            </a:xfrm>
            <a:custGeom>
              <a:avLst/>
              <a:gdLst>
                <a:gd name="connsiteX0" fmla="*/ 18524 w 170924"/>
                <a:gd name="connsiteY0" fmla="*/ 203806 h 203806"/>
                <a:gd name="connsiteX1" fmla="*/ 5824 w 170924"/>
                <a:gd name="connsiteY1" fmla="*/ 19656 h 203806"/>
                <a:gd name="connsiteX2" fmla="*/ 101074 w 170924"/>
                <a:gd name="connsiteY2" fmla="*/ 26006 h 203806"/>
                <a:gd name="connsiteX3" fmla="*/ 170924 w 170924"/>
                <a:gd name="connsiteY3" fmla="*/ 203806 h 20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924" h="203806">
                  <a:moveTo>
                    <a:pt x="18524" y="203806"/>
                  </a:moveTo>
                  <a:cubicBezTo>
                    <a:pt x="5295" y="126547"/>
                    <a:pt x="-7934" y="49289"/>
                    <a:pt x="5824" y="19656"/>
                  </a:cubicBezTo>
                  <a:cubicBezTo>
                    <a:pt x="19582" y="-9977"/>
                    <a:pt x="73557" y="-4686"/>
                    <a:pt x="101074" y="26006"/>
                  </a:cubicBezTo>
                  <a:cubicBezTo>
                    <a:pt x="128591" y="56698"/>
                    <a:pt x="159282" y="173114"/>
                    <a:pt x="170924" y="203806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56" name="TextBox 2255"/>
            <p:cNvSpPr txBox="1"/>
            <p:nvPr/>
          </p:nvSpPr>
          <p:spPr>
            <a:xfrm>
              <a:off x="4947947" y="5280499"/>
              <a:ext cx="32746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sp>
          <p:nvSpPr>
            <p:cNvPr id="2257" name="TextBox 2256"/>
            <p:cNvSpPr txBox="1"/>
            <p:nvPr/>
          </p:nvSpPr>
          <p:spPr>
            <a:xfrm>
              <a:off x="4947947" y="6177925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2258" name="Freeform 2257"/>
            <p:cNvSpPr/>
            <p:nvPr/>
          </p:nvSpPr>
          <p:spPr>
            <a:xfrm>
              <a:off x="5620931" y="6165493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59" name="Freeform 2258"/>
            <p:cNvSpPr/>
            <p:nvPr/>
          </p:nvSpPr>
          <p:spPr>
            <a:xfrm rot="8849753" flipV="1">
              <a:off x="9426295" y="6345887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B05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0" name="Freeform 2259"/>
            <p:cNvSpPr/>
            <p:nvPr/>
          </p:nvSpPr>
          <p:spPr>
            <a:xfrm rot="1800000" flipV="1">
              <a:off x="9434274" y="6688290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FF00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1" name="Rectangle 2260"/>
            <p:cNvSpPr/>
            <p:nvPr/>
          </p:nvSpPr>
          <p:spPr>
            <a:xfrm>
              <a:off x="4826053" y="555887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2" name="Rectangle 2261"/>
            <p:cNvSpPr/>
            <p:nvPr/>
          </p:nvSpPr>
          <p:spPr>
            <a:xfrm>
              <a:off x="6778829" y="555887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3" name="TextBox 2262"/>
            <p:cNvSpPr txBox="1"/>
            <p:nvPr/>
          </p:nvSpPr>
          <p:spPr>
            <a:xfrm>
              <a:off x="6858038" y="5282247"/>
              <a:ext cx="1019830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movement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2264" name="TextBox 2263"/>
            <p:cNvSpPr txBox="1"/>
            <p:nvPr/>
          </p:nvSpPr>
          <p:spPr>
            <a:xfrm>
              <a:off x="6932581" y="6675732"/>
              <a:ext cx="870751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VSD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recovery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2265" name="Can 2264"/>
            <p:cNvSpPr/>
            <p:nvPr/>
          </p:nvSpPr>
          <p:spPr>
            <a:xfrm rot="5573167" flipH="1" flipV="1">
              <a:off x="5861642" y="6311604"/>
              <a:ext cx="511788" cy="514338"/>
            </a:xfrm>
            <a:prstGeom prst="can">
              <a:avLst>
                <a:gd name="adj" fmla="val 4113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2266" name="Can 2265"/>
            <p:cNvSpPr/>
            <p:nvPr/>
          </p:nvSpPr>
          <p:spPr>
            <a:xfrm rot="4313465" flipH="1" flipV="1">
              <a:off x="5594901" y="6343280"/>
              <a:ext cx="528658" cy="558725"/>
            </a:xfrm>
            <a:prstGeom prst="can">
              <a:avLst>
                <a:gd name="adj" fmla="val 3182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2267" name="Rectangle 2266"/>
            <p:cNvSpPr/>
            <p:nvPr/>
          </p:nvSpPr>
          <p:spPr>
            <a:xfrm rot="197023" flipV="1">
              <a:off x="5999111" y="6605634"/>
              <a:ext cx="224445" cy="213492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8" name="Freeform 2267"/>
            <p:cNvSpPr/>
            <p:nvPr/>
          </p:nvSpPr>
          <p:spPr>
            <a:xfrm rot="20897023" flipH="1" flipV="1">
              <a:off x="5923922" y="6146200"/>
              <a:ext cx="120990" cy="217794"/>
            </a:xfrm>
            <a:custGeom>
              <a:avLst/>
              <a:gdLst>
                <a:gd name="connsiteX0" fmla="*/ 12471 w 155214"/>
                <a:gd name="connsiteY0" fmla="*/ 279400 h 279400"/>
                <a:gd name="connsiteX1" fmla="*/ 6121 w 155214"/>
                <a:gd name="connsiteY1" fmla="*/ 203200 h 279400"/>
                <a:gd name="connsiteX2" fmla="*/ 88671 w 155214"/>
                <a:gd name="connsiteY2" fmla="*/ 165100 h 279400"/>
                <a:gd name="connsiteX3" fmla="*/ 152171 w 155214"/>
                <a:gd name="connsiteY3" fmla="*/ 101600 h 279400"/>
                <a:gd name="connsiteX4" fmla="*/ 145821 w 155214"/>
                <a:gd name="connsiteY4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14" h="279400">
                  <a:moveTo>
                    <a:pt x="12471" y="279400"/>
                  </a:moveTo>
                  <a:cubicBezTo>
                    <a:pt x="2946" y="250825"/>
                    <a:pt x="-6579" y="222250"/>
                    <a:pt x="6121" y="203200"/>
                  </a:cubicBezTo>
                  <a:cubicBezTo>
                    <a:pt x="18821" y="184150"/>
                    <a:pt x="64329" y="182033"/>
                    <a:pt x="88671" y="165100"/>
                  </a:cubicBezTo>
                  <a:cubicBezTo>
                    <a:pt x="113013" y="148167"/>
                    <a:pt x="142646" y="129117"/>
                    <a:pt x="152171" y="101600"/>
                  </a:cubicBezTo>
                  <a:cubicBezTo>
                    <a:pt x="161696" y="74083"/>
                    <a:pt x="145821" y="0"/>
                    <a:pt x="145821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69" name="Rectangle 2268"/>
            <p:cNvSpPr/>
            <p:nvPr/>
          </p:nvSpPr>
          <p:spPr>
            <a:xfrm rot="197023" flipV="1">
              <a:off x="5973919" y="6415914"/>
              <a:ext cx="262199" cy="3971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70" name="Oval 2269"/>
            <p:cNvSpPr/>
            <p:nvPr/>
          </p:nvSpPr>
          <p:spPr>
            <a:xfrm rot="20897023" flipV="1">
              <a:off x="5988678" y="6457120"/>
              <a:ext cx="225513" cy="22551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2271" name="TextBox 2270"/>
            <p:cNvSpPr txBox="1"/>
            <p:nvPr/>
          </p:nvSpPr>
          <p:spPr>
            <a:xfrm>
              <a:off x="8043969" y="5280499"/>
              <a:ext cx="32746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sp>
          <p:nvSpPr>
            <p:cNvPr id="2272" name="TextBox 2271"/>
            <p:cNvSpPr txBox="1"/>
            <p:nvPr/>
          </p:nvSpPr>
          <p:spPr>
            <a:xfrm>
              <a:off x="8043969" y="6177925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(+)</a:t>
              </a:r>
            </a:p>
          </p:txBody>
        </p:sp>
        <p:sp>
          <p:nvSpPr>
            <p:cNvPr id="2273" name="Freeform 2272"/>
            <p:cNvSpPr/>
            <p:nvPr/>
          </p:nvSpPr>
          <p:spPr>
            <a:xfrm>
              <a:off x="8717772" y="6168258"/>
              <a:ext cx="167462" cy="71864"/>
            </a:xfrm>
            <a:custGeom>
              <a:avLst/>
              <a:gdLst>
                <a:gd name="connsiteX0" fmla="*/ 69873 w 254023"/>
                <a:gd name="connsiteY0" fmla="*/ 0 h 139865"/>
                <a:gd name="connsiteX1" fmla="*/ 23 w 254023"/>
                <a:gd name="connsiteY1" fmla="*/ 57150 h 139865"/>
                <a:gd name="connsiteX2" fmla="*/ 76223 w 254023"/>
                <a:gd name="connsiteY2" fmla="*/ 139700 h 139865"/>
                <a:gd name="connsiteX3" fmla="*/ 196873 w 254023"/>
                <a:gd name="connsiteY3" fmla="*/ 76200 h 139865"/>
                <a:gd name="connsiteX4" fmla="*/ 254023 w 254023"/>
                <a:gd name="connsiteY4" fmla="*/ 0 h 13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23" h="139865">
                  <a:moveTo>
                    <a:pt x="69873" y="0"/>
                  </a:moveTo>
                  <a:cubicBezTo>
                    <a:pt x="34419" y="16933"/>
                    <a:pt x="-1035" y="33867"/>
                    <a:pt x="23" y="57150"/>
                  </a:cubicBezTo>
                  <a:cubicBezTo>
                    <a:pt x="1081" y="80433"/>
                    <a:pt x="43415" y="136525"/>
                    <a:pt x="76223" y="139700"/>
                  </a:cubicBezTo>
                  <a:cubicBezTo>
                    <a:pt x="109031" y="142875"/>
                    <a:pt x="167240" y="99483"/>
                    <a:pt x="196873" y="76200"/>
                  </a:cubicBezTo>
                  <a:cubicBezTo>
                    <a:pt x="226506" y="52917"/>
                    <a:pt x="244498" y="11642"/>
                    <a:pt x="254023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74" name="Can 2273"/>
            <p:cNvSpPr/>
            <p:nvPr/>
          </p:nvSpPr>
          <p:spPr>
            <a:xfrm rot="935188">
              <a:off x="8774813" y="5515288"/>
              <a:ext cx="138495" cy="67273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75" name="Can 2274"/>
            <p:cNvSpPr/>
            <p:nvPr/>
          </p:nvSpPr>
          <p:spPr>
            <a:xfrm rot="716159">
              <a:off x="9004441" y="5537044"/>
              <a:ext cx="123772" cy="665903"/>
            </a:xfrm>
            <a:prstGeom prst="can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276" name="Straight Connector 2275"/>
            <p:cNvCxnSpPr/>
            <p:nvPr/>
          </p:nvCxnSpPr>
          <p:spPr>
            <a:xfrm flipV="1">
              <a:off x="8806497" y="585335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77" name="Can 2276"/>
            <p:cNvSpPr/>
            <p:nvPr/>
          </p:nvSpPr>
          <p:spPr>
            <a:xfrm rot="21349146">
              <a:off x="8801821" y="5573638"/>
              <a:ext cx="138495" cy="604869"/>
            </a:xfrm>
            <a:prstGeom prst="can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78" name="Can 2277"/>
            <p:cNvSpPr/>
            <p:nvPr/>
          </p:nvSpPr>
          <p:spPr>
            <a:xfrm rot="21067497" flipH="1">
              <a:off x="8974436" y="5402474"/>
              <a:ext cx="144381" cy="577466"/>
            </a:xfrm>
            <a:prstGeom prst="can">
              <a:avLst/>
            </a:prstGeom>
            <a:solidFill>
              <a:srgbClr val="DBEEF4"/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279" name="TextBox 2278"/>
            <p:cNvSpPr txBox="1"/>
            <p:nvPr/>
          </p:nvSpPr>
          <p:spPr>
            <a:xfrm>
              <a:off x="8989725" y="5554439"/>
              <a:ext cx="13048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80" name="TextBox 2279"/>
            <p:cNvSpPr txBox="1"/>
            <p:nvPr/>
          </p:nvSpPr>
          <p:spPr>
            <a:xfrm>
              <a:off x="8961457" y="5389501"/>
              <a:ext cx="108449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81" name="TextBox 2280"/>
            <p:cNvSpPr txBox="1"/>
            <p:nvPr/>
          </p:nvSpPr>
          <p:spPr>
            <a:xfrm>
              <a:off x="9024291" y="5723749"/>
              <a:ext cx="116432" cy="2154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+</a:t>
              </a:r>
            </a:p>
          </p:txBody>
        </p:sp>
        <p:sp>
          <p:nvSpPr>
            <p:cNvPr id="2282" name="Freeform 2281"/>
            <p:cNvSpPr/>
            <p:nvPr/>
          </p:nvSpPr>
          <p:spPr>
            <a:xfrm>
              <a:off x="8827247" y="5329213"/>
              <a:ext cx="136290" cy="258975"/>
            </a:xfrm>
            <a:custGeom>
              <a:avLst/>
              <a:gdLst>
                <a:gd name="connsiteX0" fmla="*/ 13292 w 136290"/>
                <a:gd name="connsiteY0" fmla="*/ 258975 h 258975"/>
                <a:gd name="connsiteX1" fmla="*/ 592 w 136290"/>
                <a:gd name="connsiteY1" fmla="*/ 178542 h 258975"/>
                <a:gd name="connsiteX2" fmla="*/ 30226 w 136290"/>
                <a:gd name="connsiteY2" fmla="*/ 102342 h 258975"/>
                <a:gd name="connsiteX3" fmla="*/ 13292 w 136290"/>
                <a:gd name="connsiteY3" fmla="*/ 47309 h 258975"/>
                <a:gd name="connsiteX4" fmla="*/ 119126 w 136290"/>
                <a:gd name="connsiteY4" fmla="*/ 742 h 258975"/>
                <a:gd name="connsiteX5" fmla="*/ 136059 w 136290"/>
                <a:gd name="connsiteY5" fmla="*/ 85409 h 25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90" h="258975">
                  <a:moveTo>
                    <a:pt x="13292" y="258975"/>
                  </a:moveTo>
                  <a:cubicBezTo>
                    <a:pt x="5531" y="231811"/>
                    <a:pt x="-2230" y="204647"/>
                    <a:pt x="592" y="178542"/>
                  </a:cubicBezTo>
                  <a:cubicBezTo>
                    <a:pt x="3414" y="152437"/>
                    <a:pt x="28109" y="124214"/>
                    <a:pt x="30226" y="102342"/>
                  </a:cubicBezTo>
                  <a:cubicBezTo>
                    <a:pt x="32343" y="80470"/>
                    <a:pt x="-1525" y="64242"/>
                    <a:pt x="13292" y="47309"/>
                  </a:cubicBezTo>
                  <a:cubicBezTo>
                    <a:pt x="28109" y="30376"/>
                    <a:pt x="98665" y="-5608"/>
                    <a:pt x="119126" y="742"/>
                  </a:cubicBezTo>
                  <a:cubicBezTo>
                    <a:pt x="139587" y="7092"/>
                    <a:pt x="136059" y="85409"/>
                    <a:pt x="136059" y="85409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83" name="Rectangle 2282"/>
            <p:cNvSpPr/>
            <p:nvPr/>
          </p:nvSpPr>
          <p:spPr>
            <a:xfrm>
              <a:off x="9860403" y="1003689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4" name="Freeform 2283"/>
            <p:cNvSpPr/>
            <p:nvPr/>
          </p:nvSpPr>
          <p:spPr>
            <a:xfrm rot="189300">
              <a:off x="9081596" y="5977521"/>
              <a:ext cx="45719" cy="376176"/>
            </a:xfrm>
            <a:custGeom>
              <a:avLst/>
              <a:gdLst>
                <a:gd name="connsiteX0" fmla="*/ 0 w 64911"/>
                <a:gd name="connsiteY0" fmla="*/ 0 h 374650"/>
                <a:gd name="connsiteX1" fmla="*/ 44450 w 64911"/>
                <a:gd name="connsiteY1" fmla="*/ 152400 h 374650"/>
                <a:gd name="connsiteX2" fmla="*/ 63500 w 64911"/>
                <a:gd name="connsiteY2" fmla="*/ 254000 h 374650"/>
                <a:gd name="connsiteX3" fmla="*/ 63500 w 64911"/>
                <a:gd name="connsiteY3" fmla="*/ 374650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11" h="374650">
                  <a:moveTo>
                    <a:pt x="0" y="0"/>
                  </a:moveTo>
                  <a:cubicBezTo>
                    <a:pt x="16933" y="55033"/>
                    <a:pt x="33867" y="110067"/>
                    <a:pt x="44450" y="152400"/>
                  </a:cubicBezTo>
                  <a:cubicBezTo>
                    <a:pt x="55033" y="194733"/>
                    <a:pt x="60325" y="216958"/>
                    <a:pt x="63500" y="254000"/>
                  </a:cubicBezTo>
                  <a:cubicBezTo>
                    <a:pt x="66675" y="291042"/>
                    <a:pt x="63500" y="374650"/>
                    <a:pt x="63500" y="374650"/>
                  </a:cubicBezTo>
                </a:path>
              </a:pathLst>
            </a:cu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85" name="Rectangle 2284"/>
            <p:cNvSpPr/>
            <p:nvPr/>
          </p:nvSpPr>
          <p:spPr>
            <a:xfrm>
              <a:off x="7916527" y="3854773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6" name="Can 2285"/>
            <p:cNvSpPr/>
            <p:nvPr/>
          </p:nvSpPr>
          <p:spPr>
            <a:xfrm rot="5573167" flipH="1" flipV="1">
              <a:off x="2821622" y="6311604"/>
              <a:ext cx="511788" cy="514338"/>
            </a:xfrm>
            <a:prstGeom prst="can">
              <a:avLst>
                <a:gd name="adj" fmla="val 4113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2287" name="Can 2286"/>
            <p:cNvSpPr/>
            <p:nvPr/>
          </p:nvSpPr>
          <p:spPr>
            <a:xfrm rot="4313465" flipH="1" flipV="1">
              <a:off x="2554881" y="6343280"/>
              <a:ext cx="528658" cy="558725"/>
            </a:xfrm>
            <a:prstGeom prst="can">
              <a:avLst>
                <a:gd name="adj" fmla="val 31825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sz="2000">
                <a:latin typeface="Avenir Book"/>
                <a:cs typeface="Avenir Book"/>
              </a:endParaRPr>
            </a:p>
          </p:txBody>
        </p:sp>
        <p:sp>
          <p:nvSpPr>
            <p:cNvPr id="2288" name="Rectangle 2287"/>
            <p:cNvSpPr/>
            <p:nvPr/>
          </p:nvSpPr>
          <p:spPr>
            <a:xfrm rot="197023" flipV="1">
              <a:off x="2959091" y="6605634"/>
              <a:ext cx="224445" cy="213492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9" name="Freeform 2288"/>
            <p:cNvSpPr/>
            <p:nvPr/>
          </p:nvSpPr>
          <p:spPr>
            <a:xfrm rot="20897023" flipH="1" flipV="1">
              <a:off x="2883902" y="6146200"/>
              <a:ext cx="120990" cy="217794"/>
            </a:xfrm>
            <a:custGeom>
              <a:avLst/>
              <a:gdLst>
                <a:gd name="connsiteX0" fmla="*/ 12471 w 155214"/>
                <a:gd name="connsiteY0" fmla="*/ 279400 h 279400"/>
                <a:gd name="connsiteX1" fmla="*/ 6121 w 155214"/>
                <a:gd name="connsiteY1" fmla="*/ 203200 h 279400"/>
                <a:gd name="connsiteX2" fmla="*/ 88671 w 155214"/>
                <a:gd name="connsiteY2" fmla="*/ 165100 h 279400"/>
                <a:gd name="connsiteX3" fmla="*/ 152171 w 155214"/>
                <a:gd name="connsiteY3" fmla="*/ 101600 h 279400"/>
                <a:gd name="connsiteX4" fmla="*/ 145821 w 155214"/>
                <a:gd name="connsiteY4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14" h="279400">
                  <a:moveTo>
                    <a:pt x="12471" y="279400"/>
                  </a:moveTo>
                  <a:cubicBezTo>
                    <a:pt x="2946" y="250825"/>
                    <a:pt x="-6579" y="222250"/>
                    <a:pt x="6121" y="203200"/>
                  </a:cubicBezTo>
                  <a:cubicBezTo>
                    <a:pt x="18821" y="184150"/>
                    <a:pt x="64329" y="182033"/>
                    <a:pt x="88671" y="165100"/>
                  </a:cubicBezTo>
                  <a:cubicBezTo>
                    <a:pt x="113013" y="148167"/>
                    <a:pt x="142646" y="129117"/>
                    <a:pt x="152171" y="101600"/>
                  </a:cubicBezTo>
                  <a:cubicBezTo>
                    <a:pt x="161696" y="74083"/>
                    <a:pt x="145821" y="0"/>
                    <a:pt x="145821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90" name="Rectangle 2289"/>
            <p:cNvSpPr/>
            <p:nvPr/>
          </p:nvSpPr>
          <p:spPr>
            <a:xfrm rot="197023" flipV="1">
              <a:off x="2933899" y="6415914"/>
              <a:ext cx="262199" cy="39710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91" name="Oval 2290"/>
            <p:cNvSpPr/>
            <p:nvPr/>
          </p:nvSpPr>
          <p:spPr>
            <a:xfrm rot="20700000" flipV="1">
              <a:off x="2948658" y="6457120"/>
              <a:ext cx="225513" cy="22551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2292" name="TextBox 2291"/>
            <p:cNvSpPr txBox="1"/>
            <p:nvPr/>
          </p:nvSpPr>
          <p:spPr>
            <a:xfrm>
              <a:off x="2674827" y="6841022"/>
              <a:ext cx="7328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cpRFP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2293" name="TextBox 2292"/>
            <p:cNvSpPr txBox="1"/>
            <p:nvPr/>
          </p:nvSpPr>
          <p:spPr>
            <a:xfrm>
              <a:off x="-966" y="2787131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/>
                  <a:cs typeface="Helvetica"/>
                </a:rPr>
                <a:t>b</a:t>
              </a:r>
            </a:p>
          </p:txBody>
        </p:sp>
        <p:sp>
          <p:nvSpPr>
            <p:cNvPr id="2294" name="TextBox 2293"/>
            <p:cNvSpPr txBox="1"/>
            <p:nvPr/>
          </p:nvSpPr>
          <p:spPr>
            <a:xfrm>
              <a:off x="-966" y="511904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>
                  <a:latin typeface="Helvetica"/>
                  <a:cs typeface="Helvetica"/>
                </a:rPr>
                <a:t>a</a:t>
              </a:r>
              <a:endParaRPr lang="en-US" sz="1600" b="1" dirty="0">
                <a:latin typeface="Helvetica"/>
                <a:cs typeface="Helvetica"/>
              </a:endParaRPr>
            </a:p>
          </p:txBody>
        </p:sp>
        <p:sp>
          <p:nvSpPr>
            <p:cNvPr id="2295" name="TextBox 2294"/>
            <p:cNvSpPr txBox="1"/>
            <p:nvPr/>
          </p:nvSpPr>
          <p:spPr>
            <a:xfrm>
              <a:off x="-966" y="5057876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>
                  <a:latin typeface="Helvetica"/>
                  <a:cs typeface="Helvetica"/>
                </a:rPr>
                <a:t>c</a:t>
              </a:r>
              <a:endParaRPr lang="en-US" sz="1600" b="1" dirty="0"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2085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01727" y="1212950"/>
            <a:ext cx="2248550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Polarized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90798" y="1222927"/>
            <a:ext cx="1754354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Depolarized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1715" y="2023418"/>
            <a:ext cx="363206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36">
                <a:latin typeface="Helvetica"/>
                <a:cs typeface="Helvetica"/>
              </a:rPr>
              <a:t> (–)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0441" y="3011289"/>
            <a:ext cx="354480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36">
                <a:latin typeface="Helvetica"/>
                <a:cs typeface="Helvetica"/>
              </a:rPr>
              <a:t>(+)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8291" y="2023418"/>
            <a:ext cx="322653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36">
                <a:latin typeface="Helvetica"/>
                <a:cs typeface="Helvetica"/>
              </a:rPr>
              <a:t>(+)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5390" y="3011289"/>
            <a:ext cx="285554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36">
                <a:latin typeface="Helvetica"/>
                <a:cs typeface="Helvetica"/>
              </a:rPr>
              <a:t>(–)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279650" y="2394070"/>
            <a:ext cx="1925925" cy="573598"/>
            <a:chOff x="268616" y="2281808"/>
            <a:chExt cx="2697157" cy="803292"/>
          </a:xfrm>
        </p:grpSpPr>
        <p:grpSp>
          <p:nvGrpSpPr>
            <p:cNvPr id="12" name="Group 11"/>
            <p:cNvGrpSpPr/>
            <p:nvPr/>
          </p:nvGrpSpPr>
          <p:grpSpPr>
            <a:xfrm>
              <a:off x="359866" y="2281808"/>
              <a:ext cx="130015" cy="364447"/>
              <a:chOff x="4594014" y="771081"/>
              <a:chExt cx="124944" cy="322211"/>
            </a:xfrm>
          </p:grpSpPr>
          <p:cxnSp>
            <p:nvCxnSpPr>
              <p:cNvPr id="264" name="Straight Connector 263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Oval 265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89881" y="2281808"/>
              <a:ext cx="130015" cy="364447"/>
              <a:chOff x="4594014" y="771081"/>
              <a:chExt cx="124944" cy="322211"/>
            </a:xfrm>
          </p:grpSpPr>
          <p:cxnSp>
            <p:nvCxnSpPr>
              <p:cNvPr id="261" name="Straight Connector 260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" name="Oval 262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19895" y="2281808"/>
              <a:ext cx="130015" cy="364447"/>
              <a:chOff x="4594014" y="771081"/>
              <a:chExt cx="124944" cy="322211"/>
            </a:xfrm>
          </p:grpSpPr>
          <p:cxnSp>
            <p:nvCxnSpPr>
              <p:cNvPr id="258" name="Straight Connector 257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Oval 259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49910" y="2281808"/>
              <a:ext cx="130015" cy="364447"/>
              <a:chOff x="4594014" y="771081"/>
              <a:chExt cx="124944" cy="322211"/>
            </a:xfrm>
          </p:grpSpPr>
          <p:cxnSp>
            <p:nvCxnSpPr>
              <p:cNvPr id="255" name="Straight Connector 254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7" name="Oval 256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 flipV="1">
              <a:off x="396444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54607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 flipV="1">
              <a:off x="359866" y="2888949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526457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584620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 flipV="1">
              <a:off x="489881" y="2888949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656473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714635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 flipV="1">
              <a:off x="619895" y="2888949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786486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844648" y="2665824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 flipV="1">
              <a:off x="749910" y="2888949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68616" y="2336637"/>
              <a:ext cx="130015" cy="364447"/>
              <a:chOff x="4594014" y="771081"/>
              <a:chExt cx="124944" cy="322211"/>
            </a:xfrm>
          </p:grpSpPr>
          <p:cxnSp>
            <p:nvCxnSpPr>
              <p:cNvPr id="252" name="Straight Connector 251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4" name="Oval 253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98631" y="2336637"/>
              <a:ext cx="130015" cy="364447"/>
              <a:chOff x="4594014" y="771081"/>
              <a:chExt cx="124944" cy="322211"/>
            </a:xfrm>
          </p:grpSpPr>
          <p:cxnSp>
            <p:nvCxnSpPr>
              <p:cNvPr id="249" name="Straight Connector 248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1" name="Oval 250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28645" y="2336637"/>
              <a:ext cx="130015" cy="364447"/>
              <a:chOff x="4594014" y="771081"/>
              <a:chExt cx="124944" cy="322211"/>
            </a:xfrm>
          </p:grpSpPr>
          <p:cxnSp>
            <p:nvCxnSpPr>
              <p:cNvPr id="246" name="Straight Connector 245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Oval 247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658660" y="2336637"/>
              <a:ext cx="130015" cy="364447"/>
              <a:chOff x="4594014" y="771081"/>
              <a:chExt cx="124944" cy="322211"/>
            </a:xfrm>
          </p:grpSpPr>
          <p:cxnSp>
            <p:nvCxnSpPr>
              <p:cNvPr id="243" name="Straight Connector 242"/>
              <p:cNvCxnSpPr/>
              <p:nvPr/>
            </p:nvCxnSpPr>
            <p:spPr>
              <a:xfrm>
                <a:off x="4629165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4685059" y="878429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Oval 244"/>
              <p:cNvSpPr/>
              <p:nvPr/>
            </p:nvSpPr>
            <p:spPr>
              <a:xfrm>
                <a:off x="4594014" y="77108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cxnSp>
          <p:nvCxnSpPr>
            <p:cNvPr id="32" name="Straight Connector 31"/>
            <p:cNvCxnSpPr/>
            <p:nvPr/>
          </p:nvCxnSpPr>
          <p:spPr>
            <a:xfrm flipV="1">
              <a:off x="305194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63357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 flipV="1">
              <a:off x="268616" y="2943778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435207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93370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 flipV="1">
              <a:off x="398631" y="2943778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V="1">
              <a:off x="565223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623385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 flipV="1">
              <a:off x="528645" y="2943778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695236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753398" y="2720653"/>
              <a:ext cx="0" cy="243028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 flipV="1">
              <a:off x="658660" y="2943778"/>
              <a:ext cx="130015" cy="141322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22">
                <a:latin typeface="Helvetica"/>
                <a:cs typeface="Helvetica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885543" y="2283408"/>
              <a:ext cx="2080230" cy="364447"/>
              <a:chOff x="4594014" y="771081"/>
              <a:chExt cx="1999104" cy="322211"/>
            </a:xfrm>
          </p:grpSpPr>
          <p:grpSp>
            <p:nvGrpSpPr>
              <p:cNvPr id="179" name="Group 178"/>
              <p:cNvGrpSpPr/>
              <p:nvPr/>
            </p:nvGrpSpPr>
            <p:grpSpPr>
              <a:xfrm>
                <a:off x="459401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2" name="Oval 24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0" name="Group 179"/>
              <p:cNvGrpSpPr/>
              <p:nvPr/>
            </p:nvGrpSpPr>
            <p:grpSpPr>
              <a:xfrm>
                <a:off x="471895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37" name="Straight Connector 23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Straight Connector 23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9" name="Oval 23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1" name="Group 180"/>
              <p:cNvGrpSpPr/>
              <p:nvPr/>
            </p:nvGrpSpPr>
            <p:grpSpPr>
              <a:xfrm>
                <a:off x="484390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34" name="Straight Connector 23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Straight Connector 23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Oval 23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2" name="Group 181"/>
              <p:cNvGrpSpPr/>
              <p:nvPr/>
            </p:nvGrpSpPr>
            <p:grpSpPr>
              <a:xfrm>
                <a:off x="496884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31" name="Straight Connector 23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Straight Connector 23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3" name="Oval 23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3" name="Group 182"/>
              <p:cNvGrpSpPr/>
              <p:nvPr/>
            </p:nvGrpSpPr>
            <p:grpSpPr>
              <a:xfrm>
                <a:off x="509379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Oval 22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4" name="Group 183"/>
              <p:cNvGrpSpPr/>
              <p:nvPr/>
            </p:nvGrpSpPr>
            <p:grpSpPr>
              <a:xfrm>
                <a:off x="521873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7" name="Oval 22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5" name="Group 184"/>
              <p:cNvGrpSpPr/>
              <p:nvPr/>
            </p:nvGrpSpPr>
            <p:grpSpPr>
              <a:xfrm>
                <a:off x="534367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22" name="Straight Connector 22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4" name="Oval 22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6" name="Group 185"/>
              <p:cNvGrpSpPr/>
              <p:nvPr/>
            </p:nvGrpSpPr>
            <p:grpSpPr>
              <a:xfrm>
                <a:off x="546862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19" name="Straight Connector 218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1" name="Oval 220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7" name="Group 186"/>
              <p:cNvGrpSpPr/>
              <p:nvPr/>
            </p:nvGrpSpPr>
            <p:grpSpPr>
              <a:xfrm>
                <a:off x="559356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16" name="Straight Connector 215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8" name="Oval 217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8" name="Group 187"/>
              <p:cNvGrpSpPr/>
              <p:nvPr/>
            </p:nvGrpSpPr>
            <p:grpSpPr>
              <a:xfrm>
                <a:off x="571851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13" name="Straight Connector 212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" name="Oval 214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89" name="Group 188"/>
              <p:cNvGrpSpPr/>
              <p:nvPr/>
            </p:nvGrpSpPr>
            <p:grpSpPr>
              <a:xfrm>
                <a:off x="584345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2" name="Oval 21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90" name="Group 189"/>
              <p:cNvGrpSpPr/>
              <p:nvPr/>
            </p:nvGrpSpPr>
            <p:grpSpPr>
              <a:xfrm>
                <a:off x="596839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07" name="Straight Connector 20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9" name="Oval 20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609334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04" name="Straight Connector 20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6" name="Oval 20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92" name="Group 191"/>
              <p:cNvGrpSpPr/>
              <p:nvPr/>
            </p:nvGrpSpPr>
            <p:grpSpPr>
              <a:xfrm>
                <a:off x="621828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3" name="Oval 20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93" name="Group 192"/>
              <p:cNvGrpSpPr/>
              <p:nvPr/>
            </p:nvGrpSpPr>
            <p:grpSpPr>
              <a:xfrm>
                <a:off x="634323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0" name="Oval 19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194" name="Group 193"/>
              <p:cNvGrpSpPr/>
              <p:nvPr/>
            </p:nvGrpSpPr>
            <p:grpSpPr>
              <a:xfrm>
                <a:off x="646817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7" name="Oval 19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</p:grpSp>
        <p:grpSp>
          <p:nvGrpSpPr>
            <p:cNvPr id="45" name="Group 44"/>
            <p:cNvGrpSpPr/>
            <p:nvPr/>
          </p:nvGrpSpPr>
          <p:grpSpPr>
            <a:xfrm>
              <a:off x="885543" y="2667424"/>
              <a:ext cx="2080230" cy="364447"/>
              <a:chOff x="3623464" y="1110593"/>
              <a:chExt cx="1999104" cy="322211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 flipV="1">
                <a:off x="365861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371450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Oval 132"/>
              <p:cNvSpPr/>
              <p:nvPr/>
            </p:nvSpPr>
            <p:spPr>
              <a:xfrm flipV="1">
                <a:off x="3623464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34" name="Straight Connector 133"/>
              <p:cNvCxnSpPr/>
              <p:nvPr/>
            </p:nvCxnSpPr>
            <p:spPr>
              <a:xfrm flipV="1">
                <a:off x="378355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383945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Oval 135"/>
              <p:cNvSpPr/>
              <p:nvPr/>
            </p:nvSpPr>
            <p:spPr>
              <a:xfrm flipV="1">
                <a:off x="3748408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37" name="Straight Connector 136"/>
              <p:cNvCxnSpPr/>
              <p:nvPr/>
            </p:nvCxnSpPr>
            <p:spPr>
              <a:xfrm flipV="1">
                <a:off x="390850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V="1">
                <a:off x="396439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/>
              <p:cNvSpPr/>
              <p:nvPr/>
            </p:nvSpPr>
            <p:spPr>
              <a:xfrm flipV="1">
                <a:off x="3873352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flipV="1">
                <a:off x="403344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flipV="1">
                <a:off x="408934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Oval 141"/>
              <p:cNvSpPr/>
              <p:nvPr/>
            </p:nvSpPr>
            <p:spPr>
              <a:xfrm flipV="1">
                <a:off x="3998296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43" name="Straight Connector 142"/>
              <p:cNvCxnSpPr/>
              <p:nvPr/>
            </p:nvCxnSpPr>
            <p:spPr>
              <a:xfrm flipV="1">
                <a:off x="415839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V="1">
                <a:off x="421428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Oval 144"/>
              <p:cNvSpPr/>
              <p:nvPr/>
            </p:nvSpPr>
            <p:spPr>
              <a:xfrm flipV="1">
                <a:off x="4123240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46" name="Straight Connector 145"/>
              <p:cNvCxnSpPr/>
              <p:nvPr/>
            </p:nvCxnSpPr>
            <p:spPr>
              <a:xfrm flipV="1">
                <a:off x="428333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flipV="1">
                <a:off x="433922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Oval 147"/>
              <p:cNvSpPr/>
              <p:nvPr/>
            </p:nvSpPr>
            <p:spPr>
              <a:xfrm flipV="1">
                <a:off x="4248184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49" name="Straight Connector 148"/>
              <p:cNvCxnSpPr/>
              <p:nvPr/>
            </p:nvCxnSpPr>
            <p:spPr>
              <a:xfrm flipV="1">
                <a:off x="440827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V="1">
                <a:off x="446417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Oval 150"/>
              <p:cNvSpPr/>
              <p:nvPr/>
            </p:nvSpPr>
            <p:spPr>
              <a:xfrm flipV="1">
                <a:off x="4373128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52" name="Straight Connector 151"/>
              <p:cNvCxnSpPr/>
              <p:nvPr/>
            </p:nvCxnSpPr>
            <p:spPr>
              <a:xfrm flipV="1">
                <a:off x="453322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flipV="1">
                <a:off x="458911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Oval 153"/>
              <p:cNvSpPr/>
              <p:nvPr/>
            </p:nvSpPr>
            <p:spPr>
              <a:xfrm flipV="1">
                <a:off x="4498072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55" name="Straight Connector 154"/>
              <p:cNvCxnSpPr/>
              <p:nvPr/>
            </p:nvCxnSpPr>
            <p:spPr>
              <a:xfrm flipV="1">
                <a:off x="465816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flipV="1">
                <a:off x="471406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Oval 156"/>
              <p:cNvSpPr/>
              <p:nvPr/>
            </p:nvSpPr>
            <p:spPr>
              <a:xfrm flipV="1">
                <a:off x="4623016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58" name="Straight Connector 157"/>
              <p:cNvCxnSpPr/>
              <p:nvPr/>
            </p:nvCxnSpPr>
            <p:spPr>
              <a:xfrm flipV="1">
                <a:off x="478311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483900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Oval 159"/>
              <p:cNvSpPr/>
              <p:nvPr/>
            </p:nvSpPr>
            <p:spPr>
              <a:xfrm flipV="1">
                <a:off x="4747960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61" name="Straight Connector 160"/>
              <p:cNvCxnSpPr/>
              <p:nvPr/>
            </p:nvCxnSpPr>
            <p:spPr>
              <a:xfrm flipV="1">
                <a:off x="490805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 flipV="1">
                <a:off x="496394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Oval 162"/>
              <p:cNvSpPr/>
              <p:nvPr/>
            </p:nvSpPr>
            <p:spPr>
              <a:xfrm flipV="1">
                <a:off x="4872904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64" name="Straight Connector 163"/>
              <p:cNvCxnSpPr/>
              <p:nvPr/>
            </p:nvCxnSpPr>
            <p:spPr>
              <a:xfrm flipV="1">
                <a:off x="503299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508889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Oval 165"/>
              <p:cNvSpPr/>
              <p:nvPr/>
            </p:nvSpPr>
            <p:spPr>
              <a:xfrm flipV="1">
                <a:off x="4997848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67" name="Straight Connector 166"/>
              <p:cNvCxnSpPr/>
              <p:nvPr/>
            </p:nvCxnSpPr>
            <p:spPr>
              <a:xfrm flipV="1">
                <a:off x="5157943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flipV="1">
                <a:off x="521383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/>
              <p:cNvSpPr/>
              <p:nvPr/>
            </p:nvSpPr>
            <p:spPr>
              <a:xfrm flipV="1">
                <a:off x="5122792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70" name="Straight Connector 169"/>
              <p:cNvCxnSpPr/>
              <p:nvPr/>
            </p:nvCxnSpPr>
            <p:spPr>
              <a:xfrm flipV="1">
                <a:off x="5282887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flipV="1">
                <a:off x="533878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Oval 171"/>
              <p:cNvSpPr/>
              <p:nvPr/>
            </p:nvSpPr>
            <p:spPr>
              <a:xfrm flipV="1">
                <a:off x="5247736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73" name="Straight Connector 172"/>
              <p:cNvCxnSpPr/>
              <p:nvPr/>
            </p:nvCxnSpPr>
            <p:spPr>
              <a:xfrm flipV="1">
                <a:off x="5407831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V="1">
                <a:off x="546372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Oval 174"/>
              <p:cNvSpPr/>
              <p:nvPr/>
            </p:nvSpPr>
            <p:spPr>
              <a:xfrm flipV="1">
                <a:off x="5372680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176" name="Straight Connector 175"/>
              <p:cNvCxnSpPr/>
              <p:nvPr/>
            </p:nvCxnSpPr>
            <p:spPr>
              <a:xfrm flipV="1">
                <a:off x="5532775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flipV="1">
                <a:off x="5588669" y="1110593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Oval 177"/>
              <p:cNvSpPr/>
              <p:nvPr/>
            </p:nvSpPr>
            <p:spPr>
              <a:xfrm flipV="1">
                <a:off x="5497624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791059" y="2336688"/>
              <a:ext cx="2080230" cy="364447"/>
              <a:chOff x="4594014" y="771081"/>
              <a:chExt cx="1999104" cy="322211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459401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28" name="Straight Connector 12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" name="Oval 12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4" name="Group 83"/>
              <p:cNvGrpSpPr/>
              <p:nvPr/>
            </p:nvGrpSpPr>
            <p:grpSpPr>
              <a:xfrm>
                <a:off x="471895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Oval 12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>
                <a:off x="484390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Oval 12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>
                <a:off x="496884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Oval 120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>
                <a:off x="559356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Oval 117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571851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13" name="Straight Connector 112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Oval 114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584345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2" name="Oval 11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>
              <a:xfrm>
                <a:off x="596839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Oval 10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1" name="Group 90"/>
              <p:cNvGrpSpPr/>
              <p:nvPr/>
            </p:nvGrpSpPr>
            <p:grpSpPr>
              <a:xfrm>
                <a:off x="609334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Oval 10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2" name="Group 91"/>
              <p:cNvGrpSpPr/>
              <p:nvPr/>
            </p:nvGrpSpPr>
            <p:grpSpPr>
              <a:xfrm>
                <a:off x="6218286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Oval 10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634323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98" name="Straight Connector 9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Oval 9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646817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95" name="Straight Connector 9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Oval 9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</p:grpSp>
        <p:grpSp>
          <p:nvGrpSpPr>
            <p:cNvPr id="47" name="Group 46"/>
            <p:cNvGrpSpPr/>
            <p:nvPr/>
          </p:nvGrpSpPr>
          <p:grpSpPr>
            <a:xfrm>
              <a:off x="789397" y="2718438"/>
              <a:ext cx="2080230" cy="364447"/>
              <a:chOff x="47140" y="3040199"/>
              <a:chExt cx="1776800" cy="311287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 flipV="1">
                <a:off x="783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1280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/>
              <p:cNvSpPr/>
              <p:nvPr/>
            </p:nvSpPr>
            <p:spPr>
              <a:xfrm flipV="1">
                <a:off x="4714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 flipV="1">
                <a:off x="1894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V="1">
                <a:off x="2391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Oval 52"/>
              <p:cNvSpPr/>
              <p:nvPr/>
            </p:nvSpPr>
            <p:spPr>
              <a:xfrm flipV="1">
                <a:off x="1581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 flipV="1">
                <a:off x="3004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3501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Oval 55"/>
              <p:cNvSpPr/>
              <p:nvPr/>
            </p:nvSpPr>
            <p:spPr>
              <a:xfrm flipV="1">
                <a:off x="26924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flipV="1">
                <a:off x="4115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4612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Oval 58"/>
              <p:cNvSpPr/>
              <p:nvPr/>
            </p:nvSpPr>
            <p:spPr>
              <a:xfrm flipV="1">
                <a:off x="3802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flipV="1">
                <a:off x="9667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10164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V="1">
                <a:off x="10778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11275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/>
              <p:cNvSpPr/>
              <p:nvPr/>
            </p:nvSpPr>
            <p:spPr>
              <a:xfrm flipV="1">
                <a:off x="10465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V="1">
                <a:off x="11888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V="1">
                <a:off x="12385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Oval 66"/>
              <p:cNvSpPr/>
              <p:nvPr/>
            </p:nvSpPr>
            <p:spPr>
              <a:xfrm flipV="1">
                <a:off x="115764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flipV="1">
                <a:off x="12999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13496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Oval 69"/>
              <p:cNvSpPr/>
              <p:nvPr/>
            </p:nvSpPr>
            <p:spPr>
              <a:xfrm flipV="1">
                <a:off x="12686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 flipV="1">
                <a:off x="14109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V="1">
                <a:off x="14606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Oval 72"/>
              <p:cNvSpPr/>
              <p:nvPr/>
            </p:nvSpPr>
            <p:spPr>
              <a:xfrm flipV="1">
                <a:off x="137974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flipV="1">
                <a:off x="15220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15717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Oval 75"/>
              <p:cNvSpPr/>
              <p:nvPr/>
            </p:nvSpPr>
            <p:spPr>
              <a:xfrm flipV="1">
                <a:off x="14907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 flipV="1">
                <a:off x="163308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168276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Oval 78"/>
              <p:cNvSpPr/>
              <p:nvPr/>
            </p:nvSpPr>
            <p:spPr>
              <a:xfrm flipV="1">
                <a:off x="160184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 flipV="1">
                <a:off x="1744132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V="1">
                <a:off x="1793811" y="3040199"/>
                <a:ext cx="0" cy="207578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/>
              <p:cNvSpPr/>
              <p:nvPr/>
            </p:nvSpPr>
            <p:spPr>
              <a:xfrm flipV="1">
                <a:off x="1712890" y="3230778"/>
                <a:ext cx="111050" cy="120708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</p:grpSp>
      <p:grpSp>
        <p:nvGrpSpPr>
          <p:cNvPr id="267" name="Group 266"/>
          <p:cNvGrpSpPr/>
          <p:nvPr/>
        </p:nvGrpSpPr>
        <p:grpSpPr>
          <a:xfrm>
            <a:off x="3689451" y="2395195"/>
            <a:ext cx="1924492" cy="570874"/>
            <a:chOff x="3343761" y="2283407"/>
            <a:chExt cx="2695149" cy="799478"/>
          </a:xfrm>
        </p:grpSpPr>
        <p:grpSp>
          <p:nvGrpSpPr>
            <p:cNvPr id="268" name="Group 267"/>
            <p:cNvGrpSpPr/>
            <p:nvPr/>
          </p:nvGrpSpPr>
          <p:grpSpPr>
            <a:xfrm>
              <a:off x="3438967" y="2283407"/>
              <a:ext cx="520060" cy="748461"/>
              <a:chOff x="2568107" y="1294338"/>
              <a:chExt cx="260144" cy="374395"/>
            </a:xfrm>
          </p:grpSpPr>
          <p:grpSp>
            <p:nvGrpSpPr>
              <p:cNvPr id="498" name="Group 497"/>
              <p:cNvGrpSpPr/>
              <p:nvPr/>
            </p:nvGrpSpPr>
            <p:grpSpPr>
              <a:xfrm>
                <a:off x="2568107" y="12943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523" name="Straight Connector 522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5" name="Oval 524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99" name="Group 498"/>
              <p:cNvGrpSpPr/>
              <p:nvPr/>
            </p:nvGrpSpPr>
            <p:grpSpPr>
              <a:xfrm>
                <a:off x="2633143" y="12943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520" name="Straight Connector 51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1" name="Straight Connector 52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2" name="Oval 52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500" name="Group 499"/>
              <p:cNvGrpSpPr/>
              <p:nvPr/>
            </p:nvGrpSpPr>
            <p:grpSpPr>
              <a:xfrm>
                <a:off x="2698178" y="12943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517" name="Straight Connector 51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9" name="Oval 51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501" name="Group 500"/>
              <p:cNvGrpSpPr/>
              <p:nvPr/>
            </p:nvGrpSpPr>
            <p:grpSpPr>
              <a:xfrm>
                <a:off x="2763215" y="1294338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6" name="Oval 51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cxnSp>
            <p:nvCxnSpPr>
              <p:cNvPr id="502" name="Straight Connector 501"/>
              <p:cNvCxnSpPr/>
              <p:nvPr/>
            </p:nvCxnSpPr>
            <p:spPr>
              <a:xfrm flipV="1">
                <a:off x="2586404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>
              <a:xfrm flipV="1">
                <a:off x="2615498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Oval 503"/>
              <p:cNvSpPr/>
              <p:nvPr/>
            </p:nvSpPr>
            <p:spPr>
              <a:xfrm flipV="1">
                <a:off x="2568107" y="15980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05" name="Straight Connector 504"/>
              <p:cNvCxnSpPr/>
              <p:nvPr/>
            </p:nvCxnSpPr>
            <p:spPr>
              <a:xfrm flipV="1">
                <a:off x="2651439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Connector 505"/>
              <p:cNvCxnSpPr/>
              <p:nvPr/>
            </p:nvCxnSpPr>
            <p:spPr>
              <a:xfrm flipV="1">
                <a:off x="2680533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7" name="Oval 506"/>
              <p:cNvSpPr/>
              <p:nvPr/>
            </p:nvSpPr>
            <p:spPr>
              <a:xfrm flipV="1">
                <a:off x="2633143" y="15980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08" name="Straight Connector 507"/>
              <p:cNvCxnSpPr/>
              <p:nvPr/>
            </p:nvCxnSpPr>
            <p:spPr>
              <a:xfrm flipV="1">
                <a:off x="2716476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/>
              <p:nvPr/>
            </p:nvCxnSpPr>
            <p:spPr>
              <a:xfrm flipV="1">
                <a:off x="2745569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0" name="Oval 509"/>
              <p:cNvSpPr/>
              <p:nvPr/>
            </p:nvSpPr>
            <p:spPr>
              <a:xfrm flipV="1">
                <a:off x="2698179" y="15980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511" name="Straight Connector 510"/>
              <p:cNvCxnSpPr/>
              <p:nvPr/>
            </p:nvCxnSpPr>
            <p:spPr>
              <a:xfrm flipV="1">
                <a:off x="2781511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/>
              <p:cNvCxnSpPr/>
              <p:nvPr/>
            </p:nvCxnSpPr>
            <p:spPr>
              <a:xfrm flipV="1">
                <a:off x="2810604" y="14864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3" name="Oval 512"/>
              <p:cNvSpPr/>
              <p:nvPr/>
            </p:nvSpPr>
            <p:spPr>
              <a:xfrm flipV="1">
                <a:off x="2763209" y="1598038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3343761" y="2334187"/>
              <a:ext cx="520060" cy="748461"/>
              <a:chOff x="2520482" y="1319738"/>
              <a:chExt cx="260144" cy="374395"/>
            </a:xfrm>
          </p:grpSpPr>
          <p:grpSp>
            <p:nvGrpSpPr>
              <p:cNvPr id="470" name="Group 469"/>
              <p:cNvGrpSpPr/>
              <p:nvPr/>
            </p:nvGrpSpPr>
            <p:grpSpPr>
              <a:xfrm>
                <a:off x="2520482" y="13197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495" name="Straight Connector 49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6" name="Straight Connector 49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7" name="Oval 49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71" name="Group 470"/>
              <p:cNvGrpSpPr/>
              <p:nvPr/>
            </p:nvGrpSpPr>
            <p:grpSpPr>
              <a:xfrm>
                <a:off x="2585518" y="13197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492" name="Straight Connector 49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3" name="Straight Connector 49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4" name="Oval 49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72" name="Group 471"/>
              <p:cNvGrpSpPr/>
              <p:nvPr/>
            </p:nvGrpSpPr>
            <p:grpSpPr>
              <a:xfrm>
                <a:off x="2650553" y="1319739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489" name="Straight Connector 488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0" name="Straight Connector 489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1" name="Oval 490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73" name="Group 472"/>
              <p:cNvGrpSpPr/>
              <p:nvPr/>
            </p:nvGrpSpPr>
            <p:grpSpPr>
              <a:xfrm>
                <a:off x="2715590" y="1319738"/>
                <a:ext cx="65036" cy="182304"/>
                <a:chOff x="4594014" y="771081"/>
                <a:chExt cx="124944" cy="322211"/>
              </a:xfrm>
            </p:grpSpPr>
            <p:cxnSp>
              <p:nvCxnSpPr>
                <p:cNvPr id="486" name="Straight Connector 485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7" name="Straight Connector 486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8" name="Oval 487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cxnSp>
            <p:nvCxnSpPr>
              <p:cNvPr id="474" name="Straight Connector 473"/>
              <p:cNvCxnSpPr/>
              <p:nvPr/>
            </p:nvCxnSpPr>
            <p:spPr>
              <a:xfrm flipV="1">
                <a:off x="2538779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474"/>
              <p:cNvCxnSpPr/>
              <p:nvPr/>
            </p:nvCxnSpPr>
            <p:spPr>
              <a:xfrm flipV="1">
                <a:off x="2567873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6" name="Oval 475"/>
              <p:cNvSpPr/>
              <p:nvPr/>
            </p:nvSpPr>
            <p:spPr>
              <a:xfrm flipV="1">
                <a:off x="2520482" y="16234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477" name="Straight Connector 476"/>
              <p:cNvCxnSpPr/>
              <p:nvPr/>
            </p:nvCxnSpPr>
            <p:spPr>
              <a:xfrm flipV="1">
                <a:off x="2603814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8" name="Straight Connector 477"/>
              <p:cNvCxnSpPr/>
              <p:nvPr/>
            </p:nvCxnSpPr>
            <p:spPr>
              <a:xfrm flipV="1">
                <a:off x="2632908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9" name="Oval 478"/>
              <p:cNvSpPr/>
              <p:nvPr/>
            </p:nvSpPr>
            <p:spPr>
              <a:xfrm flipV="1">
                <a:off x="2585518" y="16234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480" name="Straight Connector 479"/>
              <p:cNvCxnSpPr/>
              <p:nvPr/>
            </p:nvCxnSpPr>
            <p:spPr>
              <a:xfrm flipV="1">
                <a:off x="2668851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/>
              <p:cNvCxnSpPr/>
              <p:nvPr/>
            </p:nvCxnSpPr>
            <p:spPr>
              <a:xfrm flipV="1">
                <a:off x="2697944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2" name="Oval 481"/>
              <p:cNvSpPr/>
              <p:nvPr/>
            </p:nvSpPr>
            <p:spPr>
              <a:xfrm flipV="1">
                <a:off x="2650554" y="1623441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483" name="Straight Connector 482"/>
              <p:cNvCxnSpPr/>
              <p:nvPr/>
            </p:nvCxnSpPr>
            <p:spPr>
              <a:xfrm flipV="1">
                <a:off x="2733886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Straight Connector 483"/>
              <p:cNvCxnSpPr/>
              <p:nvPr/>
            </p:nvCxnSpPr>
            <p:spPr>
              <a:xfrm flipV="1">
                <a:off x="2762979" y="1511830"/>
                <a:ext cx="0" cy="121567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5" name="Oval 484"/>
              <p:cNvSpPr/>
              <p:nvPr/>
            </p:nvSpPr>
            <p:spPr>
              <a:xfrm flipV="1">
                <a:off x="2715584" y="1623438"/>
                <a:ext cx="65036" cy="70692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958702" y="2283408"/>
              <a:ext cx="2080208" cy="364447"/>
              <a:chOff x="4594029" y="771081"/>
              <a:chExt cx="1999089" cy="322211"/>
            </a:xfrm>
          </p:grpSpPr>
          <p:grpSp>
            <p:nvGrpSpPr>
              <p:cNvPr id="406" name="Group 405"/>
              <p:cNvGrpSpPr/>
              <p:nvPr/>
            </p:nvGrpSpPr>
            <p:grpSpPr>
              <a:xfrm>
                <a:off x="4594029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67" name="Straight Connector 46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8" name="Straight Connector 46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9" name="Oval 46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07" name="Group 406"/>
              <p:cNvGrpSpPr/>
              <p:nvPr/>
            </p:nvGrpSpPr>
            <p:grpSpPr>
              <a:xfrm>
                <a:off x="4718973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64" name="Straight Connector 46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5" name="Straight Connector 46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6" name="Oval 46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08" name="Group 407"/>
              <p:cNvGrpSpPr/>
              <p:nvPr/>
            </p:nvGrpSpPr>
            <p:grpSpPr>
              <a:xfrm>
                <a:off x="484391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61" name="Straight Connector 46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2" name="Straight Connector 46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3" name="Oval 46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09" name="Group 408"/>
              <p:cNvGrpSpPr/>
              <p:nvPr/>
            </p:nvGrpSpPr>
            <p:grpSpPr>
              <a:xfrm>
                <a:off x="496886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58" name="Straight Connector 45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9" name="Straight Connector 45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0" name="Oval 45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0" name="Group 409"/>
              <p:cNvGrpSpPr/>
              <p:nvPr/>
            </p:nvGrpSpPr>
            <p:grpSpPr>
              <a:xfrm>
                <a:off x="5093807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7" name="Oval 45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1" name="Group 410"/>
              <p:cNvGrpSpPr/>
              <p:nvPr/>
            </p:nvGrpSpPr>
            <p:grpSpPr>
              <a:xfrm>
                <a:off x="5218751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52" name="Straight Connector 45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3" name="Straight Connector 45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4" name="Oval 45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2" name="Group 411"/>
              <p:cNvGrpSpPr/>
              <p:nvPr/>
            </p:nvGrpSpPr>
            <p:grpSpPr>
              <a:xfrm>
                <a:off x="5343695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1" name="Oval 450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3" name="Group 412"/>
              <p:cNvGrpSpPr/>
              <p:nvPr/>
            </p:nvGrpSpPr>
            <p:grpSpPr>
              <a:xfrm>
                <a:off x="546864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46" name="Straight Connector 445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7" name="Straight Connector 446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8" name="Oval 447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4" name="Group 413"/>
              <p:cNvGrpSpPr/>
              <p:nvPr/>
            </p:nvGrpSpPr>
            <p:grpSpPr>
              <a:xfrm>
                <a:off x="559358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43" name="Straight Connector 442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4" name="Straight Connector 443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5" name="Oval 444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5" name="Group 414"/>
              <p:cNvGrpSpPr/>
              <p:nvPr/>
            </p:nvGrpSpPr>
            <p:grpSpPr>
              <a:xfrm>
                <a:off x="571852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40" name="Straight Connector 43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1" name="Straight Connector 44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2" name="Oval 44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6" name="Group 415"/>
              <p:cNvGrpSpPr/>
              <p:nvPr/>
            </p:nvGrpSpPr>
            <p:grpSpPr>
              <a:xfrm>
                <a:off x="5843473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37" name="Straight Connector 43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8" name="Straight Connector 43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9" name="Oval 43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7" name="Group 416"/>
              <p:cNvGrpSpPr/>
              <p:nvPr/>
            </p:nvGrpSpPr>
            <p:grpSpPr>
              <a:xfrm>
                <a:off x="5968419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34" name="Straight Connector 43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5" name="Straight Connector 43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6" name="Oval 43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8" name="Group 417"/>
              <p:cNvGrpSpPr/>
              <p:nvPr/>
            </p:nvGrpSpPr>
            <p:grpSpPr>
              <a:xfrm>
                <a:off x="609336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31" name="Straight Connector 43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2" name="Straight Connector 43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3" name="Oval 43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19" name="Group 418"/>
              <p:cNvGrpSpPr/>
              <p:nvPr/>
            </p:nvGrpSpPr>
            <p:grpSpPr>
              <a:xfrm>
                <a:off x="6218311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28" name="Straight Connector 42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Straight Connector 42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0" name="Oval 42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20" name="Group 419"/>
              <p:cNvGrpSpPr/>
              <p:nvPr/>
            </p:nvGrpSpPr>
            <p:grpSpPr>
              <a:xfrm>
                <a:off x="634324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25" name="Straight Connector 42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Straight Connector 42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7" name="Oval 42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421" name="Group 420"/>
              <p:cNvGrpSpPr/>
              <p:nvPr/>
            </p:nvGrpSpPr>
            <p:grpSpPr>
              <a:xfrm>
                <a:off x="646817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422" name="Straight Connector 42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Straight Connector 42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4" name="Oval 42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</p:grpSp>
        <p:grpSp>
          <p:nvGrpSpPr>
            <p:cNvPr id="271" name="Group 270"/>
            <p:cNvGrpSpPr/>
            <p:nvPr/>
          </p:nvGrpSpPr>
          <p:grpSpPr>
            <a:xfrm>
              <a:off x="3958702" y="2667422"/>
              <a:ext cx="2080175" cy="364449"/>
              <a:chOff x="3623498" y="1110592"/>
              <a:chExt cx="1999070" cy="322213"/>
            </a:xfrm>
          </p:grpSpPr>
          <p:cxnSp>
            <p:nvCxnSpPr>
              <p:cNvPr id="358" name="Straight Connector 357"/>
              <p:cNvCxnSpPr/>
              <p:nvPr/>
            </p:nvCxnSpPr>
            <p:spPr>
              <a:xfrm flipV="1">
                <a:off x="365864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/>
            </p:nvCxnSpPr>
            <p:spPr>
              <a:xfrm flipV="1">
                <a:off x="3714544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0" name="Oval 359"/>
              <p:cNvSpPr/>
              <p:nvPr/>
            </p:nvSpPr>
            <p:spPr>
              <a:xfrm flipV="1">
                <a:off x="3623498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61" name="Straight Connector 360"/>
              <p:cNvCxnSpPr/>
              <p:nvPr/>
            </p:nvCxnSpPr>
            <p:spPr>
              <a:xfrm flipV="1">
                <a:off x="3783595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/>
            </p:nvCxnSpPr>
            <p:spPr>
              <a:xfrm flipV="1">
                <a:off x="383948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3" name="Oval 362"/>
              <p:cNvSpPr/>
              <p:nvPr/>
            </p:nvSpPr>
            <p:spPr>
              <a:xfrm flipV="1">
                <a:off x="3748442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64" name="Straight Connector 363"/>
              <p:cNvCxnSpPr/>
              <p:nvPr/>
            </p:nvCxnSpPr>
            <p:spPr>
              <a:xfrm flipV="1">
                <a:off x="390853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/>
              <p:cNvCxnSpPr/>
              <p:nvPr/>
            </p:nvCxnSpPr>
            <p:spPr>
              <a:xfrm flipV="1">
                <a:off x="3964433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6" name="Oval 365"/>
              <p:cNvSpPr/>
              <p:nvPr/>
            </p:nvSpPr>
            <p:spPr>
              <a:xfrm flipV="1">
                <a:off x="3873387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67" name="Straight Connector 366"/>
              <p:cNvCxnSpPr/>
              <p:nvPr/>
            </p:nvCxnSpPr>
            <p:spPr>
              <a:xfrm flipV="1">
                <a:off x="4033484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/>
              <p:cNvCxnSpPr/>
              <p:nvPr/>
            </p:nvCxnSpPr>
            <p:spPr>
              <a:xfrm flipV="1">
                <a:off x="4089378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" name="Oval 368"/>
              <p:cNvSpPr/>
              <p:nvPr/>
            </p:nvSpPr>
            <p:spPr>
              <a:xfrm flipV="1">
                <a:off x="3998331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70" name="Straight Connector 369"/>
              <p:cNvCxnSpPr/>
              <p:nvPr/>
            </p:nvCxnSpPr>
            <p:spPr>
              <a:xfrm flipV="1">
                <a:off x="4158428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>
              <a:xfrm flipV="1">
                <a:off x="4214322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2" name="Oval 371"/>
              <p:cNvSpPr/>
              <p:nvPr/>
            </p:nvSpPr>
            <p:spPr>
              <a:xfrm flipV="1">
                <a:off x="4123275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73" name="Straight Connector 372"/>
              <p:cNvCxnSpPr/>
              <p:nvPr/>
            </p:nvCxnSpPr>
            <p:spPr>
              <a:xfrm flipV="1">
                <a:off x="4283372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>
              <a:xfrm flipV="1">
                <a:off x="4339267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5" name="Oval 374"/>
              <p:cNvSpPr/>
              <p:nvPr/>
            </p:nvSpPr>
            <p:spPr>
              <a:xfrm flipV="1">
                <a:off x="4248220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76" name="Straight Connector 375"/>
              <p:cNvCxnSpPr/>
              <p:nvPr/>
            </p:nvCxnSpPr>
            <p:spPr>
              <a:xfrm flipV="1">
                <a:off x="4408317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/>
            </p:nvCxnSpPr>
            <p:spPr>
              <a:xfrm flipV="1">
                <a:off x="4464211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8" name="Oval 377"/>
              <p:cNvSpPr/>
              <p:nvPr/>
            </p:nvSpPr>
            <p:spPr>
              <a:xfrm flipV="1">
                <a:off x="4373164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79" name="Straight Connector 378"/>
              <p:cNvCxnSpPr/>
              <p:nvPr/>
            </p:nvCxnSpPr>
            <p:spPr>
              <a:xfrm flipV="1">
                <a:off x="4533261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/>
            </p:nvCxnSpPr>
            <p:spPr>
              <a:xfrm flipV="1">
                <a:off x="4589155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1" name="Oval 380"/>
              <p:cNvSpPr/>
              <p:nvPr/>
            </p:nvSpPr>
            <p:spPr>
              <a:xfrm flipV="1">
                <a:off x="4498109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82" name="Straight Connector 381"/>
              <p:cNvCxnSpPr/>
              <p:nvPr/>
            </p:nvCxnSpPr>
            <p:spPr>
              <a:xfrm flipV="1">
                <a:off x="4658205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/>
            </p:nvCxnSpPr>
            <p:spPr>
              <a:xfrm flipV="1">
                <a:off x="4714100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4" name="Oval 383"/>
              <p:cNvSpPr/>
              <p:nvPr/>
            </p:nvSpPr>
            <p:spPr>
              <a:xfrm flipV="1">
                <a:off x="4623052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85" name="Straight Connector 384"/>
              <p:cNvCxnSpPr/>
              <p:nvPr/>
            </p:nvCxnSpPr>
            <p:spPr>
              <a:xfrm flipV="1">
                <a:off x="478314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/>
              <p:cNvCxnSpPr/>
              <p:nvPr/>
            </p:nvCxnSpPr>
            <p:spPr>
              <a:xfrm flipV="1">
                <a:off x="4839043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7" name="Oval 386"/>
              <p:cNvSpPr/>
              <p:nvPr/>
            </p:nvSpPr>
            <p:spPr>
              <a:xfrm flipV="1">
                <a:off x="4747995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88" name="Straight Connector 387"/>
              <p:cNvCxnSpPr/>
              <p:nvPr/>
            </p:nvCxnSpPr>
            <p:spPr>
              <a:xfrm flipV="1">
                <a:off x="4908092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 flipV="1">
                <a:off x="4963986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0" name="Oval 389"/>
              <p:cNvSpPr/>
              <p:nvPr/>
            </p:nvSpPr>
            <p:spPr>
              <a:xfrm flipV="1">
                <a:off x="4872938" y="1307861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91" name="Straight Connector 390"/>
              <p:cNvCxnSpPr/>
              <p:nvPr/>
            </p:nvCxnSpPr>
            <p:spPr>
              <a:xfrm flipV="1">
                <a:off x="5033035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/>
            </p:nvCxnSpPr>
            <p:spPr>
              <a:xfrm flipV="1">
                <a:off x="508892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3" name="Oval 392"/>
              <p:cNvSpPr/>
              <p:nvPr/>
            </p:nvSpPr>
            <p:spPr>
              <a:xfrm flipV="1">
                <a:off x="4997880" y="130786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94" name="Straight Connector 393"/>
              <p:cNvCxnSpPr/>
              <p:nvPr/>
            </p:nvCxnSpPr>
            <p:spPr>
              <a:xfrm flipV="1">
                <a:off x="5157977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/>
              <p:cNvCxnSpPr/>
              <p:nvPr/>
            </p:nvCxnSpPr>
            <p:spPr>
              <a:xfrm flipV="1">
                <a:off x="5213871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6" name="Oval 395"/>
              <p:cNvSpPr/>
              <p:nvPr/>
            </p:nvSpPr>
            <p:spPr>
              <a:xfrm flipV="1">
                <a:off x="5122820" y="130786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 flipV="1">
                <a:off x="5282916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Connector 397"/>
              <p:cNvCxnSpPr/>
              <p:nvPr/>
            </p:nvCxnSpPr>
            <p:spPr>
              <a:xfrm flipV="1">
                <a:off x="5338812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" name="Oval 398"/>
              <p:cNvSpPr/>
              <p:nvPr/>
            </p:nvSpPr>
            <p:spPr>
              <a:xfrm flipV="1">
                <a:off x="5247759" y="130786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400" name="Straight Connector 399"/>
              <p:cNvCxnSpPr/>
              <p:nvPr/>
            </p:nvCxnSpPr>
            <p:spPr>
              <a:xfrm flipV="1">
                <a:off x="5407855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Connector 400"/>
              <p:cNvCxnSpPr/>
              <p:nvPr/>
            </p:nvCxnSpPr>
            <p:spPr>
              <a:xfrm flipV="1">
                <a:off x="5463749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2" name="Oval 401"/>
              <p:cNvSpPr/>
              <p:nvPr/>
            </p:nvSpPr>
            <p:spPr>
              <a:xfrm flipV="1">
                <a:off x="5372695" y="1307861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403" name="Straight Connector 402"/>
              <p:cNvCxnSpPr/>
              <p:nvPr/>
            </p:nvCxnSpPr>
            <p:spPr>
              <a:xfrm flipV="1">
                <a:off x="5532791" y="1110594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/>
              <p:cNvCxnSpPr/>
              <p:nvPr/>
            </p:nvCxnSpPr>
            <p:spPr>
              <a:xfrm flipV="1">
                <a:off x="5588685" y="111059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5" name="Oval 404"/>
              <p:cNvSpPr/>
              <p:nvPr/>
            </p:nvSpPr>
            <p:spPr>
              <a:xfrm flipV="1">
                <a:off x="5497624" y="1307860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  <p:grpSp>
          <p:nvGrpSpPr>
            <p:cNvPr id="272" name="Group 271"/>
            <p:cNvGrpSpPr/>
            <p:nvPr/>
          </p:nvGrpSpPr>
          <p:grpSpPr>
            <a:xfrm>
              <a:off x="3864218" y="2336688"/>
              <a:ext cx="2080208" cy="364447"/>
              <a:chOff x="4594029" y="771081"/>
              <a:chExt cx="1999089" cy="322211"/>
            </a:xfrm>
          </p:grpSpPr>
          <p:grpSp>
            <p:nvGrpSpPr>
              <p:cNvPr id="310" name="Group 309"/>
              <p:cNvGrpSpPr/>
              <p:nvPr/>
            </p:nvGrpSpPr>
            <p:grpSpPr>
              <a:xfrm>
                <a:off x="4594029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55" name="Straight Connector 35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5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7" name="Oval 35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1" name="Group 310"/>
              <p:cNvGrpSpPr/>
              <p:nvPr/>
            </p:nvGrpSpPr>
            <p:grpSpPr>
              <a:xfrm>
                <a:off x="4718973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52" name="Straight Connector 35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4" name="Oval 35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2" name="Group 311"/>
              <p:cNvGrpSpPr/>
              <p:nvPr/>
            </p:nvGrpSpPr>
            <p:grpSpPr>
              <a:xfrm>
                <a:off x="484391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49" name="Straight Connector 348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0" name="Straight Connector 349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1" name="Oval 350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3" name="Group 312"/>
              <p:cNvGrpSpPr/>
              <p:nvPr/>
            </p:nvGrpSpPr>
            <p:grpSpPr>
              <a:xfrm>
                <a:off x="4968862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46" name="Straight Connector 345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8" name="Oval 347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4" name="Group 313"/>
              <p:cNvGrpSpPr/>
              <p:nvPr/>
            </p:nvGrpSpPr>
            <p:grpSpPr>
              <a:xfrm>
                <a:off x="559358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43" name="Straight Connector 342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5" name="Oval 344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5" name="Group 314"/>
              <p:cNvGrpSpPr/>
              <p:nvPr/>
            </p:nvGrpSpPr>
            <p:grpSpPr>
              <a:xfrm>
                <a:off x="571852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40" name="Straight Connector 339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2" name="Oval 341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6" name="Group 315"/>
              <p:cNvGrpSpPr/>
              <p:nvPr/>
            </p:nvGrpSpPr>
            <p:grpSpPr>
              <a:xfrm>
                <a:off x="5843473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37" name="Straight Connector 336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9" name="Oval 338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7" name="Group 316"/>
              <p:cNvGrpSpPr/>
              <p:nvPr/>
            </p:nvGrpSpPr>
            <p:grpSpPr>
              <a:xfrm>
                <a:off x="5968419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34" name="Straight Connector 333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6" name="Oval 335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8" name="Group 317"/>
              <p:cNvGrpSpPr/>
              <p:nvPr/>
            </p:nvGrpSpPr>
            <p:grpSpPr>
              <a:xfrm>
                <a:off x="6093360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31" name="Straight Connector 330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3" name="Oval 332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19" name="Group 318"/>
              <p:cNvGrpSpPr/>
              <p:nvPr/>
            </p:nvGrpSpPr>
            <p:grpSpPr>
              <a:xfrm>
                <a:off x="6218311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28" name="Straight Connector 327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Straight Connector 328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0" name="Oval 329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20" name="Group 319"/>
              <p:cNvGrpSpPr/>
              <p:nvPr/>
            </p:nvGrpSpPr>
            <p:grpSpPr>
              <a:xfrm>
                <a:off x="6343248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25" name="Straight Connector 324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325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7" name="Oval 326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  <p:grpSp>
            <p:nvGrpSpPr>
              <p:cNvPr id="321" name="Group 320"/>
              <p:cNvGrpSpPr/>
              <p:nvPr/>
            </p:nvGrpSpPr>
            <p:grpSpPr>
              <a:xfrm>
                <a:off x="6468174" y="771081"/>
                <a:ext cx="124944" cy="322211"/>
                <a:chOff x="4594014" y="771081"/>
                <a:chExt cx="124944" cy="322211"/>
              </a:xfrm>
            </p:grpSpPr>
            <p:cxnSp>
              <p:nvCxnSpPr>
                <p:cNvPr id="322" name="Straight Connector 321"/>
                <p:cNvCxnSpPr/>
                <p:nvPr/>
              </p:nvCxnSpPr>
              <p:spPr>
                <a:xfrm>
                  <a:off x="4629165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3" name="Straight Connector 322"/>
                <p:cNvCxnSpPr/>
                <p:nvPr/>
              </p:nvCxnSpPr>
              <p:spPr>
                <a:xfrm>
                  <a:off x="4685059" y="878429"/>
                  <a:ext cx="0" cy="214863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Oval 323"/>
                <p:cNvSpPr/>
                <p:nvPr/>
              </p:nvSpPr>
              <p:spPr>
                <a:xfrm>
                  <a:off x="4594014" y="771081"/>
                  <a:ext cx="124944" cy="124944"/>
                </a:xfrm>
                <a:prstGeom prst="ellipse">
                  <a:avLst/>
                </a:prstGeom>
                <a:solidFill>
                  <a:schemeClr val="bg1"/>
                </a:solidFill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22">
                    <a:latin typeface="Helvetica"/>
                    <a:cs typeface="Helvetica"/>
                  </a:endParaRPr>
                </a:p>
              </p:txBody>
            </p:sp>
          </p:grpSp>
        </p:grpSp>
        <p:grpSp>
          <p:nvGrpSpPr>
            <p:cNvPr id="273" name="Group 272"/>
            <p:cNvGrpSpPr/>
            <p:nvPr/>
          </p:nvGrpSpPr>
          <p:grpSpPr>
            <a:xfrm>
              <a:off x="3862555" y="2718438"/>
              <a:ext cx="2080182" cy="364447"/>
              <a:chOff x="3544326" y="-522"/>
              <a:chExt cx="1999075" cy="322211"/>
            </a:xfrm>
          </p:grpSpPr>
          <p:cxnSp>
            <p:nvCxnSpPr>
              <p:cNvPr id="274" name="Straight Connector 273"/>
              <p:cNvCxnSpPr/>
              <p:nvPr/>
            </p:nvCxnSpPr>
            <p:spPr>
              <a:xfrm flipV="1">
                <a:off x="3579478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/>
              <p:cNvCxnSpPr/>
              <p:nvPr/>
            </p:nvCxnSpPr>
            <p:spPr>
              <a:xfrm flipV="1">
                <a:off x="3635373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Oval 275"/>
              <p:cNvSpPr/>
              <p:nvPr/>
            </p:nvSpPr>
            <p:spPr>
              <a:xfrm flipV="1">
                <a:off x="3544326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77" name="Straight Connector 276"/>
              <p:cNvCxnSpPr/>
              <p:nvPr/>
            </p:nvCxnSpPr>
            <p:spPr>
              <a:xfrm flipV="1">
                <a:off x="3704423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/>
              <p:cNvCxnSpPr/>
              <p:nvPr/>
            </p:nvCxnSpPr>
            <p:spPr>
              <a:xfrm flipV="1">
                <a:off x="3760317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9" name="Oval 278"/>
              <p:cNvSpPr/>
              <p:nvPr/>
            </p:nvSpPr>
            <p:spPr>
              <a:xfrm flipV="1">
                <a:off x="3669270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80" name="Straight Connector 279"/>
              <p:cNvCxnSpPr/>
              <p:nvPr/>
            </p:nvCxnSpPr>
            <p:spPr>
              <a:xfrm flipV="1">
                <a:off x="3829367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/>
              <p:cNvCxnSpPr/>
              <p:nvPr/>
            </p:nvCxnSpPr>
            <p:spPr>
              <a:xfrm flipV="1">
                <a:off x="3885261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2" name="Oval 281"/>
              <p:cNvSpPr/>
              <p:nvPr/>
            </p:nvSpPr>
            <p:spPr>
              <a:xfrm flipV="1">
                <a:off x="3794215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83" name="Straight Connector 282"/>
              <p:cNvCxnSpPr/>
              <p:nvPr/>
            </p:nvCxnSpPr>
            <p:spPr>
              <a:xfrm flipV="1">
                <a:off x="3954312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/>
              <p:cNvCxnSpPr/>
              <p:nvPr/>
            </p:nvCxnSpPr>
            <p:spPr>
              <a:xfrm flipV="1">
                <a:off x="4010206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Oval 284"/>
              <p:cNvSpPr/>
              <p:nvPr/>
            </p:nvSpPr>
            <p:spPr>
              <a:xfrm flipV="1">
                <a:off x="3919161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86" name="Straight Connector 285"/>
              <p:cNvCxnSpPr/>
              <p:nvPr/>
            </p:nvCxnSpPr>
            <p:spPr>
              <a:xfrm flipV="1">
                <a:off x="4579037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/>
              <p:cNvCxnSpPr/>
              <p:nvPr/>
            </p:nvCxnSpPr>
            <p:spPr>
              <a:xfrm flipV="1">
                <a:off x="4634932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Oval 287"/>
              <p:cNvSpPr/>
              <p:nvPr/>
            </p:nvSpPr>
            <p:spPr>
              <a:xfrm flipV="1">
                <a:off x="4543885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89" name="Straight Connector 288"/>
              <p:cNvCxnSpPr/>
              <p:nvPr/>
            </p:nvCxnSpPr>
            <p:spPr>
              <a:xfrm flipV="1">
                <a:off x="4703982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/>
              <p:cNvCxnSpPr/>
              <p:nvPr/>
            </p:nvCxnSpPr>
            <p:spPr>
              <a:xfrm flipV="1">
                <a:off x="4759876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Oval 290"/>
              <p:cNvSpPr/>
              <p:nvPr/>
            </p:nvSpPr>
            <p:spPr>
              <a:xfrm flipV="1">
                <a:off x="4668827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92" name="Straight Connector 291"/>
              <p:cNvCxnSpPr/>
              <p:nvPr/>
            </p:nvCxnSpPr>
            <p:spPr>
              <a:xfrm flipV="1">
                <a:off x="4828924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292"/>
              <p:cNvCxnSpPr/>
              <p:nvPr/>
            </p:nvCxnSpPr>
            <p:spPr>
              <a:xfrm flipV="1">
                <a:off x="4884818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Oval 293"/>
              <p:cNvSpPr/>
              <p:nvPr/>
            </p:nvSpPr>
            <p:spPr>
              <a:xfrm flipV="1">
                <a:off x="4793771" y="196745"/>
                <a:ext cx="124945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95" name="Straight Connector 294"/>
              <p:cNvCxnSpPr/>
              <p:nvPr/>
            </p:nvCxnSpPr>
            <p:spPr>
              <a:xfrm flipV="1">
                <a:off x="4953868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/>
              <p:cNvCxnSpPr/>
              <p:nvPr/>
            </p:nvCxnSpPr>
            <p:spPr>
              <a:xfrm flipV="1">
                <a:off x="5009762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" name="Oval 296"/>
              <p:cNvSpPr/>
              <p:nvPr/>
            </p:nvSpPr>
            <p:spPr>
              <a:xfrm flipV="1">
                <a:off x="4918712" y="196745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298" name="Straight Connector 297"/>
              <p:cNvCxnSpPr/>
              <p:nvPr/>
            </p:nvCxnSpPr>
            <p:spPr>
              <a:xfrm flipV="1">
                <a:off x="5078809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/>
              <p:cNvCxnSpPr/>
              <p:nvPr/>
            </p:nvCxnSpPr>
            <p:spPr>
              <a:xfrm flipV="1">
                <a:off x="5134703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0" name="Oval 299"/>
              <p:cNvSpPr/>
              <p:nvPr/>
            </p:nvSpPr>
            <p:spPr>
              <a:xfrm flipV="1">
                <a:off x="5043654" y="196745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01" name="Straight Connector 300"/>
              <p:cNvCxnSpPr/>
              <p:nvPr/>
            </p:nvCxnSpPr>
            <p:spPr>
              <a:xfrm flipV="1">
                <a:off x="5203749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301"/>
              <p:cNvCxnSpPr/>
              <p:nvPr/>
            </p:nvCxnSpPr>
            <p:spPr>
              <a:xfrm flipV="1">
                <a:off x="5259645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Oval 302"/>
              <p:cNvSpPr/>
              <p:nvPr/>
            </p:nvSpPr>
            <p:spPr>
              <a:xfrm flipV="1">
                <a:off x="5168592" y="196745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04" name="Straight Connector 303"/>
              <p:cNvCxnSpPr/>
              <p:nvPr/>
            </p:nvCxnSpPr>
            <p:spPr>
              <a:xfrm flipV="1">
                <a:off x="5328688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/>
              <p:cNvCxnSpPr/>
              <p:nvPr/>
            </p:nvCxnSpPr>
            <p:spPr>
              <a:xfrm flipV="1">
                <a:off x="5384582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6" name="Oval 305"/>
              <p:cNvSpPr/>
              <p:nvPr/>
            </p:nvSpPr>
            <p:spPr>
              <a:xfrm flipV="1">
                <a:off x="5293528" y="196745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  <p:cxnSp>
            <p:nvCxnSpPr>
              <p:cNvPr id="307" name="Straight Connector 306"/>
              <p:cNvCxnSpPr/>
              <p:nvPr/>
            </p:nvCxnSpPr>
            <p:spPr>
              <a:xfrm flipV="1">
                <a:off x="5453624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/>
              <p:cNvCxnSpPr/>
              <p:nvPr/>
            </p:nvCxnSpPr>
            <p:spPr>
              <a:xfrm flipV="1">
                <a:off x="5509518" y="-522"/>
                <a:ext cx="0" cy="214863"/>
              </a:xfrm>
              <a:prstGeom prst="line">
                <a:avLst/>
              </a:prstGeom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9" name="Oval 308"/>
              <p:cNvSpPr/>
              <p:nvPr/>
            </p:nvSpPr>
            <p:spPr>
              <a:xfrm flipV="1">
                <a:off x="5418457" y="196745"/>
                <a:ext cx="124944" cy="124944"/>
              </a:xfrm>
              <a:prstGeom prst="ellipse">
                <a:avLst/>
              </a:prstGeom>
              <a:solidFill>
                <a:schemeClr val="bg1"/>
              </a:solidFill>
              <a:ln w="12700" cmpd="sng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22">
                  <a:latin typeface="Helvetica"/>
                  <a:cs typeface="Helvetica"/>
                </a:endParaRPr>
              </a:p>
            </p:txBody>
          </p:sp>
        </p:grpSp>
      </p:grpSp>
      <p:cxnSp>
        <p:nvCxnSpPr>
          <p:cNvPr id="526" name="Straight Arrow Connector 525"/>
          <p:cNvCxnSpPr/>
          <p:nvPr/>
        </p:nvCxnSpPr>
        <p:spPr>
          <a:xfrm>
            <a:off x="3311461" y="2753491"/>
            <a:ext cx="289701" cy="0"/>
          </a:xfrm>
          <a:prstGeom prst="straightConnector1">
            <a:avLst/>
          </a:prstGeom>
          <a:ln w="19050" cmpd="sng">
            <a:solidFill>
              <a:srgbClr val="000000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7" name="Can 526"/>
          <p:cNvSpPr/>
          <p:nvPr/>
        </p:nvSpPr>
        <p:spPr>
          <a:xfrm>
            <a:off x="2100912" y="2389895"/>
            <a:ext cx="136460" cy="545794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28" name="Can 527"/>
          <p:cNvSpPr/>
          <p:nvPr/>
        </p:nvSpPr>
        <p:spPr>
          <a:xfrm rot="21067497" flipH="1">
            <a:off x="2331638" y="2399996"/>
            <a:ext cx="142259" cy="568983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29" name="Can 528"/>
          <p:cNvSpPr/>
          <p:nvPr/>
        </p:nvSpPr>
        <p:spPr>
          <a:xfrm>
            <a:off x="2017342" y="2431874"/>
            <a:ext cx="136460" cy="545794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30" name="Can 529"/>
          <p:cNvSpPr/>
          <p:nvPr/>
        </p:nvSpPr>
        <p:spPr>
          <a:xfrm rot="21199108">
            <a:off x="2176994" y="2438955"/>
            <a:ext cx="136460" cy="545794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31" name="Freeform 530"/>
          <p:cNvSpPr/>
          <p:nvPr/>
        </p:nvSpPr>
        <p:spPr>
          <a:xfrm flipH="1">
            <a:off x="2059431" y="2364397"/>
            <a:ext cx="72222" cy="80472"/>
          </a:xfrm>
          <a:custGeom>
            <a:avLst/>
            <a:gdLst>
              <a:gd name="connsiteX0" fmla="*/ 0 w 146539"/>
              <a:gd name="connsiteY0" fmla="*/ 71953 h 169645"/>
              <a:gd name="connsiteX1" fmla="*/ 87923 w 146539"/>
              <a:gd name="connsiteY1" fmla="*/ 3568 h 169645"/>
              <a:gd name="connsiteX2" fmla="*/ 146539 w 146539"/>
              <a:gd name="connsiteY2" fmla="*/ 169645 h 16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539" h="169645">
                <a:moveTo>
                  <a:pt x="0" y="71953"/>
                </a:moveTo>
                <a:cubicBezTo>
                  <a:pt x="31750" y="29619"/>
                  <a:pt x="63500" y="-12714"/>
                  <a:pt x="87923" y="3568"/>
                </a:cubicBezTo>
                <a:cubicBezTo>
                  <a:pt x="112346" y="19850"/>
                  <a:pt x="146539" y="169645"/>
                  <a:pt x="146539" y="169645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32" name="Can 531"/>
          <p:cNvSpPr/>
          <p:nvPr/>
        </p:nvSpPr>
        <p:spPr>
          <a:xfrm rot="16200000" flipH="1">
            <a:off x="1977614" y="1604758"/>
            <a:ext cx="536922" cy="709900"/>
          </a:xfrm>
          <a:prstGeom prst="can">
            <a:avLst/>
          </a:prstGeom>
          <a:solidFill>
            <a:srgbClr val="00FF0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33" name="Freeform 532"/>
          <p:cNvSpPr/>
          <p:nvPr/>
        </p:nvSpPr>
        <p:spPr>
          <a:xfrm>
            <a:off x="2306519" y="2029571"/>
            <a:ext cx="58310" cy="198598"/>
          </a:xfrm>
          <a:custGeom>
            <a:avLst/>
            <a:gdLst>
              <a:gd name="connsiteX0" fmla="*/ 0 w 57891"/>
              <a:gd name="connsiteY0" fmla="*/ 151968 h 151968"/>
              <a:gd name="connsiteX1" fmla="*/ 43418 w 57891"/>
              <a:gd name="connsiteY1" fmla="*/ 90457 h 151968"/>
              <a:gd name="connsiteX2" fmla="*/ 57891 w 57891"/>
              <a:gd name="connsiteY2" fmla="*/ 0 h 15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891" h="151968">
                <a:moveTo>
                  <a:pt x="0" y="151968"/>
                </a:moveTo>
                <a:cubicBezTo>
                  <a:pt x="16885" y="133876"/>
                  <a:pt x="33770" y="115785"/>
                  <a:pt x="43418" y="90457"/>
                </a:cubicBezTo>
                <a:cubicBezTo>
                  <a:pt x="53067" y="65129"/>
                  <a:pt x="55479" y="32564"/>
                  <a:pt x="57891" y="0"/>
                </a:cubicBezTo>
              </a:path>
            </a:pathLst>
          </a:custGeom>
          <a:ln w="19050" cmpd="sng">
            <a:solidFill>
              <a:srgbClr val="595959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34" name="Freeform 533"/>
          <p:cNvSpPr/>
          <p:nvPr/>
        </p:nvSpPr>
        <p:spPr>
          <a:xfrm flipH="1">
            <a:off x="2203933" y="2211842"/>
            <a:ext cx="65848" cy="244717"/>
          </a:xfrm>
          <a:custGeom>
            <a:avLst/>
            <a:gdLst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09"/>
              <a:gd name="connsiteY0" fmla="*/ 0 h 199005"/>
              <a:gd name="connsiteX1" fmla="*/ 12737 w 222609"/>
              <a:gd name="connsiteY1" fmla="*/ 57893 h 199005"/>
              <a:gd name="connsiteX2" fmla="*/ 132137 w 222609"/>
              <a:gd name="connsiteY2" fmla="*/ 57893 h 199005"/>
              <a:gd name="connsiteX3" fmla="*/ 222592 w 222609"/>
              <a:gd name="connsiteY3" fmla="*/ 104930 h 199005"/>
              <a:gd name="connsiteX4" fmla="*/ 124901 w 222609"/>
              <a:gd name="connsiteY4" fmla="*/ 151968 h 199005"/>
              <a:gd name="connsiteX5" fmla="*/ 74246 w 222609"/>
              <a:gd name="connsiteY5" fmla="*/ 199005 h 199005"/>
              <a:gd name="connsiteX0" fmla="*/ 9119 w 203568"/>
              <a:gd name="connsiteY0" fmla="*/ 0 h 199005"/>
              <a:gd name="connsiteX1" fmla="*/ 12737 w 203568"/>
              <a:gd name="connsiteY1" fmla="*/ 57893 h 199005"/>
              <a:gd name="connsiteX2" fmla="*/ 132137 w 203568"/>
              <a:gd name="connsiteY2" fmla="*/ 57893 h 199005"/>
              <a:gd name="connsiteX3" fmla="*/ 203542 w 203568"/>
              <a:gd name="connsiteY3" fmla="*/ 101755 h 199005"/>
              <a:gd name="connsiteX4" fmla="*/ 124901 w 203568"/>
              <a:gd name="connsiteY4" fmla="*/ 151968 h 199005"/>
              <a:gd name="connsiteX5" fmla="*/ 74246 w 203568"/>
              <a:gd name="connsiteY5" fmla="*/ 199005 h 199005"/>
              <a:gd name="connsiteX0" fmla="*/ 9119 w 203568"/>
              <a:gd name="connsiteY0" fmla="*/ 0 h 199005"/>
              <a:gd name="connsiteX1" fmla="*/ 12737 w 203568"/>
              <a:gd name="connsiteY1" fmla="*/ 37658 h 199005"/>
              <a:gd name="connsiteX2" fmla="*/ 132137 w 203568"/>
              <a:gd name="connsiteY2" fmla="*/ 57893 h 199005"/>
              <a:gd name="connsiteX3" fmla="*/ 203542 w 203568"/>
              <a:gd name="connsiteY3" fmla="*/ 101755 h 199005"/>
              <a:gd name="connsiteX4" fmla="*/ 124901 w 203568"/>
              <a:gd name="connsiteY4" fmla="*/ 151968 h 199005"/>
              <a:gd name="connsiteX5" fmla="*/ 74246 w 203568"/>
              <a:gd name="connsiteY5" fmla="*/ 199005 h 19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568" h="199005">
                <a:moveTo>
                  <a:pt x="9119" y="0"/>
                </a:moveTo>
                <a:cubicBezTo>
                  <a:pt x="676" y="24122"/>
                  <a:pt x="-7766" y="28009"/>
                  <a:pt x="12737" y="37658"/>
                </a:cubicBezTo>
                <a:cubicBezTo>
                  <a:pt x="33240" y="47307"/>
                  <a:pt x="100336" y="47210"/>
                  <a:pt x="132137" y="57893"/>
                </a:cubicBezTo>
                <a:cubicBezTo>
                  <a:pt x="163938" y="68576"/>
                  <a:pt x="204748" y="64367"/>
                  <a:pt x="203542" y="101755"/>
                </a:cubicBezTo>
                <a:cubicBezTo>
                  <a:pt x="202336" y="139143"/>
                  <a:pt x="146450" y="135760"/>
                  <a:pt x="124901" y="151968"/>
                </a:cubicBezTo>
                <a:cubicBezTo>
                  <a:pt x="103352" y="168176"/>
                  <a:pt x="74246" y="199005"/>
                  <a:pt x="74246" y="199005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35" name="Freeform 534"/>
          <p:cNvSpPr/>
          <p:nvPr/>
        </p:nvSpPr>
        <p:spPr>
          <a:xfrm>
            <a:off x="2349478" y="2216819"/>
            <a:ext cx="43576" cy="204903"/>
          </a:xfrm>
          <a:custGeom>
            <a:avLst/>
            <a:gdLst>
              <a:gd name="connsiteX0" fmla="*/ 14727 w 25683"/>
              <a:gd name="connsiteY0" fmla="*/ 0 h 206242"/>
              <a:gd name="connsiteX1" fmla="*/ 254 w 25683"/>
              <a:gd name="connsiteY1" fmla="*/ 54275 h 206242"/>
              <a:gd name="connsiteX2" fmla="*/ 25581 w 25683"/>
              <a:gd name="connsiteY2" fmla="*/ 141113 h 206242"/>
              <a:gd name="connsiteX3" fmla="*/ 7491 w 25683"/>
              <a:gd name="connsiteY3" fmla="*/ 206242 h 20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3" h="206242">
                <a:moveTo>
                  <a:pt x="14727" y="0"/>
                </a:moveTo>
                <a:cubicBezTo>
                  <a:pt x="6586" y="15378"/>
                  <a:pt x="-1555" y="30756"/>
                  <a:pt x="254" y="54275"/>
                </a:cubicBezTo>
                <a:cubicBezTo>
                  <a:pt x="2063" y="77794"/>
                  <a:pt x="24375" y="115785"/>
                  <a:pt x="25581" y="141113"/>
                </a:cubicBezTo>
                <a:cubicBezTo>
                  <a:pt x="26787" y="166441"/>
                  <a:pt x="17139" y="186341"/>
                  <a:pt x="7491" y="206242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36" name="TextBox 535"/>
          <p:cNvSpPr txBox="1"/>
          <p:nvPr/>
        </p:nvSpPr>
        <p:spPr>
          <a:xfrm>
            <a:off x="2334157" y="2480743"/>
            <a:ext cx="128572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37" name="TextBox 536"/>
          <p:cNvSpPr txBox="1"/>
          <p:nvPr/>
        </p:nvSpPr>
        <p:spPr>
          <a:xfrm>
            <a:off x="2316059" y="2362122"/>
            <a:ext cx="106856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38" name="TextBox 537"/>
          <p:cNvSpPr txBox="1"/>
          <p:nvPr/>
        </p:nvSpPr>
        <p:spPr>
          <a:xfrm>
            <a:off x="2357623" y="2600733"/>
            <a:ext cx="129990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39" name="TextBox 538"/>
          <p:cNvSpPr txBox="1"/>
          <p:nvPr/>
        </p:nvSpPr>
        <p:spPr>
          <a:xfrm>
            <a:off x="2382846" y="2720723"/>
            <a:ext cx="114721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40" name="Freeform 539"/>
          <p:cNvSpPr/>
          <p:nvPr/>
        </p:nvSpPr>
        <p:spPr>
          <a:xfrm flipH="1">
            <a:off x="1843163" y="2969329"/>
            <a:ext cx="205042" cy="200446"/>
          </a:xfrm>
          <a:custGeom>
            <a:avLst/>
            <a:gdLst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09"/>
              <a:gd name="connsiteY0" fmla="*/ 0 h 199005"/>
              <a:gd name="connsiteX1" fmla="*/ 12737 w 222609"/>
              <a:gd name="connsiteY1" fmla="*/ 57893 h 199005"/>
              <a:gd name="connsiteX2" fmla="*/ 132137 w 222609"/>
              <a:gd name="connsiteY2" fmla="*/ 57893 h 199005"/>
              <a:gd name="connsiteX3" fmla="*/ 222592 w 222609"/>
              <a:gd name="connsiteY3" fmla="*/ 104930 h 199005"/>
              <a:gd name="connsiteX4" fmla="*/ 124901 w 222609"/>
              <a:gd name="connsiteY4" fmla="*/ 151968 h 199005"/>
              <a:gd name="connsiteX5" fmla="*/ 74246 w 222609"/>
              <a:gd name="connsiteY5" fmla="*/ 199005 h 199005"/>
              <a:gd name="connsiteX0" fmla="*/ 9119 w 203568"/>
              <a:gd name="connsiteY0" fmla="*/ 0 h 199005"/>
              <a:gd name="connsiteX1" fmla="*/ 12737 w 203568"/>
              <a:gd name="connsiteY1" fmla="*/ 57893 h 199005"/>
              <a:gd name="connsiteX2" fmla="*/ 132137 w 203568"/>
              <a:gd name="connsiteY2" fmla="*/ 57893 h 199005"/>
              <a:gd name="connsiteX3" fmla="*/ 203542 w 203568"/>
              <a:gd name="connsiteY3" fmla="*/ 101755 h 199005"/>
              <a:gd name="connsiteX4" fmla="*/ 124901 w 203568"/>
              <a:gd name="connsiteY4" fmla="*/ 151968 h 199005"/>
              <a:gd name="connsiteX5" fmla="*/ 74246 w 203568"/>
              <a:gd name="connsiteY5" fmla="*/ 199005 h 19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568" h="199005">
                <a:moveTo>
                  <a:pt x="9119" y="0"/>
                </a:moveTo>
                <a:cubicBezTo>
                  <a:pt x="676" y="24122"/>
                  <a:pt x="-7766" y="48244"/>
                  <a:pt x="12737" y="57893"/>
                </a:cubicBezTo>
                <a:cubicBezTo>
                  <a:pt x="33240" y="67542"/>
                  <a:pt x="100336" y="50583"/>
                  <a:pt x="132137" y="57893"/>
                </a:cubicBezTo>
                <a:cubicBezTo>
                  <a:pt x="163938" y="65203"/>
                  <a:pt x="204748" y="64367"/>
                  <a:pt x="203542" y="101755"/>
                </a:cubicBezTo>
                <a:cubicBezTo>
                  <a:pt x="202336" y="139143"/>
                  <a:pt x="146450" y="135760"/>
                  <a:pt x="124901" y="151968"/>
                </a:cubicBezTo>
                <a:cubicBezTo>
                  <a:pt x="103352" y="168176"/>
                  <a:pt x="74246" y="199005"/>
                  <a:pt x="74246" y="199005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41" name="Freeform 540"/>
          <p:cNvSpPr/>
          <p:nvPr/>
        </p:nvSpPr>
        <p:spPr>
          <a:xfrm flipV="1">
            <a:off x="2443926" y="2962363"/>
            <a:ext cx="46050" cy="243706"/>
          </a:xfrm>
          <a:custGeom>
            <a:avLst/>
            <a:gdLst>
              <a:gd name="connsiteX0" fmla="*/ 14727 w 25683"/>
              <a:gd name="connsiteY0" fmla="*/ 0 h 206242"/>
              <a:gd name="connsiteX1" fmla="*/ 254 w 25683"/>
              <a:gd name="connsiteY1" fmla="*/ 54275 h 206242"/>
              <a:gd name="connsiteX2" fmla="*/ 25581 w 25683"/>
              <a:gd name="connsiteY2" fmla="*/ 141113 h 206242"/>
              <a:gd name="connsiteX3" fmla="*/ 7491 w 25683"/>
              <a:gd name="connsiteY3" fmla="*/ 206242 h 20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3" h="206242">
                <a:moveTo>
                  <a:pt x="14727" y="0"/>
                </a:moveTo>
                <a:cubicBezTo>
                  <a:pt x="6586" y="15378"/>
                  <a:pt x="-1555" y="30756"/>
                  <a:pt x="254" y="54275"/>
                </a:cubicBezTo>
                <a:cubicBezTo>
                  <a:pt x="2063" y="77794"/>
                  <a:pt x="24375" y="115785"/>
                  <a:pt x="25581" y="141113"/>
                </a:cubicBezTo>
                <a:cubicBezTo>
                  <a:pt x="26787" y="166441"/>
                  <a:pt x="17139" y="186341"/>
                  <a:pt x="7491" y="206242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42" name="Can 541"/>
          <p:cNvSpPr/>
          <p:nvPr/>
        </p:nvSpPr>
        <p:spPr>
          <a:xfrm>
            <a:off x="4505422" y="2386007"/>
            <a:ext cx="136460" cy="545795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43" name="Can 542"/>
          <p:cNvSpPr/>
          <p:nvPr/>
        </p:nvSpPr>
        <p:spPr>
          <a:xfrm rot="900000">
            <a:off x="4741251" y="2357627"/>
            <a:ext cx="142259" cy="569638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44" name="TextBox 543"/>
          <p:cNvSpPr txBox="1"/>
          <p:nvPr/>
        </p:nvSpPr>
        <p:spPr>
          <a:xfrm flipH="1">
            <a:off x="4757184" y="2427153"/>
            <a:ext cx="263138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45" name="TextBox 544"/>
          <p:cNvSpPr txBox="1"/>
          <p:nvPr/>
        </p:nvSpPr>
        <p:spPr>
          <a:xfrm flipH="1">
            <a:off x="4789853" y="2312089"/>
            <a:ext cx="263138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46" name="TextBox 545"/>
          <p:cNvSpPr txBox="1"/>
          <p:nvPr/>
        </p:nvSpPr>
        <p:spPr>
          <a:xfrm flipH="1">
            <a:off x="4727322" y="2542526"/>
            <a:ext cx="263138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47" name="Can 546"/>
          <p:cNvSpPr/>
          <p:nvPr/>
        </p:nvSpPr>
        <p:spPr>
          <a:xfrm>
            <a:off x="4427924" y="2435683"/>
            <a:ext cx="136460" cy="545795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48" name="Freeform 547"/>
          <p:cNvSpPr/>
          <p:nvPr/>
        </p:nvSpPr>
        <p:spPr>
          <a:xfrm flipH="1">
            <a:off x="4472307" y="2361639"/>
            <a:ext cx="72223" cy="80472"/>
          </a:xfrm>
          <a:custGeom>
            <a:avLst/>
            <a:gdLst>
              <a:gd name="connsiteX0" fmla="*/ 0 w 146539"/>
              <a:gd name="connsiteY0" fmla="*/ 71953 h 169645"/>
              <a:gd name="connsiteX1" fmla="*/ 87923 w 146539"/>
              <a:gd name="connsiteY1" fmla="*/ 3568 h 169645"/>
              <a:gd name="connsiteX2" fmla="*/ 146539 w 146539"/>
              <a:gd name="connsiteY2" fmla="*/ 169645 h 16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539" h="169645">
                <a:moveTo>
                  <a:pt x="0" y="71953"/>
                </a:moveTo>
                <a:cubicBezTo>
                  <a:pt x="31750" y="29619"/>
                  <a:pt x="63500" y="-12714"/>
                  <a:pt x="87923" y="3568"/>
                </a:cubicBezTo>
                <a:cubicBezTo>
                  <a:pt x="112346" y="19850"/>
                  <a:pt x="146539" y="169645"/>
                  <a:pt x="146539" y="169645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49" name="TextBox 548"/>
          <p:cNvSpPr txBox="1"/>
          <p:nvPr/>
        </p:nvSpPr>
        <p:spPr>
          <a:xfrm flipH="1">
            <a:off x="4694262" y="2657900"/>
            <a:ext cx="263138" cy="21281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83">
                <a:latin typeface="Helvetica"/>
                <a:cs typeface="Helvetica"/>
              </a:rPr>
              <a:t>+</a:t>
            </a:r>
          </a:p>
        </p:txBody>
      </p:sp>
      <p:sp>
        <p:nvSpPr>
          <p:cNvPr id="550" name="Can 549"/>
          <p:cNvSpPr/>
          <p:nvPr/>
        </p:nvSpPr>
        <p:spPr>
          <a:xfrm rot="289364">
            <a:off x="4581850" y="2423275"/>
            <a:ext cx="133475" cy="533855"/>
          </a:xfrm>
          <a:prstGeom prst="can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51" name="Freeform 550"/>
          <p:cNvSpPr/>
          <p:nvPr/>
        </p:nvSpPr>
        <p:spPr>
          <a:xfrm>
            <a:off x="4509620" y="1705519"/>
            <a:ext cx="419105" cy="46050"/>
          </a:xfrm>
          <a:custGeom>
            <a:avLst/>
            <a:gdLst>
              <a:gd name="connsiteX0" fmla="*/ 0 w 416091"/>
              <a:gd name="connsiteY0" fmla="*/ 50656 h 50656"/>
              <a:gd name="connsiteX1" fmla="*/ 285837 w 416091"/>
              <a:gd name="connsiteY1" fmla="*/ 36182 h 50656"/>
              <a:gd name="connsiteX2" fmla="*/ 416091 w 416091"/>
              <a:gd name="connsiteY2" fmla="*/ 0 h 5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6091" h="50656">
                <a:moveTo>
                  <a:pt x="0" y="50656"/>
                </a:moveTo>
                <a:cubicBezTo>
                  <a:pt x="108244" y="47640"/>
                  <a:pt x="216488" y="44625"/>
                  <a:pt x="285837" y="36182"/>
                </a:cubicBezTo>
                <a:cubicBezTo>
                  <a:pt x="355186" y="27739"/>
                  <a:pt x="416091" y="0"/>
                  <a:pt x="416091" y="0"/>
                </a:cubicBezTo>
              </a:path>
            </a:pathLst>
          </a:custGeom>
          <a:ln>
            <a:solidFill>
              <a:srgbClr val="568D1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52" name="Freeform 551"/>
          <p:cNvSpPr/>
          <p:nvPr/>
        </p:nvSpPr>
        <p:spPr>
          <a:xfrm>
            <a:off x="4865417" y="2177537"/>
            <a:ext cx="46050" cy="207736"/>
          </a:xfrm>
          <a:custGeom>
            <a:avLst/>
            <a:gdLst>
              <a:gd name="connsiteX0" fmla="*/ 14727 w 25683"/>
              <a:gd name="connsiteY0" fmla="*/ 0 h 206242"/>
              <a:gd name="connsiteX1" fmla="*/ 254 w 25683"/>
              <a:gd name="connsiteY1" fmla="*/ 54275 h 206242"/>
              <a:gd name="connsiteX2" fmla="*/ 25581 w 25683"/>
              <a:gd name="connsiteY2" fmla="*/ 141113 h 206242"/>
              <a:gd name="connsiteX3" fmla="*/ 7491 w 25683"/>
              <a:gd name="connsiteY3" fmla="*/ 206242 h 20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3" h="206242">
                <a:moveTo>
                  <a:pt x="14727" y="0"/>
                </a:moveTo>
                <a:cubicBezTo>
                  <a:pt x="6586" y="15378"/>
                  <a:pt x="-1555" y="30756"/>
                  <a:pt x="254" y="54275"/>
                </a:cubicBezTo>
                <a:cubicBezTo>
                  <a:pt x="2063" y="77794"/>
                  <a:pt x="24375" y="115785"/>
                  <a:pt x="25581" y="141113"/>
                </a:cubicBezTo>
                <a:cubicBezTo>
                  <a:pt x="26787" y="166441"/>
                  <a:pt x="17139" y="186341"/>
                  <a:pt x="7491" y="206242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53" name="Freeform 552"/>
          <p:cNvSpPr/>
          <p:nvPr/>
        </p:nvSpPr>
        <p:spPr>
          <a:xfrm flipH="1">
            <a:off x="4251987" y="2969329"/>
            <a:ext cx="205042" cy="200446"/>
          </a:xfrm>
          <a:custGeom>
            <a:avLst/>
            <a:gdLst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10"/>
              <a:gd name="connsiteY0" fmla="*/ 0 h 199005"/>
              <a:gd name="connsiteX1" fmla="*/ 12737 w 222610"/>
              <a:gd name="connsiteY1" fmla="*/ 57893 h 199005"/>
              <a:gd name="connsiteX2" fmla="*/ 132137 w 222610"/>
              <a:gd name="connsiteY2" fmla="*/ 57893 h 199005"/>
              <a:gd name="connsiteX3" fmla="*/ 222592 w 222610"/>
              <a:gd name="connsiteY3" fmla="*/ 104930 h 199005"/>
              <a:gd name="connsiteX4" fmla="*/ 124901 w 222610"/>
              <a:gd name="connsiteY4" fmla="*/ 151968 h 199005"/>
              <a:gd name="connsiteX5" fmla="*/ 74246 w 222610"/>
              <a:gd name="connsiteY5" fmla="*/ 199005 h 199005"/>
              <a:gd name="connsiteX0" fmla="*/ 9119 w 222609"/>
              <a:gd name="connsiteY0" fmla="*/ 0 h 199005"/>
              <a:gd name="connsiteX1" fmla="*/ 12737 w 222609"/>
              <a:gd name="connsiteY1" fmla="*/ 57893 h 199005"/>
              <a:gd name="connsiteX2" fmla="*/ 132137 w 222609"/>
              <a:gd name="connsiteY2" fmla="*/ 57893 h 199005"/>
              <a:gd name="connsiteX3" fmla="*/ 222592 w 222609"/>
              <a:gd name="connsiteY3" fmla="*/ 104930 h 199005"/>
              <a:gd name="connsiteX4" fmla="*/ 124901 w 222609"/>
              <a:gd name="connsiteY4" fmla="*/ 151968 h 199005"/>
              <a:gd name="connsiteX5" fmla="*/ 74246 w 222609"/>
              <a:gd name="connsiteY5" fmla="*/ 199005 h 199005"/>
              <a:gd name="connsiteX0" fmla="*/ 9119 w 203568"/>
              <a:gd name="connsiteY0" fmla="*/ 0 h 199005"/>
              <a:gd name="connsiteX1" fmla="*/ 12737 w 203568"/>
              <a:gd name="connsiteY1" fmla="*/ 57893 h 199005"/>
              <a:gd name="connsiteX2" fmla="*/ 132137 w 203568"/>
              <a:gd name="connsiteY2" fmla="*/ 57893 h 199005"/>
              <a:gd name="connsiteX3" fmla="*/ 203542 w 203568"/>
              <a:gd name="connsiteY3" fmla="*/ 101755 h 199005"/>
              <a:gd name="connsiteX4" fmla="*/ 124901 w 203568"/>
              <a:gd name="connsiteY4" fmla="*/ 151968 h 199005"/>
              <a:gd name="connsiteX5" fmla="*/ 74246 w 203568"/>
              <a:gd name="connsiteY5" fmla="*/ 199005 h 19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568" h="199005">
                <a:moveTo>
                  <a:pt x="9119" y="0"/>
                </a:moveTo>
                <a:cubicBezTo>
                  <a:pt x="676" y="24122"/>
                  <a:pt x="-7766" y="48244"/>
                  <a:pt x="12737" y="57893"/>
                </a:cubicBezTo>
                <a:cubicBezTo>
                  <a:pt x="33240" y="67542"/>
                  <a:pt x="100336" y="50583"/>
                  <a:pt x="132137" y="57893"/>
                </a:cubicBezTo>
                <a:cubicBezTo>
                  <a:pt x="163938" y="65203"/>
                  <a:pt x="204748" y="64367"/>
                  <a:pt x="203542" y="101755"/>
                </a:cubicBezTo>
                <a:cubicBezTo>
                  <a:pt x="202336" y="139143"/>
                  <a:pt x="146450" y="135760"/>
                  <a:pt x="124901" y="151968"/>
                </a:cubicBezTo>
                <a:cubicBezTo>
                  <a:pt x="103352" y="168176"/>
                  <a:pt x="74246" y="199005"/>
                  <a:pt x="74246" y="199005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54" name="Freeform 553"/>
          <p:cNvSpPr/>
          <p:nvPr/>
        </p:nvSpPr>
        <p:spPr>
          <a:xfrm>
            <a:off x="4729726" y="2923120"/>
            <a:ext cx="46050" cy="243706"/>
          </a:xfrm>
          <a:custGeom>
            <a:avLst/>
            <a:gdLst>
              <a:gd name="connsiteX0" fmla="*/ 14727 w 25683"/>
              <a:gd name="connsiteY0" fmla="*/ 0 h 206242"/>
              <a:gd name="connsiteX1" fmla="*/ 254 w 25683"/>
              <a:gd name="connsiteY1" fmla="*/ 54275 h 206242"/>
              <a:gd name="connsiteX2" fmla="*/ 25581 w 25683"/>
              <a:gd name="connsiteY2" fmla="*/ 141113 h 206242"/>
              <a:gd name="connsiteX3" fmla="*/ 7491 w 25683"/>
              <a:gd name="connsiteY3" fmla="*/ 206242 h 20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3" h="206242">
                <a:moveTo>
                  <a:pt x="14727" y="0"/>
                </a:moveTo>
                <a:cubicBezTo>
                  <a:pt x="6586" y="15378"/>
                  <a:pt x="-1555" y="30756"/>
                  <a:pt x="254" y="54275"/>
                </a:cubicBezTo>
                <a:cubicBezTo>
                  <a:pt x="2063" y="77794"/>
                  <a:pt x="24375" y="115785"/>
                  <a:pt x="25581" y="141113"/>
                </a:cubicBezTo>
                <a:cubicBezTo>
                  <a:pt x="26787" y="166441"/>
                  <a:pt x="17139" y="186341"/>
                  <a:pt x="7491" y="206242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55" name="TextBox 554"/>
          <p:cNvSpPr txBox="1"/>
          <p:nvPr/>
        </p:nvSpPr>
        <p:spPr>
          <a:xfrm>
            <a:off x="1141511" y="2060760"/>
            <a:ext cx="728412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36">
                <a:latin typeface="Helvetica"/>
                <a:cs typeface="Helvetica"/>
              </a:rPr>
              <a:t>outside</a:t>
            </a:r>
          </a:p>
        </p:txBody>
      </p:sp>
      <p:sp>
        <p:nvSpPr>
          <p:cNvPr id="556" name="TextBox 555"/>
          <p:cNvSpPr txBox="1"/>
          <p:nvPr/>
        </p:nvSpPr>
        <p:spPr>
          <a:xfrm>
            <a:off x="1141511" y="3048631"/>
            <a:ext cx="525113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36">
                <a:latin typeface="Helvetica"/>
                <a:cs typeface="Helvetica"/>
              </a:rPr>
              <a:t>inside</a:t>
            </a:r>
          </a:p>
        </p:txBody>
      </p:sp>
      <p:cxnSp>
        <p:nvCxnSpPr>
          <p:cNvPr id="558" name="Straight Connector 557"/>
          <p:cNvCxnSpPr/>
          <p:nvPr/>
        </p:nvCxnSpPr>
        <p:spPr>
          <a:xfrm>
            <a:off x="7064965" y="1880669"/>
            <a:ext cx="2856865" cy="0"/>
          </a:xfrm>
          <a:prstGeom prst="line">
            <a:avLst/>
          </a:prstGeom>
          <a:ln w="6350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9" name="TextBox 558"/>
          <p:cNvSpPr txBox="1"/>
          <p:nvPr/>
        </p:nvSpPr>
        <p:spPr>
          <a:xfrm>
            <a:off x="7055211" y="3021180"/>
            <a:ext cx="2728168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Voltage (mV)</a:t>
            </a:r>
          </a:p>
        </p:txBody>
      </p:sp>
      <p:sp>
        <p:nvSpPr>
          <p:cNvPr id="560" name="TextBox 559"/>
          <p:cNvSpPr txBox="1"/>
          <p:nvPr/>
        </p:nvSpPr>
        <p:spPr>
          <a:xfrm rot="16200000">
            <a:off x="5541626" y="1750127"/>
            <a:ext cx="1659796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ΔF/F (%)</a:t>
            </a:r>
          </a:p>
        </p:txBody>
      </p:sp>
      <p:pic>
        <p:nvPicPr>
          <p:cNvPr id="562" name="Picture 561" descr="Neuron5 163-2000 detail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34" y="3789453"/>
            <a:ext cx="2143721" cy="2143721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564" name="Picture 563" descr="Neuron5 163-20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13" y="3789453"/>
            <a:ext cx="2143721" cy="21437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565" name="Straight Connector 564"/>
          <p:cNvCxnSpPr/>
          <p:nvPr/>
        </p:nvCxnSpPr>
        <p:spPr>
          <a:xfrm>
            <a:off x="3102369" y="5801897"/>
            <a:ext cx="220380" cy="0"/>
          </a:xfrm>
          <a:prstGeom prst="line">
            <a:avLst/>
          </a:prstGeom>
          <a:ln w="508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7" name="Rectangle 566"/>
          <p:cNvSpPr/>
          <p:nvPr/>
        </p:nvSpPr>
        <p:spPr>
          <a:xfrm>
            <a:off x="2043256" y="4326717"/>
            <a:ext cx="544882" cy="544882"/>
          </a:xfrm>
          <a:prstGeom prst="rect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graphicFrame>
        <p:nvGraphicFramePr>
          <p:cNvPr id="568" name="Table 567"/>
          <p:cNvGraphicFramePr>
            <a:graphicFrameLocks noGrp="1"/>
          </p:cNvGraphicFramePr>
          <p:nvPr/>
        </p:nvGraphicFramePr>
        <p:xfrm>
          <a:off x="7468137" y="3364843"/>
          <a:ext cx="2183333" cy="22351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8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18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 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τ</a:t>
                      </a:r>
                      <a:r>
                        <a:rPr lang="en-US" sz="1500" baseline="-250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 (ms)  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2.1 ± 0.2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τ</a:t>
                      </a:r>
                      <a:r>
                        <a:rPr lang="en-US" sz="1500" baseline="-250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 (ms) 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71.5 ± 1.6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% fast 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60.2 ± 1.2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τ</a:t>
                      </a:r>
                      <a:r>
                        <a:rPr lang="en-US" sz="1500" baseline="-250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 (ms) 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2.0 ± 0.1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τ</a:t>
                      </a:r>
                      <a:r>
                        <a:rPr lang="en-US" sz="1500" baseline="-250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 (ms) 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50.8 ± 1.2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2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% fast </a:t>
                      </a:r>
                      <a:endParaRPr lang="en-US" sz="150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140462" marT="0" marB="0">
                    <a:lnL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  <a:latin typeface="Helvetica"/>
                          <a:ea typeface="ＭＳ 明朝"/>
                          <a:cs typeface="Times New Roman"/>
                        </a:rPr>
                        <a:t>43.7 ± 0.6</a:t>
                      </a:r>
                      <a:endParaRPr lang="en-US" sz="1500" dirty="0">
                        <a:effectLst/>
                        <a:latin typeface="Times New Roman"/>
                        <a:ea typeface="ＭＳ 明朝"/>
                        <a:cs typeface="Times New Roman"/>
                      </a:endParaRPr>
                    </a:p>
                  </a:txBody>
                  <a:tcPr marL="52673" marR="52673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9" name="TextBox 568"/>
          <p:cNvSpPr txBox="1"/>
          <p:nvPr/>
        </p:nvSpPr>
        <p:spPr>
          <a:xfrm rot="16200000">
            <a:off x="6242549" y="4555124"/>
            <a:ext cx="1925237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 err="1">
                <a:latin typeface="Helvetica"/>
                <a:cs typeface="Helvetica"/>
              </a:rPr>
              <a:t>Inactivat</a:t>
            </a:r>
            <a:r>
              <a:rPr lang="en-US" sz="1536" dirty="0">
                <a:latin typeface="Helvetica"/>
                <a:cs typeface="Helvetica"/>
              </a:rPr>
              <a:t>. Activation</a:t>
            </a:r>
          </a:p>
        </p:txBody>
      </p:sp>
      <p:cxnSp>
        <p:nvCxnSpPr>
          <p:cNvPr id="570" name="Straight Connector 569"/>
          <p:cNvCxnSpPr/>
          <p:nvPr/>
        </p:nvCxnSpPr>
        <p:spPr>
          <a:xfrm>
            <a:off x="7375639" y="3912896"/>
            <a:ext cx="0" cy="77166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1" name="Straight Connector 570"/>
          <p:cNvCxnSpPr/>
          <p:nvPr/>
        </p:nvCxnSpPr>
        <p:spPr>
          <a:xfrm>
            <a:off x="7375639" y="4771913"/>
            <a:ext cx="0" cy="77166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Arrow Connector 571"/>
          <p:cNvCxnSpPr/>
          <p:nvPr/>
        </p:nvCxnSpPr>
        <p:spPr>
          <a:xfrm>
            <a:off x="3311461" y="2607895"/>
            <a:ext cx="289701" cy="0"/>
          </a:xfrm>
          <a:prstGeom prst="straightConnector1">
            <a:avLst/>
          </a:prstGeom>
          <a:ln w="190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3" name="Freeform 572"/>
          <p:cNvSpPr/>
          <p:nvPr/>
        </p:nvSpPr>
        <p:spPr>
          <a:xfrm flipH="1">
            <a:off x="4637585" y="2257489"/>
            <a:ext cx="79645" cy="179162"/>
          </a:xfrm>
          <a:custGeom>
            <a:avLst/>
            <a:gdLst>
              <a:gd name="connsiteX0" fmla="*/ 50474 w 146988"/>
              <a:gd name="connsiteY0" fmla="*/ 0 h 176041"/>
              <a:gd name="connsiteX1" fmla="*/ 146876 w 146988"/>
              <a:gd name="connsiteY1" fmla="*/ 88020 h 176041"/>
              <a:gd name="connsiteX2" fmla="*/ 33709 w 146988"/>
              <a:gd name="connsiteY2" fmla="*/ 83829 h 176041"/>
              <a:gd name="connsiteX3" fmla="*/ 130111 w 146988"/>
              <a:gd name="connsiteY3" fmla="*/ 163467 h 176041"/>
              <a:gd name="connsiteX4" fmla="*/ 12752 w 146988"/>
              <a:gd name="connsiteY4" fmla="*/ 146701 h 176041"/>
              <a:gd name="connsiteX5" fmla="*/ 8560 w 146988"/>
              <a:gd name="connsiteY5" fmla="*/ 176041 h 176041"/>
              <a:gd name="connsiteX0" fmla="*/ 37722 w 134236"/>
              <a:gd name="connsiteY0" fmla="*/ 0 h 165735"/>
              <a:gd name="connsiteX1" fmla="*/ 134124 w 134236"/>
              <a:gd name="connsiteY1" fmla="*/ 88020 h 165735"/>
              <a:gd name="connsiteX2" fmla="*/ 20957 w 134236"/>
              <a:gd name="connsiteY2" fmla="*/ 83829 h 165735"/>
              <a:gd name="connsiteX3" fmla="*/ 117359 w 134236"/>
              <a:gd name="connsiteY3" fmla="*/ 163467 h 165735"/>
              <a:gd name="connsiteX4" fmla="*/ 0 w 134236"/>
              <a:gd name="connsiteY4" fmla="*/ 146701 h 165735"/>
              <a:gd name="connsiteX0" fmla="*/ 16832 w 113346"/>
              <a:gd name="connsiteY0" fmla="*/ 0 h 204404"/>
              <a:gd name="connsiteX1" fmla="*/ 113234 w 113346"/>
              <a:gd name="connsiteY1" fmla="*/ 88020 h 204404"/>
              <a:gd name="connsiteX2" fmla="*/ 67 w 113346"/>
              <a:gd name="connsiteY2" fmla="*/ 83829 h 204404"/>
              <a:gd name="connsiteX3" fmla="*/ 96469 w 113346"/>
              <a:gd name="connsiteY3" fmla="*/ 163467 h 204404"/>
              <a:gd name="connsiteX4" fmla="*/ 76802 w 113346"/>
              <a:gd name="connsiteY4" fmla="*/ 204404 h 204404"/>
              <a:gd name="connsiteX0" fmla="*/ 20447 w 117012"/>
              <a:gd name="connsiteY0" fmla="*/ 0 h 204404"/>
              <a:gd name="connsiteX1" fmla="*/ 116849 w 117012"/>
              <a:gd name="connsiteY1" fmla="*/ 88020 h 204404"/>
              <a:gd name="connsiteX2" fmla="*/ 64 w 117012"/>
              <a:gd name="connsiteY2" fmla="*/ 99216 h 204404"/>
              <a:gd name="connsiteX3" fmla="*/ 100084 w 117012"/>
              <a:gd name="connsiteY3" fmla="*/ 163467 h 204404"/>
              <a:gd name="connsiteX4" fmla="*/ 80417 w 117012"/>
              <a:gd name="connsiteY4" fmla="*/ 204404 h 204404"/>
              <a:gd name="connsiteX0" fmla="*/ 20448 w 117013"/>
              <a:gd name="connsiteY0" fmla="*/ 0 h 192863"/>
              <a:gd name="connsiteX1" fmla="*/ 116850 w 117013"/>
              <a:gd name="connsiteY1" fmla="*/ 88020 h 192863"/>
              <a:gd name="connsiteX2" fmla="*/ 65 w 117013"/>
              <a:gd name="connsiteY2" fmla="*/ 99216 h 192863"/>
              <a:gd name="connsiteX3" fmla="*/ 100085 w 117013"/>
              <a:gd name="connsiteY3" fmla="*/ 163467 h 192863"/>
              <a:gd name="connsiteX4" fmla="*/ 91272 w 117013"/>
              <a:gd name="connsiteY4" fmla="*/ 192863 h 192863"/>
              <a:gd name="connsiteX0" fmla="*/ 20448 w 117013"/>
              <a:gd name="connsiteY0" fmla="*/ 0 h 192863"/>
              <a:gd name="connsiteX1" fmla="*/ 116850 w 117013"/>
              <a:gd name="connsiteY1" fmla="*/ 88020 h 192863"/>
              <a:gd name="connsiteX2" fmla="*/ 65 w 117013"/>
              <a:gd name="connsiteY2" fmla="*/ 109931 h 192863"/>
              <a:gd name="connsiteX3" fmla="*/ 100085 w 117013"/>
              <a:gd name="connsiteY3" fmla="*/ 163467 h 192863"/>
              <a:gd name="connsiteX4" fmla="*/ 91272 w 117013"/>
              <a:gd name="connsiteY4" fmla="*/ 192863 h 192863"/>
              <a:gd name="connsiteX0" fmla="*/ 20416 w 111910"/>
              <a:gd name="connsiteY0" fmla="*/ 0 h 192863"/>
              <a:gd name="connsiteX1" fmla="*/ 111730 w 111910"/>
              <a:gd name="connsiteY1" fmla="*/ 71948 h 192863"/>
              <a:gd name="connsiteX2" fmla="*/ 33 w 111910"/>
              <a:gd name="connsiteY2" fmla="*/ 109931 h 192863"/>
              <a:gd name="connsiteX3" fmla="*/ 100053 w 111910"/>
              <a:gd name="connsiteY3" fmla="*/ 163467 h 192863"/>
              <a:gd name="connsiteX4" fmla="*/ 91240 w 111910"/>
              <a:gd name="connsiteY4" fmla="*/ 192863 h 192863"/>
              <a:gd name="connsiteX0" fmla="*/ 20416 w 111910"/>
              <a:gd name="connsiteY0" fmla="*/ 0 h 192863"/>
              <a:gd name="connsiteX1" fmla="*/ 111730 w 111910"/>
              <a:gd name="connsiteY1" fmla="*/ 71948 h 192863"/>
              <a:gd name="connsiteX2" fmla="*/ 33 w 111910"/>
              <a:gd name="connsiteY2" fmla="*/ 109931 h 192863"/>
              <a:gd name="connsiteX3" fmla="*/ 100053 w 111910"/>
              <a:gd name="connsiteY3" fmla="*/ 163467 h 192863"/>
              <a:gd name="connsiteX4" fmla="*/ 75977 w 111910"/>
              <a:gd name="connsiteY4" fmla="*/ 192863 h 192863"/>
              <a:gd name="connsiteX0" fmla="*/ 21126 w 112620"/>
              <a:gd name="connsiteY0" fmla="*/ 0 h 192863"/>
              <a:gd name="connsiteX1" fmla="*/ 112440 w 112620"/>
              <a:gd name="connsiteY1" fmla="*/ 71948 h 192863"/>
              <a:gd name="connsiteX2" fmla="*/ 743 w 112620"/>
              <a:gd name="connsiteY2" fmla="*/ 109931 h 192863"/>
              <a:gd name="connsiteX3" fmla="*/ 65150 w 112620"/>
              <a:gd name="connsiteY3" fmla="*/ 152753 h 192863"/>
              <a:gd name="connsiteX4" fmla="*/ 76687 w 112620"/>
              <a:gd name="connsiteY4" fmla="*/ 192863 h 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20" h="192863">
                <a:moveTo>
                  <a:pt x="21126" y="0"/>
                </a:moveTo>
                <a:cubicBezTo>
                  <a:pt x="70724" y="37024"/>
                  <a:pt x="115837" y="53626"/>
                  <a:pt x="112440" y="71948"/>
                </a:cubicBezTo>
                <a:cubicBezTo>
                  <a:pt x="109043" y="90270"/>
                  <a:pt x="8625" y="96464"/>
                  <a:pt x="743" y="109931"/>
                </a:cubicBezTo>
                <a:cubicBezTo>
                  <a:pt x="-7139" y="123399"/>
                  <a:pt x="49949" y="137145"/>
                  <a:pt x="65150" y="152753"/>
                </a:cubicBezTo>
                <a:cubicBezTo>
                  <a:pt x="80351" y="168361"/>
                  <a:pt x="96945" y="190767"/>
                  <a:pt x="76687" y="192863"/>
                </a:cubicBezTo>
              </a:path>
            </a:pathLst>
          </a:cu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574" name="Can 573"/>
          <p:cNvSpPr/>
          <p:nvPr/>
        </p:nvSpPr>
        <p:spPr>
          <a:xfrm rot="15323856" flipH="1">
            <a:off x="4624228" y="1776972"/>
            <a:ext cx="504270" cy="386295"/>
          </a:xfrm>
          <a:prstGeom prst="can">
            <a:avLst>
              <a:gd name="adj" fmla="val 41131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75" name="Can 574"/>
          <p:cNvSpPr/>
          <p:nvPr/>
        </p:nvSpPr>
        <p:spPr>
          <a:xfrm rot="16583558" flipH="1">
            <a:off x="4297632" y="1709762"/>
            <a:ext cx="520892" cy="550516"/>
          </a:xfrm>
          <a:prstGeom prst="can">
            <a:avLst>
              <a:gd name="adj" fmla="val 31825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en-US" sz="1536">
              <a:latin typeface="Helvetica"/>
              <a:cs typeface="Helvetica"/>
            </a:endParaRPr>
          </a:p>
        </p:txBody>
      </p:sp>
      <p:sp>
        <p:nvSpPr>
          <p:cNvPr id="577" name="TextBox 576"/>
          <p:cNvSpPr txBox="1"/>
          <p:nvPr/>
        </p:nvSpPr>
        <p:spPr>
          <a:xfrm>
            <a:off x="8268743" y="3570939"/>
            <a:ext cx="1492045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tabLst>
                <a:tab pos="610899" algn="ctr"/>
                <a:tab pos="1223017" algn="l"/>
              </a:tabLst>
            </a:pPr>
            <a:r>
              <a:rPr lang="en-US" sz="1536" dirty="0">
                <a:latin typeface="Helvetica"/>
                <a:cs typeface="Helvetica"/>
              </a:rPr>
              <a:t>kinetics</a:t>
            </a:r>
          </a:p>
        </p:txBody>
      </p:sp>
      <p:graphicFrame>
        <p:nvGraphicFramePr>
          <p:cNvPr id="578" name="Chart 57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216966"/>
              </p:ext>
            </p:extLst>
          </p:nvPr>
        </p:nvGraphicFramePr>
        <p:xfrm>
          <a:off x="6613895" y="852358"/>
          <a:ext cx="3579830" cy="2217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0" name="TextBox 579"/>
          <p:cNvSpPr txBox="1"/>
          <p:nvPr/>
        </p:nvSpPr>
        <p:spPr>
          <a:xfrm>
            <a:off x="6144846" y="5724939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>
                <a:latin typeface="Times"/>
                <a:cs typeface="Times"/>
              </a:rPr>
              <a:t>St-Pierre et al. 2014 Nature Neuroscience</a:t>
            </a:r>
          </a:p>
        </p:txBody>
      </p:sp>
      <p:sp>
        <p:nvSpPr>
          <p:cNvPr id="576" name="TextBox 575"/>
          <p:cNvSpPr txBox="1"/>
          <p:nvPr/>
        </p:nvSpPr>
        <p:spPr>
          <a:xfrm>
            <a:off x="1894949" y="1770478"/>
            <a:ext cx="728412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6">
                <a:latin typeface="Helvetica"/>
                <a:cs typeface="Helvetica"/>
              </a:rPr>
              <a:t>GFP</a:t>
            </a:r>
          </a:p>
        </p:txBody>
      </p:sp>
      <p:sp>
        <p:nvSpPr>
          <p:cNvPr id="581" name="TextBox 580"/>
          <p:cNvSpPr txBox="1"/>
          <p:nvPr/>
        </p:nvSpPr>
        <p:spPr>
          <a:xfrm>
            <a:off x="1977522" y="3266150"/>
            <a:ext cx="525113" cy="2363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36">
                <a:latin typeface="Helvetica"/>
                <a:cs typeface="Helvetica"/>
              </a:rPr>
              <a:t>VSD</a:t>
            </a:r>
          </a:p>
        </p:txBody>
      </p:sp>
      <p:sp>
        <p:nvSpPr>
          <p:cNvPr id="582" name="Title 1">
            <a:extLst>
              <a:ext uri="{FF2B5EF4-FFF2-40B4-BE49-F238E27FC236}">
                <a16:creationId xmlns:a16="http://schemas.microsoft.com/office/drawing/2014/main" id="{33C6F21E-4ADA-4046-BF73-D84A9FA56AF8}"/>
              </a:ext>
            </a:extLst>
          </p:cNvPr>
          <p:cNvSpPr txBox="1">
            <a:spLocks/>
          </p:cNvSpPr>
          <p:nvPr/>
        </p:nvSpPr>
        <p:spPr bwMode="auto">
          <a:xfrm>
            <a:off x="55338" y="191862"/>
            <a:ext cx="11182099" cy="73743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512" tIns="46755" rIns="93512" bIns="46755" numCol="1" anchor="ctr" anchorCtr="0" compatLnSpc="1">
            <a:prstTxWarp prst="textNoShape">
              <a:avLst/>
            </a:prstTxWarp>
          </a:bodyPr>
          <a:lstStyle>
            <a:lvl1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 b="0" i="0">
                <a:solidFill>
                  <a:schemeClr val="tx2"/>
                </a:solidFill>
                <a:latin typeface="Roboto Regular"/>
                <a:ea typeface="+mj-ea"/>
                <a:cs typeface="Roboto Regular"/>
              </a:defRPr>
            </a:lvl1pPr>
            <a:lvl2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2pPr>
            <a:lvl3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3pPr>
            <a:lvl4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4pPr>
            <a:lvl5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5pPr>
            <a:lvl6pPr marL="456960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3915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0873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7832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38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rPr>
              <a:t>ASAP1: The first fast VSD-based voltage indicator</a:t>
            </a:r>
          </a:p>
        </p:txBody>
      </p:sp>
    </p:spTree>
    <p:extLst>
      <p:ext uri="{BB962C8B-B14F-4D97-AF65-F5344CB8AC3E}">
        <p14:creationId xmlns:p14="http://schemas.microsoft.com/office/powerpoint/2010/main" val="32032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" grpId="0" animBg="1"/>
      <p:bldP spid="569" grpId="0"/>
      <p:bldP spid="577" grpId="0"/>
      <p:bldP spid="58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474002"/>
              </p:ext>
            </p:extLst>
          </p:nvPr>
        </p:nvGraphicFramePr>
        <p:xfrm>
          <a:off x="442664" y="3553106"/>
          <a:ext cx="5365581" cy="223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53821"/>
              </p:ext>
            </p:extLst>
          </p:nvPr>
        </p:nvGraphicFramePr>
        <p:xfrm>
          <a:off x="442665" y="1295104"/>
          <a:ext cx="5347502" cy="223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9264" y="1091155"/>
            <a:ext cx="830592" cy="32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6" dirty="0">
                <a:latin typeface="Helvetica"/>
                <a:cs typeface="Helvetica"/>
              </a:rPr>
              <a:t>ASAP1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9592" y="1091155"/>
            <a:ext cx="1417487" cy="56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6" dirty="0" err="1">
                <a:latin typeface="Helvetica"/>
                <a:cs typeface="Helvetica"/>
              </a:rPr>
              <a:t>ArcLight</a:t>
            </a:r>
            <a:r>
              <a:rPr lang="en-US" sz="1536" dirty="0">
                <a:latin typeface="Helvetica"/>
                <a:cs typeface="Helvetica"/>
              </a:rPr>
              <a:t> Q239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790167" y="1268737"/>
          <a:ext cx="4965746" cy="223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808246" y="3553106"/>
          <a:ext cx="4956616" cy="223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7298" y="5789618"/>
            <a:ext cx="4732717" cy="32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Time (</a:t>
            </a:r>
            <a:r>
              <a:rPr lang="en-US" sz="1536" dirty="0" err="1">
                <a:latin typeface="Helvetica"/>
                <a:cs typeface="Helvetica"/>
              </a:rPr>
              <a:t>ms</a:t>
            </a:r>
            <a:r>
              <a:rPr lang="en-US" sz="1536" dirty="0">
                <a:latin typeface="Helvetica"/>
                <a:cs typeface="Helvetica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8374" y="5789618"/>
            <a:ext cx="4321532" cy="32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36">
                <a:latin typeface="Helvetica"/>
                <a:cs typeface="Helvetica"/>
              </a:rPr>
              <a:t>Time (ms)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6524" y="6295659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>
                <a:latin typeface="Times"/>
                <a:cs typeface="Times"/>
              </a:rPr>
              <a:t>St-Pierre et al. 2014 Nature Neuroscience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111C035-8592-6044-B3FF-D88ADD68CF61}"/>
              </a:ext>
            </a:extLst>
          </p:cNvPr>
          <p:cNvSpPr txBox="1">
            <a:spLocks/>
          </p:cNvSpPr>
          <p:nvPr/>
        </p:nvSpPr>
        <p:spPr bwMode="auto">
          <a:xfrm>
            <a:off x="55338" y="191862"/>
            <a:ext cx="11182099" cy="73743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512" tIns="46755" rIns="93512" bIns="46755" numCol="1" anchor="ctr" anchorCtr="0" compatLnSpc="1">
            <a:prstTxWarp prst="textNoShape">
              <a:avLst/>
            </a:prstTxWarp>
          </a:bodyPr>
          <a:lstStyle>
            <a:lvl1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 b="0" i="0">
                <a:solidFill>
                  <a:schemeClr val="tx2"/>
                </a:solidFill>
                <a:latin typeface="Roboto Regular"/>
                <a:ea typeface="+mj-ea"/>
                <a:cs typeface="Roboto Regular"/>
              </a:defRPr>
            </a:lvl1pPr>
            <a:lvl2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2pPr>
            <a:lvl3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3pPr>
            <a:lvl4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4pPr>
            <a:lvl5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5pPr>
            <a:lvl6pPr marL="456960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3915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0873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7832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38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rPr>
              <a:t>ASAP1: The first fast VSD-based voltage indicator</a:t>
            </a:r>
          </a:p>
        </p:txBody>
      </p:sp>
    </p:spTree>
    <p:extLst>
      <p:ext uri="{BB962C8B-B14F-4D97-AF65-F5344CB8AC3E}">
        <p14:creationId xmlns:p14="http://schemas.microsoft.com/office/powerpoint/2010/main" val="211042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AsOne/>
      </p:bldGraphic>
      <p:bldGraphic spid="11" grpId="0">
        <p:bldAsOne/>
      </p:bldGraphic>
      <p:bldP spid="13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92027" y="0"/>
            <a:ext cx="10751454" cy="1170517"/>
          </a:xfrm>
          <a:prstGeom prst="rect">
            <a:avLst/>
          </a:prstGeom>
        </p:spPr>
        <p:txBody>
          <a:bodyPr vert="horz" lIns="102139" tIns="51069" rIns="102139" bIns="51069" rtlCol="0" anchor="ctr">
            <a:noAutofit/>
          </a:bodyPr>
          <a:lstStyle>
            <a:lvl1pPr algn="ctr" defTabSz="73152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148"/>
              <a:t>ASAP2f and 2s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38592" y="585260"/>
            <a:ext cx="5912800" cy="5469370"/>
            <a:chOff x="1192656" y="1687580"/>
            <a:chExt cx="5468488" cy="5058378"/>
          </a:xfrm>
        </p:grpSpPr>
        <p:grpSp>
          <p:nvGrpSpPr>
            <p:cNvPr id="61" name="Group 60"/>
            <p:cNvGrpSpPr/>
            <p:nvPr/>
          </p:nvGrpSpPr>
          <p:grpSpPr>
            <a:xfrm>
              <a:off x="1192656" y="1687580"/>
              <a:ext cx="4665577" cy="5058378"/>
              <a:chOff x="690798" y="10735465"/>
              <a:chExt cx="3368763" cy="4623035"/>
            </a:xfrm>
          </p:grpSpPr>
          <p:graphicFrame>
            <p:nvGraphicFramePr>
              <p:cNvPr id="64" name="Chart 63"/>
              <p:cNvGraphicFramePr>
                <a:graphicFrameLocks/>
              </p:cNvGraphicFramePr>
              <p:nvPr/>
            </p:nvGraphicFramePr>
            <p:xfrm>
              <a:off x="690798" y="10735465"/>
              <a:ext cx="3159589" cy="452994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85" name="TextBox 84"/>
              <p:cNvSpPr txBox="1"/>
              <p:nvPr/>
            </p:nvSpPr>
            <p:spPr>
              <a:xfrm>
                <a:off x="747704" y="15080680"/>
                <a:ext cx="3311857" cy="277820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US" sz="1536" dirty="0">
                    <a:latin typeface="Helvetica"/>
                    <a:cs typeface="Helvetica"/>
                  </a:rPr>
                  <a:t>Command voltage (mV)</a:t>
                </a:r>
              </a:p>
            </p:txBody>
          </p:sp>
        </p:grpSp>
        <p:cxnSp>
          <p:nvCxnSpPr>
            <p:cNvPr id="87" name="Straight Connector 86"/>
            <p:cNvCxnSpPr/>
            <p:nvPr/>
          </p:nvCxnSpPr>
          <p:spPr>
            <a:xfrm>
              <a:off x="1952039" y="4319804"/>
              <a:ext cx="33528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5334000" y="5295129"/>
              <a:ext cx="1327144" cy="3039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b">
              <a:spAutoFit/>
            </a:bodyPr>
            <a:lstStyle/>
            <a:p>
              <a:r>
                <a:rPr lang="en-US" sz="1536" dirty="0">
                  <a:latin typeface="Helvetica"/>
                  <a:cs typeface="Helvetica"/>
                </a:rPr>
                <a:t>ASAP2s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327263" y="4807327"/>
              <a:ext cx="1327144" cy="3039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b">
              <a:spAutoFit/>
            </a:bodyPr>
            <a:lstStyle/>
            <a:p>
              <a:r>
                <a:rPr lang="en-US" sz="1536" dirty="0">
                  <a:latin typeface="Helvetica"/>
                  <a:cs typeface="Helvetica"/>
                </a:rPr>
                <a:t>ASAP1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13E2A8F-678C-8641-A536-B9A34EEA1885}"/>
              </a:ext>
            </a:extLst>
          </p:cNvPr>
          <p:cNvGrpSpPr/>
          <p:nvPr/>
        </p:nvGrpSpPr>
        <p:grpSpPr>
          <a:xfrm>
            <a:off x="542607" y="1051034"/>
            <a:ext cx="5025147" cy="5110859"/>
            <a:chOff x="358912" y="2090536"/>
            <a:chExt cx="4144980" cy="3766233"/>
          </a:xfrm>
        </p:grpSpPr>
        <p:graphicFrame>
          <p:nvGraphicFramePr>
            <p:cNvPr id="237" name="Chart 236">
              <a:extLst>
                <a:ext uri="{FF2B5EF4-FFF2-40B4-BE49-F238E27FC236}">
                  <a16:creationId xmlns:a16="http://schemas.microsoft.com/office/drawing/2014/main" id="{DB1FD853-8F09-B44F-B89B-C5698B2B1ED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74856228"/>
                </p:ext>
              </p:extLst>
            </p:nvPr>
          </p:nvGraphicFramePr>
          <p:xfrm>
            <a:off x="514381" y="2090536"/>
            <a:ext cx="3989511" cy="37358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AE3E4F19-EA15-B54A-881C-922758AEEEDE}"/>
                </a:ext>
              </a:extLst>
            </p:cNvPr>
            <p:cNvSpPr txBox="1"/>
            <p:nvPr/>
          </p:nvSpPr>
          <p:spPr>
            <a:xfrm rot="16200000">
              <a:off x="-1024468" y="3759838"/>
              <a:ext cx="3095439" cy="32868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536" dirty="0">
                  <a:latin typeface="Helvetica"/>
                  <a:cs typeface="Helvetica"/>
                </a:rPr>
                <a:t>Steady-state response  (</a:t>
              </a:r>
              <a:r>
                <a:rPr lang="el-GR" sz="1536" dirty="0">
                  <a:latin typeface="Helvetica"/>
                  <a:cs typeface="Helvetica"/>
                </a:rPr>
                <a:t>%ΔF/F</a:t>
              </a:r>
              <a:r>
                <a:rPr lang="en-US" sz="1536" dirty="0">
                  <a:latin typeface="Helvetica"/>
                  <a:cs typeface="Helvetica"/>
                </a:rPr>
                <a:t>)</a:t>
              </a:r>
              <a:endParaRPr lang="el-GR" sz="807" dirty="0">
                <a:latin typeface="Helvetica"/>
                <a:cs typeface="Helvetica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FD0F9C2-B7FF-0549-A01D-1E6CEE7451BF}"/>
                </a:ext>
              </a:extLst>
            </p:cNvPr>
            <p:cNvSpPr txBox="1"/>
            <p:nvPr/>
          </p:nvSpPr>
          <p:spPr>
            <a:xfrm>
              <a:off x="1377567" y="5528089"/>
              <a:ext cx="2672190" cy="32868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en-US"/>
              </a:defPPr>
              <a:lvl1pPr algn="ctr">
                <a:defRPr sz="2000">
                  <a:latin typeface="Helvetica"/>
                  <a:cs typeface="Helvetica"/>
                </a:defRPr>
              </a:lvl1pPr>
            </a:lstStyle>
            <a:p>
              <a:r>
                <a:rPr lang="en-US" sz="1536" dirty="0"/>
                <a:t>Command voltage (mV)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7830E35-392D-BB43-9076-099D21B34CD0}"/>
                </a:ext>
              </a:extLst>
            </p:cNvPr>
            <p:cNvCxnSpPr/>
            <p:nvPr/>
          </p:nvCxnSpPr>
          <p:spPr>
            <a:xfrm>
              <a:off x="1169112" y="3864987"/>
              <a:ext cx="2852524" cy="0"/>
            </a:xfrm>
            <a:prstGeom prst="line">
              <a:avLst/>
            </a:prstGeom>
            <a:ln w="12700" cmpd="sng">
              <a:prstDash val="sysDash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503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92027" y="0"/>
            <a:ext cx="10751454" cy="1170517"/>
          </a:xfrm>
          <a:prstGeom prst="rect">
            <a:avLst/>
          </a:prstGeom>
        </p:spPr>
        <p:txBody>
          <a:bodyPr vert="horz" lIns="102139" tIns="51069" rIns="102139" bIns="51069" rtlCol="0" anchor="ctr">
            <a:noAutofit/>
          </a:bodyPr>
          <a:lstStyle>
            <a:lvl1pPr algn="ctr" defTabSz="73152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148">
                <a:latin typeface="Apple SD Gothic Neo" charset="-127"/>
                <a:ea typeface="Apple SD Gothic Neo" charset="-127"/>
                <a:cs typeface="Apple SD Gothic Neo" charset="-127"/>
              </a:rPr>
              <a:t>Semi-rational engineering of ASAP2s</a:t>
            </a:r>
          </a:p>
        </p:txBody>
      </p:sp>
      <p:graphicFrame>
        <p:nvGraphicFramePr>
          <p:cNvPr id="43" name="Chart 42"/>
          <p:cNvGraphicFramePr>
            <a:graphicFrameLocks/>
          </p:cNvGraphicFramePr>
          <p:nvPr/>
        </p:nvGraphicFramePr>
        <p:xfrm>
          <a:off x="4047956" y="1324109"/>
          <a:ext cx="2831728" cy="277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4231338" y="1256508"/>
            <a:ext cx="2070692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ASAP2s</a:t>
            </a:r>
          </a:p>
        </p:txBody>
      </p:sp>
      <p:graphicFrame>
        <p:nvGraphicFramePr>
          <p:cNvPr id="47" name="Chart 46"/>
          <p:cNvGraphicFramePr>
            <a:graphicFrameLocks/>
          </p:cNvGraphicFramePr>
          <p:nvPr/>
        </p:nvGraphicFramePr>
        <p:xfrm>
          <a:off x="3761658" y="3309026"/>
          <a:ext cx="2772277" cy="2612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3" name="Chart 52"/>
          <p:cNvGraphicFramePr>
            <a:graphicFrameLocks/>
          </p:cNvGraphicFramePr>
          <p:nvPr/>
        </p:nvGraphicFramePr>
        <p:xfrm>
          <a:off x="1671792" y="1593130"/>
          <a:ext cx="2575209" cy="2409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961080" y="1256508"/>
            <a:ext cx="2070692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ASAP1</a:t>
            </a:r>
          </a:p>
        </p:txBody>
      </p:sp>
      <p:sp>
        <p:nvSpPr>
          <p:cNvPr id="55" name="TextBox 54"/>
          <p:cNvSpPr txBox="1"/>
          <p:nvPr/>
        </p:nvSpPr>
        <p:spPr>
          <a:xfrm rot="16200000">
            <a:off x="496488" y="2274722"/>
            <a:ext cx="1948439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Voltage (mV)</a:t>
            </a:r>
          </a:p>
        </p:txBody>
      </p:sp>
      <p:graphicFrame>
        <p:nvGraphicFramePr>
          <p:cNvPr id="56" name="Chart 55"/>
          <p:cNvGraphicFramePr>
            <a:graphicFrameLocks/>
          </p:cNvGraphicFramePr>
          <p:nvPr/>
        </p:nvGraphicFramePr>
        <p:xfrm>
          <a:off x="1730971" y="3331951"/>
          <a:ext cx="2687938" cy="2555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7" name="TextBox 56"/>
          <p:cNvSpPr txBox="1"/>
          <p:nvPr/>
        </p:nvSpPr>
        <p:spPr>
          <a:xfrm rot="16200000">
            <a:off x="599088" y="4532627"/>
            <a:ext cx="1742134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defRPr sz="1050" b="0" i="0" u="none" strike="noStrike" kern="1200" baseline="0">
                <a:solidFill>
                  <a:prstClr val="black"/>
                </a:solidFill>
                <a:latin typeface="Helvetica"/>
                <a:ea typeface="+mn-ea"/>
                <a:cs typeface="Helvetica"/>
              </a:defRPr>
            </a:pPr>
            <a:r>
              <a:rPr lang="el-GR" sz="1536" dirty="0">
                <a:latin typeface="Helvetica"/>
                <a:cs typeface="Helvetica"/>
              </a:rPr>
              <a:t>– % ΔF/F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158519" y="5812308"/>
            <a:ext cx="2070692" cy="32868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536" dirty="0">
                <a:latin typeface="Helvetica"/>
                <a:cs typeface="Helvetica"/>
              </a:rPr>
              <a:t>Time (</a:t>
            </a:r>
            <a:r>
              <a:rPr lang="en-US" sz="1536" dirty="0" err="1">
                <a:latin typeface="Helvetica"/>
                <a:cs typeface="Helvetica"/>
              </a:rPr>
              <a:t>ms</a:t>
            </a:r>
            <a:r>
              <a:rPr lang="en-US" sz="1536" dirty="0">
                <a:latin typeface="Helvetica"/>
                <a:cs typeface="Helvetica"/>
              </a:rPr>
              <a:t>)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92027" y="5921427"/>
            <a:ext cx="10751454" cy="1170517"/>
          </a:xfrm>
          <a:prstGeom prst="rect">
            <a:avLst/>
          </a:prstGeom>
        </p:spPr>
        <p:txBody>
          <a:bodyPr vert="horz" lIns="102139" tIns="51069" rIns="102139" bIns="51069" rtlCol="0" anchor="ctr">
            <a:noAutofit/>
          </a:bodyPr>
          <a:lstStyle>
            <a:lvl1pPr algn="ctr" defTabSz="73152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80"/>
              <a:t>1p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31405" y="1279358"/>
            <a:ext cx="2686190" cy="4615756"/>
            <a:chOff x="8517756" y="1653773"/>
            <a:chExt cx="3104078" cy="5333826"/>
          </a:xfrm>
        </p:grpSpPr>
        <p:graphicFrame>
          <p:nvGraphicFramePr>
            <p:cNvPr id="21" name="Chart 20"/>
            <p:cNvGraphicFramePr>
              <a:graphicFrameLocks/>
            </p:cNvGraphicFramePr>
            <p:nvPr/>
          </p:nvGraphicFramePr>
          <p:xfrm>
            <a:off x="9012390" y="1735057"/>
            <a:ext cx="1807219" cy="1885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22" name="Group 21"/>
            <p:cNvGrpSpPr/>
            <p:nvPr/>
          </p:nvGrpSpPr>
          <p:grpSpPr>
            <a:xfrm>
              <a:off x="9716612" y="3562871"/>
              <a:ext cx="690395" cy="89625"/>
              <a:chOff x="11842856" y="4689959"/>
              <a:chExt cx="589647" cy="8164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11842856" y="4689959"/>
                <a:ext cx="589647" cy="816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 dirty="0"/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11855489" y="4702079"/>
                <a:ext cx="567942" cy="55911"/>
                <a:chOff x="7046918" y="4982623"/>
                <a:chExt cx="553654" cy="41777"/>
              </a:xfrm>
            </p:grpSpPr>
            <p:cxnSp>
              <p:nvCxnSpPr>
                <p:cNvPr id="25" name="Straight Connector 24"/>
                <p:cNvCxnSpPr/>
                <p:nvPr/>
              </p:nvCxnSpPr>
              <p:spPr>
                <a:xfrm>
                  <a:off x="7046918" y="4983224"/>
                  <a:ext cx="553654" cy="0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7597793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flipV="1">
                  <a:off x="7049621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" name="TextBox 28"/>
            <p:cNvSpPr txBox="1"/>
            <p:nvPr/>
          </p:nvSpPr>
          <p:spPr>
            <a:xfrm>
              <a:off x="9833894" y="3327711"/>
              <a:ext cx="480137" cy="379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36" dirty="0">
                  <a:latin typeface="Helvetica"/>
                  <a:cs typeface="Helvetica"/>
                </a:rPr>
                <a:t>***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7950075" y="3895394"/>
              <a:ext cx="1624392" cy="48902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075" dirty="0">
                  <a:latin typeface="Helvetica"/>
                  <a:cs typeface="Helvetica"/>
                </a:rPr>
                <a:t>Optical spike width (ms)</a:t>
              </a:r>
              <a:endParaRPr lang="el-GR" sz="1075" dirty="0">
                <a:latin typeface="Helvetica"/>
                <a:cs typeface="Helvetica"/>
              </a:endParaRPr>
            </a:p>
          </p:txBody>
        </p:sp>
        <p:graphicFrame>
          <p:nvGraphicFramePr>
            <p:cNvPr id="31" name="Chart 30"/>
            <p:cNvGraphicFramePr>
              <a:graphicFrameLocks/>
            </p:cNvGraphicFramePr>
            <p:nvPr/>
          </p:nvGraphicFramePr>
          <p:xfrm>
            <a:off x="8659676" y="3508806"/>
            <a:ext cx="2962158" cy="1567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 rot="16200000">
              <a:off x="8061088" y="2307729"/>
              <a:ext cx="1429360" cy="48902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075" dirty="0">
                  <a:latin typeface="Helvetica"/>
                  <a:cs typeface="Helvetica"/>
                </a:rPr>
                <a:t>Peak amplitude (</a:t>
              </a:r>
              <a:r>
                <a:rPr lang="el-GR" sz="1075" dirty="0">
                  <a:latin typeface="Helvetica"/>
                  <a:cs typeface="Helvetica"/>
                </a:rPr>
                <a:t>– % ΔF/F</a:t>
              </a:r>
              <a:r>
                <a:rPr lang="en-US" sz="1075" dirty="0">
                  <a:latin typeface="Helvetica"/>
                  <a:cs typeface="Helvetica"/>
                </a:rPr>
                <a:t>)</a:t>
              </a:r>
              <a:endParaRPr lang="el-GR" sz="1075" dirty="0">
                <a:latin typeface="Helvetica"/>
                <a:cs typeface="Helvetic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43052" y="1653773"/>
              <a:ext cx="480137" cy="379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36" dirty="0">
                  <a:latin typeface="Helvetica"/>
                  <a:cs typeface="Helvetica"/>
                </a:rPr>
                <a:t>***</a:t>
              </a: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9730109" y="1914938"/>
              <a:ext cx="690395" cy="89625"/>
              <a:chOff x="11842856" y="4689959"/>
              <a:chExt cx="589647" cy="81640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11842856" y="4689959"/>
                <a:ext cx="589647" cy="816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 dirty="0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11855489" y="4702079"/>
                <a:ext cx="567942" cy="55911"/>
                <a:chOff x="7046918" y="4982623"/>
                <a:chExt cx="553654" cy="41777"/>
              </a:xfrm>
            </p:grpSpPr>
            <p:cxnSp>
              <p:nvCxnSpPr>
                <p:cNvPr id="38" name="Straight Connector 37"/>
                <p:cNvCxnSpPr/>
                <p:nvPr/>
              </p:nvCxnSpPr>
              <p:spPr>
                <a:xfrm>
                  <a:off x="7046918" y="4983224"/>
                  <a:ext cx="553654" cy="0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7597793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7049621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41" name="Chart 40"/>
            <p:cNvGraphicFramePr>
              <a:graphicFrameLocks/>
            </p:cNvGraphicFramePr>
            <p:nvPr/>
          </p:nvGraphicFramePr>
          <p:xfrm>
            <a:off x="8858943" y="5072765"/>
            <a:ext cx="2440254" cy="19148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4" name="TextBox 43"/>
            <p:cNvSpPr txBox="1"/>
            <p:nvPr/>
          </p:nvSpPr>
          <p:spPr>
            <a:xfrm rot="16200000">
              <a:off x="8004667" y="5679903"/>
              <a:ext cx="1542202" cy="489029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075" dirty="0">
                  <a:latin typeface="Helvetica"/>
                  <a:cs typeface="Helvetica"/>
                </a:rPr>
                <a:t>Area under </a:t>
              </a:r>
            </a:p>
            <a:p>
              <a:pPr algn="ctr"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075" dirty="0">
                  <a:latin typeface="Helvetica"/>
                  <a:cs typeface="Helvetica"/>
                </a:rPr>
                <a:t>spike (</a:t>
              </a:r>
              <a:r>
                <a:rPr lang="en-US" sz="1075" dirty="0" err="1">
                  <a:latin typeface="Helvetica"/>
                  <a:cs typeface="Helvetica"/>
                </a:rPr>
                <a:t>a.u</a:t>
              </a:r>
              <a:r>
                <a:rPr lang="en-US" sz="1075" dirty="0">
                  <a:latin typeface="Helvetica"/>
                  <a:cs typeface="Helvetica"/>
                </a:rPr>
                <a:t>.)</a:t>
              </a:r>
              <a:endParaRPr lang="el-GR" sz="1075" dirty="0">
                <a:latin typeface="Helvetica"/>
                <a:cs typeface="Helvetic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907629" y="5057682"/>
              <a:ext cx="302308" cy="379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36" dirty="0">
                  <a:latin typeface="Helvetica"/>
                  <a:cs typeface="Helvetica"/>
                </a:rPr>
                <a:t>*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9730109" y="5312071"/>
              <a:ext cx="690395" cy="89625"/>
              <a:chOff x="11842856" y="4689959"/>
              <a:chExt cx="589647" cy="8164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11842856" y="4689959"/>
                <a:ext cx="589647" cy="816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11855489" y="4702079"/>
                <a:ext cx="567942" cy="55911"/>
                <a:chOff x="7046918" y="4982623"/>
                <a:chExt cx="553654" cy="41777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>
                  <a:off x="7046918" y="4983224"/>
                  <a:ext cx="553654" cy="0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7597793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flipV="1">
                  <a:off x="7049621" y="4982623"/>
                  <a:ext cx="0" cy="41777"/>
                </a:xfrm>
                <a:prstGeom prst="line">
                  <a:avLst/>
                </a:prstGeom>
                <a:ln w="19050" cmpd="sng"/>
                <a:effectLst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0" name="Group 59"/>
            <p:cNvGrpSpPr/>
            <p:nvPr/>
          </p:nvGrpSpPr>
          <p:grpSpPr>
            <a:xfrm>
              <a:off x="9316872" y="2943433"/>
              <a:ext cx="1477729" cy="340616"/>
              <a:chOff x="10726736" y="10035323"/>
              <a:chExt cx="1477729" cy="340616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10848697" y="10081208"/>
                <a:ext cx="1261404" cy="2947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0726736" y="10038159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ASAP1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1444065" y="10035323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ASAP2s</a:t>
                </a: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9322752" y="6426606"/>
              <a:ext cx="1475069" cy="343660"/>
              <a:chOff x="10732616" y="10032279"/>
              <a:chExt cx="1475069" cy="343660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10848697" y="10126346"/>
                <a:ext cx="1261404" cy="2495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0732616" y="10032279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ASAP1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1447285" y="10035334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ASAP2s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9303146" y="4785533"/>
              <a:ext cx="1482433" cy="340616"/>
              <a:chOff x="10722032" y="10035323"/>
              <a:chExt cx="1482433" cy="340616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10848697" y="10081208"/>
                <a:ext cx="1261404" cy="2947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0722032" y="10036854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ASAP1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1444065" y="10035323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ASAP2s</a:t>
                </a: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9313730" y="6426606"/>
              <a:ext cx="1499584" cy="343660"/>
              <a:chOff x="10704881" y="10032279"/>
              <a:chExt cx="1499584" cy="343660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10760061" y="10081208"/>
                <a:ext cx="1444404" cy="2947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0704881" y="10032279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ASAP1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1444065" y="10035323"/>
                <a:ext cx="760400" cy="2978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75" dirty="0">
                    <a:latin typeface="Helvetica"/>
                    <a:cs typeface="Helvetica"/>
                  </a:rPr>
                  <a:t>ASAP2s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4248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801" y="1342537"/>
            <a:ext cx="5367998" cy="477805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79376" y="117052"/>
            <a:ext cx="10113264" cy="837234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260">
                <a:latin typeface="Apple SD Gothic Neo" charset="-127"/>
                <a:ea typeface="Apple SD Gothic Neo" charset="-127"/>
                <a:cs typeface="Apple SD Gothic Neo" charset="-127"/>
              </a:rPr>
              <a:t>ASAP3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1463" y="1999577"/>
            <a:ext cx="1512116" cy="3051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83"/>
              <a:t>ASAP3b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1463" y="3043343"/>
            <a:ext cx="1512116" cy="3051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83">
                <a:solidFill>
                  <a:srgbClr val="0070C0"/>
                </a:solidFill>
              </a:rPr>
              <a:t>ASAP2s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6201" y="1104366"/>
            <a:ext cx="1512116" cy="3051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83"/>
              <a:t>100 Hz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27" y="1638723"/>
            <a:ext cx="4578758" cy="458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93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11CECB-2C87-C543-B3BD-A7B500A609AF}"/>
              </a:ext>
            </a:extLst>
          </p:cNvPr>
          <p:cNvSpPr txBox="1">
            <a:spLocks/>
          </p:cNvSpPr>
          <p:nvPr/>
        </p:nvSpPr>
        <p:spPr>
          <a:xfrm>
            <a:off x="679376" y="117052"/>
            <a:ext cx="10113264" cy="837234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260">
                <a:latin typeface="Apple SD Gothic Neo" charset="-127"/>
                <a:ea typeface="Apple SD Gothic Neo" charset="-127"/>
                <a:cs typeface="Apple SD Gothic Neo" charset="-127"/>
              </a:rPr>
              <a:t>ASAP3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79F66-B25A-044F-9641-132949C9A71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81" b="30966"/>
          <a:stretch/>
        </p:blipFill>
        <p:spPr>
          <a:xfrm>
            <a:off x="211383" y="2259724"/>
            <a:ext cx="1101213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09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11CECB-2C87-C543-B3BD-A7B500A609AF}"/>
              </a:ext>
            </a:extLst>
          </p:cNvPr>
          <p:cNvSpPr txBox="1">
            <a:spLocks/>
          </p:cNvSpPr>
          <p:nvPr/>
        </p:nvSpPr>
        <p:spPr>
          <a:xfrm>
            <a:off x="679376" y="117052"/>
            <a:ext cx="10113264" cy="837234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260">
                <a:latin typeface="Apple SD Gothic Neo" charset="-127"/>
                <a:ea typeface="Apple SD Gothic Neo" charset="-127"/>
                <a:cs typeface="Apple SD Gothic Neo" charset="-127"/>
              </a:rPr>
              <a:t>ASAP3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79F66-B25A-044F-9641-132949C9A71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20"/>
          <a:stretch/>
        </p:blipFill>
        <p:spPr>
          <a:xfrm>
            <a:off x="124959" y="1986454"/>
            <a:ext cx="11112954" cy="336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58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upplementary Movie 1 ASAP3 neuron 15 DIV 5dpt timebinned -40 -20 0 +30 realtime 10fps jpg">
            <a:hlinkClick r:id="" action="ppaction://media"/>
            <a:extLst>
              <a:ext uri="{FF2B5EF4-FFF2-40B4-BE49-F238E27FC236}">
                <a16:creationId xmlns:a16="http://schemas.microsoft.com/office/drawing/2014/main" id="{CDF457C5-6BD4-D043-BE7D-8471B9A472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" y="0"/>
            <a:ext cx="9481185" cy="948118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22F2952-A625-394C-A53F-C00302ED8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324" y="47146"/>
            <a:ext cx="10113264" cy="596638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pple SD Gothic Neo" charset="-127"/>
                <a:ea typeface="Apple SD Gothic Neo" charset="-127"/>
                <a:cs typeface="Apple SD Gothic Neo" charset="-127"/>
              </a:rPr>
              <a:t>ASAP3</a:t>
            </a:r>
          </a:p>
        </p:txBody>
      </p:sp>
    </p:spTree>
    <p:extLst>
      <p:ext uri="{BB962C8B-B14F-4D97-AF65-F5344CB8AC3E}">
        <p14:creationId xmlns:p14="http://schemas.microsoft.com/office/powerpoint/2010/main" val="61797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F58857-D1CC-284C-8AF9-5AB17207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28" y="0"/>
            <a:ext cx="11002857" cy="1170517"/>
          </a:xfrm>
        </p:spPr>
        <p:txBody>
          <a:bodyPr>
            <a:noAutofit/>
          </a:bodyPr>
          <a:lstStyle/>
          <a:p>
            <a:r>
              <a:rPr lang="en-US" sz="3600"/>
              <a:t>ASAP3 works in 2p imaging</a:t>
            </a:r>
            <a:endParaRPr lang="en-US" sz="3600">
              <a:latin typeface="Apple SD Gothic Neo" charset="-127"/>
              <a:ea typeface="Apple SD Gothic Neo" charset="-127"/>
              <a:cs typeface="Apple SD Gothic Neo" charset="-12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EC6697-29E8-1648-BE04-47AF527DB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25" t="33472" b="38306"/>
          <a:stretch/>
        </p:blipFill>
        <p:spPr>
          <a:xfrm>
            <a:off x="1965434" y="1931352"/>
            <a:ext cx="6828000" cy="33628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C831DB-00FA-314E-8DD8-C1CC3919153F}"/>
              </a:ext>
            </a:extLst>
          </p:cNvPr>
          <p:cNvSpPr txBox="1"/>
          <p:nvPr/>
        </p:nvSpPr>
        <p:spPr>
          <a:xfrm>
            <a:off x="2444062" y="5501428"/>
            <a:ext cx="3247620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3"/>
              <a:t>sub-millisecond activation kinetics at 32 ºC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35511F-6FFB-FB4A-824C-6BB604AB4195}"/>
              </a:ext>
            </a:extLst>
          </p:cNvPr>
          <p:cNvCxnSpPr/>
          <p:nvPr/>
        </p:nvCxnSpPr>
        <p:spPr>
          <a:xfrm flipH="1" flipV="1">
            <a:off x="2853743" y="5208799"/>
            <a:ext cx="117052" cy="2926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5B83F3F-C638-044B-ACE8-A302F4FA3C1A}"/>
              </a:ext>
            </a:extLst>
          </p:cNvPr>
          <p:cNvSpPr txBox="1"/>
          <p:nvPr/>
        </p:nvSpPr>
        <p:spPr>
          <a:xfrm>
            <a:off x="5780035" y="5490354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3" i="1"/>
              <a:t>Katalin Toth laboratory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622024-3673-9846-A873-40135AACF643}"/>
              </a:ext>
            </a:extLst>
          </p:cNvPr>
          <p:cNvSpPr txBox="1"/>
          <p:nvPr/>
        </p:nvSpPr>
        <p:spPr>
          <a:xfrm>
            <a:off x="872543" y="127376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ASAPs function in vitro with 2p</a:t>
            </a:r>
          </a:p>
        </p:txBody>
      </p:sp>
    </p:spTree>
    <p:extLst>
      <p:ext uri="{BB962C8B-B14F-4D97-AF65-F5344CB8AC3E}">
        <p14:creationId xmlns:p14="http://schemas.microsoft.com/office/powerpoint/2010/main" val="32985299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24" y="0"/>
            <a:ext cx="10113264" cy="1170517"/>
          </a:xfrm>
        </p:spPr>
        <p:txBody>
          <a:bodyPr>
            <a:noAutofit/>
          </a:bodyPr>
          <a:lstStyle/>
          <a:p>
            <a:r>
              <a:rPr lang="en-US" sz="3200">
                <a:latin typeface="Roboto" pitchFamily="2" charset="0"/>
                <a:ea typeface="Roboto" pitchFamily="2" charset="0"/>
              </a:rPr>
              <a:t>ASAP1 vs GCaMP</a:t>
            </a:r>
          </a:p>
        </p:txBody>
      </p:sp>
      <p:pic>
        <p:nvPicPr>
          <p:cNvPr id="4" name="Picture 3" descr="Figure6_v20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3" t="5097" r="56051" b="63174"/>
          <a:stretch/>
        </p:blipFill>
        <p:spPr>
          <a:xfrm>
            <a:off x="2944217" y="1441583"/>
            <a:ext cx="1973580" cy="4213860"/>
          </a:xfrm>
          <a:prstGeom prst="rect">
            <a:avLst/>
          </a:prstGeom>
        </p:spPr>
      </p:pic>
      <p:pic>
        <p:nvPicPr>
          <p:cNvPr id="13" name="Picture 12" descr="Figure6_v20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3" t="5097" b="63174"/>
          <a:stretch/>
        </p:blipFill>
        <p:spPr>
          <a:xfrm>
            <a:off x="4942187" y="1430204"/>
            <a:ext cx="3827639" cy="42138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7" y="884511"/>
            <a:ext cx="2593817" cy="41553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12" y="802717"/>
            <a:ext cx="409681" cy="3051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383"/>
          </a:p>
        </p:txBody>
      </p:sp>
      <p:pic>
        <p:nvPicPr>
          <p:cNvPr id="16" name="Picture 15" descr="Figure6_v20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t="32617" r="78095" b="65532"/>
          <a:stretch/>
        </p:blipFill>
        <p:spPr>
          <a:xfrm>
            <a:off x="628858" y="5449525"/>
            <a:ext cx="1814301" cy="26972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H="1">
            <a:off x="2098066" y="2407668"/>
            <a:ext cx="595622" cy="29262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4155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" y="0"/>
            <a:ext cx="11236960" cy="1170517"/>
          </a:xfrm>
        </p:spPr>
        <p:txBody>
          <a:bodyPr>
            <a:normAutofit/>
          </a:bodyPr>
          <a:lstStyle/>
          <a:p>
            <a:r>
              <a:rPr lang="en-US" sz="3072" b="1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2P voltage imaging is going to be harder than calcium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324" y="1463146"/>
            <a:ext cx="10113264" cy="4634921"/>
          </a:xfrm>
        </p:spPr>
        <p:txBody>
          <a:bodyPr>
            <a:normAutofit/>
          </a:bodyPr>
          <a:lstStyle/>
          <a:p>
            <a:r>
              <a:rPr lang="en-US" sz="24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100-fold less signal: Indicator only lines the membrane rather than fills the cell</a:t>
            </a:r>
          </a:p>
          <a:p>
            <a:endParaRPr lang="en-US" sz="24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r>
              <a:rPr lang="en-US" sz="24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10-fold faster signal: Indicator needs to be sampled at ≥ 300 Hz rather than 30 Hz</a:t>
            </a:r>
          </a:p>
          <a:p>
            <a:endParaRPr lang="en-US" sz="2400">
              <a:latin typeface="Apple SD Gothic Neo" panose="02000300000000000000" pitchFamily="2" charset="-127"/>
              <a:ea typeface="Apple SD Gothic Neo" panose="02000300000000000000" pitchFamily="2" charset="-127"/>
            </a:endParaRPr>
          </a:p>
          <a:p>
            <a:pPr marL="0" indent="0">
              <a:buNone/>
            </a:pPr>
            <a:r>
              <a:rPr lang="en-US" sz="24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Therefore, a voltage indicator will have to be excited 1000x more intensely than a calcium indicator with similar response amplitude to achieve the same SNR, if the same scanning method is used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C778A1-6B2E-EA44-8E0B-EFB267E5CE72}"/>
              </a:ext>
            </a:extLst>
          </p:cNvPr>
          <p:cNvSpPr txBox="1"/>
          <p:nvPr/>
        </p:nvSpPr>
        <p:spPr>
          <a:xfrm>
            <a:off x="2469930" y="5636402"/>
            <a:ext cx="8205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The answer? </a:t>
            </a:r>
          </a:p>
          <a:p>
            <a:r>
              <a:rPr lang="en-US" sz="24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Excite only informative regions! (Use random access.)</a:t>
            </a:r>
          </a:p>
        </p:txBody>
      </p:sp>
    </p:spTree>
    <p:extLst>
      <p:ext uri="{BB962C8B-B14F-4D97-AF65-F5344CB8AC3E}">
        <p14:creationId xmlns:p14="http://schemas.microsoft.com/office/powerpoint/2010/main" val="365436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l="66225"/>
          <a:stretch/>
        </p:blipFill>
        <p:spPr>
          <a:xfrm>
            <a:off x="1025394" y="1152085"/>
            <a:ext cx="2366103" cy="2247584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167830" y="1167232"/>
            <a:ext cx="1790875" cy="257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75">
                <a:solidFill>
                  <a:srgbClr val="00E100"/>
                </a:solidFill>
                <a:latin typeface="Helvetica"/>
                <a:cs typeface="Helvetica"/>
              </a:rPr>
              <a:t>ASAP2m </a:t>
            </a:r>
            <a:r>
              <a:rPr lang="en-US" sz="1075">
                <a:solidFill>
                  <a:srgbClr val="FFFF00"/>
                </a:solidFill>
                <a:latin typeface="Helvetica"/>
                <a:cs typeface="Helvetica"/>
              </a:rPr>
              <a:t>+</a:t>
            </a:r>
            <a:r>
              <a:rPr lang="en-US" sz="1075">
                <a:solidFill>
                  <a:schemeClr val="bg1"/>
                </a:solidFill>
                <a:latin typeface="Helvetica"/>
                <a:cs typeface="Helvetica"/>
              </a:rPr>
              <a:t> </a:t>
            </a:r>
            <a:r>
              <a:rPr lang="en-US" sz="1075">
                <a:solidFill>
                  <a:srgbClr val="FF0000"/>
                </a:solidFill>
                <a:latin typeface="Helvetica"/>
                <a:cs typeface="Helvetica"/>
              </a:rPr>
              <a:t>AlexaFluor594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10023844" y="3281810"/>
            <a:ext cx="223228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6369267" y="742404"/>
            <a:ext cx="3293385" cy="5721696"/>
            <a:chOff x="249401" y="376019"/>
            <a:chExt cx="5122699" cy="8899818"/>
          </a:xfrm>
        </p:grpSpPr>
        <p:pic>
          <p:nvPicPr>
            <p:cNvPr id="55" name="Picture 54" descr="Figure5 v2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906" b="45928"/>
            <a:stretch/>
          </p:blipFill>
          <p:spPr>
            <a:xfrm>
              <a:off x="249401" y="376019"/>
              <a:ext cx="5122699" cy="889981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254708" y="982234"/>
              <a:ext cx="2785618" cy="4009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75">
                  <a:solidFill>
                    <a:srgbClr val="00E100"/>
                  </a:solidFill>
                  <a:latin typeface="Helvetica"/>
                  <a:cs typeface="Helvetica"/>
                </a:rPr>
                <a:t>ASAP2m</a:t>
              </a:r>
              <a:r>
                <a:rPr lang="en-US" sz="1075">
                  <a:solidFill>
                    <a:srgbClr val="FFFF00"/>
                  </a:solidFill>
                  <a:latin typeface="Helvetica"/>
                  <a:cs typeface="Helvetica"/>
                </a:rPr>
                <a:t> +</a:t>
              </a:r>
              <a:r>
                <a:rPr lang="en-US" sz="1075">
                  <a:solidFill>
                    <a:schemeClr val="bg1"/>
                  </a:solidFill>
                  <a:latin typeface="Helvetica"/>
                  <a:cs typeface="Helvetica"/>
                </a:rPr>
                <a:t> </a:t>
              </a:r>
              <a:r>
                <a:rPr lang="en-US" sz="1075">
                  <a:solidFill>
                    <a:srgbClr val="FF0000"/>
                  </a:solidFill>
                  <a:latin typeface="Helvetica"/>
                  <a:cs typeface="Helvetica"/>
                </a:rPr>
                <a:t>AlexaFluor594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960582" y="8746086"/>
              <a:ext cx="440193" cy="359048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>
                <a:lnSpc>
                  <a:spcPts val="1843"/>
                </a:lnSpc>
              </a:pPr>
              <a:r>
                <a:rPr lang="en-US" sz="3072">
                  <a:solidFill>
                    <a:srgbClr val="00AEFF"/>
                  </a:solidFill>
                  <a:latin typeface="Arial"/>
                  <a:cs typeface="Arial"/>
                </a:rPr>
                <a:t>*</a:t>
              </a:r>
            </a:p>
          </p:txBody>
        </p:sp>
      </p:grpSp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330321" y="0"/>
            <a:ext cx="10629042" cy="1170517"/>
          </a:xfrm>
        </p:spPr>
        <p:txBody>
          <a:bodyPr>
            <a:normAutofit/>
          </a:bodyPr>
          <a:lstStyle/>
          <a:p>
            <a:r>
              <a:rPr lang="en-US" sz="338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An example of RAMP imaging of ASAP2s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971168" y="1310838"/>
            <a:ext cx="2310678" cy="2081297"/>
            <a:chOff x="1591664" y="5029200"/>
            <a:chExt cx="3008477" cy="2709825"/>
          </a:xfrm>
        </p:grpSpPr>
        <p:grpSp>
          <p:nvGrpSpPr>
            <p:cNvPr id="2" name="Group 1"/>
            <p:cNvGrpSpPr/>
            <p:nvPr/>
          </p:nvGrpSpPr>
          <p:grpSpPr>
            <a:xfrm>
              <a:off x="1591664" y="5029200"/>
              <a:ext cx="3008477" cy="2709825"/>
              <a:chOff x="1591664" y="5029200"/>
              <a:chExt cx="3008477" cy="2709825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2600" y="5783225"/>
                <a:ext cx="2362872" cy="1955800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607660" y="5527285"/>
                <a:ext cx="816471" cy="335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75">
                    <a:latin typeface="Helvetica"/>
                    <a:cs typeface="Helvetica"/>
                  </a:rPr>
                  <a:t>ASAP2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335901" y="7273772"/>
                <a:ext cx="730900" cy="3356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75">
                    <a:latin typeface="Helvetica"/>
                    <a:cs typeface="Helvetica"/>
                  </a:rPr>
                  <a:t>50 ms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883017" y="7046116"/>
                <a:ext cx="717124" cy="520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152"/>
                  </a:lnSpc>
                </a:pPr>
                <a:r>
                  <a:rPr lang="en-US" sz="1075">
                    <a:latin typeface="Helvetica"/>
                    <a:cs typeface="Helvetica"/>
                  </a:rPr>
                  <a:t>40 mV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591664" y="5029200"/>
                <a:ext cx="2529974" cy="55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75">
                    <a:latin typeface="Helvetica"/>
                    <a:cs typeface="Helvetica"/>
                  </a:rPr>
                  <a:t>Single voxel, single trial</a:t>
                </a:r>
              </a:p>
              <a:p>
                <a:pPr algn="ctr"/>
                <a:r>
                  <a:rPr lang="en-US" sz="1075">
                    <a:latin typeface="Helvetica"/>
                    <a:cs typeface="Helvetica"/>
                  </a:rPr>
                  <a:t>925 Hz scanning, 20KHz rep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3883018" y="5714982"/>
                <a:ext cx="684333" cy="721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152"/>
                  </a:lnSpc>
                </a:pPr>
                <a:r>
                  <a:rPr lang="en-US" sz="1075">
                    <a:latin typeface="Helvetica"/>
                    <a:cs typeface="Helvetica"/>
                  </a:rPr>
                  <a:t>–10% </a:t>
                </a:r>
              </a:p>
              <a:p>
                <a:pPr>
                  <a:lnSpc>
                    <a:spcPts val="1152"/>
                  </a:lnSpc>
                </a:pPr>
                <a:r>
                  <a:rPr lang="en-US" sz="1075">
                    <a:latin typeface="Helvetica"/>
                    <a:cs typeface="Helvetica"/>
                  </a:rPr>
                  <a:t>ΔF/F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2195950" y="5497615"/>
              <a:ext cx="1721651" cy="366493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>
                <a:defRPr sz="1050" b="0" i="0" u="none" strike="noStrike" kern="1200" baseline="0">
                  <a:solidFill>
                    <a:prstClr val="black"/>
                  </a:solidFill>
                  <a:latin typeface="Helvetica"/>
                  <a:ea typeface="+mn-ea"/>
                  <a:cs typeface="Helvetica"/>
                </a:defRPr>
              </a:pPr>
              <a:r>
                <a:rPr lang="en-US" sz="1229" dirty="0">
                  <a:latin typeface="Helvetica"/>
                  <a:cs typeface="Helvetica"/>
                </a:rPr>
                <a:t>s</a:t>
              </a:r>
              <a:endParaRPr lang="el-GR" sz="1229" dirty="0">
                <a:latin typeface="Helvetica"/>
                <a:cs typeface="Helvetica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27AEE4C-EB94-B040-9667-11EE84AD21D4}"/>
              </a:ext>
            </a:extLst>
          </p:cNvPr>
          <p:cNvSpPr txBox="1"/>
          <p:nvPr/>
        </p:nvSpPr>
        <p:spPr>
          <a:xfrm>
            <a:off x="447002" y="3464752"/>
            <a:ext cx="3043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/>
              <a:t>Chamberland and St-Pierre 2017 eLife</a:t>
            </a:r>
          </a:p>
        </p:txBody>
      </p:sp>
    </p:spTree>
    <p:extLst>
      <p:ext uri="{BB962C8B-B14F-4D97-AF65-F5344CB8AC3E}">
        <p14:creationId xmlns:p14="http://schemas.microsoft.com/office/powerpoint/2010/main" val="130197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E1B05BF3-87F2-9340-8B17-78914DD6B4AF}"/>
              </a:ext>
            </a:extLst>
          </p:cNvPr>
          <p:cNvSpPr txBox="1">
            <a:spLocks/>
          </p:cNvSpPr>
          <p:nvPr/>
        </p:nvSpPr>
        <p:spPr>
          <a:xfrm>
            <a:off x="679376" y="117052"/>
            <a:ext cx="10113264" cy="1170517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687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One more problem: How to discretize the siganl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445CDE5-EFC5-E741-8F5E-D307358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61" r="49138"/>
          <a:stretch/>
        </p:blipFill>
        <p:spPr>
          <a:xfrm>
            <a:off x="589336" y="1580197"/>
            <a:ext cx="4971094" cy="46235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9939C-FBB6-5248-AEEA-73499A16D4B2}"/>
              </a:ext>
            </a:extLst>
          </p:cNvPr>
          <p:cNvSpPr txBox="1"/>
          <p:nvPr/>
        </p:nvSpPr>
        <p:spPr>
          <a:xfrm>
            <a:off x="1756251" y="1222485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3"/>
              <a:t>ASAP3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60C38F-BB88-604A-87DD-3AC5BB0248AF}"/>
              </a:ext>
            </a:extLst>
          </p:cNvPr>
          <p:cNvGrpSpPr/>
          <p:nvPr/>
        </p:nvGrpSpPr>
        <p:grpSpPr>
          <a:xfrm>
            <a:off x="5953003" y="1313093"/>
            <a:ext cx="4350669" cy="2404419"/>
            <a:chOff x="7750126" y="1709633"/>
            <a:chExt cx="5664524" cy="313052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F0B0118-4D4A-D040-BD33-08F707A073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55" r="17382"/>
            <a:stretch/>
          </p:blipFill>
          <p:spPr>
            <a:xfrm>
              <a:off x="10605761" y="2084393"/>
              <a:ext cx="2808889" cy="2750346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1EDC353-76E7-844E-8AEF-5651DB3B88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4912" r="4145"/>
            <a:stretch/>
          </p:blipFill>
          <p:spPr>
            <a:xfrm>
              <a:off x="7750126" y="2083474"/>
              <a:ext cx="2794221" cy="2756687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0C9066E-8D31-2A49-ABDB-FF0B1B589312}"/>
                </a:ext>
              </a:extLst>
            </p:cNvPr>
            <p:cNvSpPr txBox="1"/>
            <p:nvPr/>
          </p:nvSpPr>
          <p:spPr>
            <a:xfrm>
              <a:off x="10808139" y="1709633"/>
              <a:ext cx="2532430" cy="42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36" dirty="0">
                  <a:latin typeface="Helvetica" charset="0"/>
                  <a:ea typeface="Helvetica" charset="0"/>
                  <a:cs typeface="Helvetica" charset="0"/>
                </a:rPr>
                <a:t>ASAP3-Kv2.1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6EA0988-CD8A-9643-AB63-1BDE8D3DF320}"/>
                </a:ext>
              </a:extLst>
            </p:cNvPr>
            <p:cNvSpPr txBox="1"/>
            <p:nvPr/>
          </p:nvSpPr>
          <p:spPr>
            <a:xfrm>
              <a:off x="8213033" y="1716764"/>
              <a:ext cx="1701441" cy="42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36" dirty="0">
                  <a:latin typeface="Helvetica" charset="0"/>
                  <a:ea typeface="Helvetica" charset="0"/>
                  <a:cs typeface="Helvetica" charset="0"/>
                </a:rPr>
                <a:t>ASAP3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33B812-E57A-324F-9978-F05FE87D4BE3}"/>
              </a:ext>
            </a:extLst>
          </p:cNvPr>
          <p:cNvGrpSpPr/>
          <p:nvPr/>
        </p:nvGrpSpPr>
        <p:grpSpPr>
          <a:xfrm>
            <a:off x="6733392" y="3866314"/>
            <a:ext cx="2901522" cy="2417408"/>
            <a:chOff x="8766182" y="5033900"/>
            <a:chExt cx="3777750" cy="314743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FF90F2B-8923-6447-97D3-3704C0ADF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97393" y="5033900"/>
              <a:ext cx="2421492" cy="262281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F7ED64-835E-6F46-B02D-73DF70AC2B0B}"/>
                </a:ext>
              </a:extLst>
            </p:cNvPr>
            <p:cNvSpPr txBox="1"/>
            <p:nvPr/>
          </p:nvSpPr>
          <p:spPr>
            <a:xfrm>
              <a:off x="9497015" y="7574489"/>
              <a:ext cx="2573802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0 15     50       100      150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7B8B96-477D-9F4F-ACE3-65EC1A05D99D}"/>
                </a:ext>
              </a:extLst>
            </p:cNvPr>
            <p:cNvSpPr txBox="1"/>
            <p:nvPr/>
          </p:nvSpPr>
          <p:spPr>
            <a:xfrm>
              <a:off x="9021845" y="5118316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1.0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E7B690-F3A0-5941-A435-55DF9305C694}"/>
                </a:ext>
              </a:extLst>
            </p:cNvPr>
            <p:cNvSpPr txBox="1"/>
            <p:nvPr/>
          </p:nvSpPr>
          <p:spPr>
            <a:xfrm>
              <a:off x="9045397" y="5547817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0.8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8FD5843-8A15-724F-9A4B-BB33B2CABFF9}"/>
                </a:ext>
              </a:extLst>
            </p:cNvPr>
            <p:cNvSpPr txBox="1"/>
            <p:nvPr/>
          </p:nvSpPr>
          <p:spPr>
            <a:xfrm>
              <a:off x="9045397" y="5986572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0.6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8550DB-303E-804A-9753-59FEC1A7317D}"/>
                </a:ext>
              </a:extLst>
            </p:cNvPr>
            <p:cNvSpPr txBox="1"/>
            <p:nvPr/>
          </p:nvSpPr>
          <p:spPr>
            <a:xfrm>
              <a:off x="9045397" y="6425327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0.4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319DDC5-24BA-D140-B897-EEDAF518CD63}"/>
                </a:ext>
              </a:extLst>
            </p:cNvPr>
            <p:cNvSpPr txBox="1"/>
            <p:nvPr/>
          </p:nvSpPr>
          <p:spPr>
            <a:xfrm>
              <a:off x="9052986" y="6856832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0.2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A90C413-6E66-B448-BF57-36417BD026B7}"/>
                </a:ext>
              </a:extLst>
            </p:cNvPr>
            <p:cNvSpPr txBox="1"/>
            <p:nvPr/>
          </p:nvSpPr>
          <p:spPr>
            <a:xfrm>
              <a:off x="9060878" y="7258222"/>
              <a:ext cx="526366" cy="36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29" dirty="0">
                  <a:latin typeface="Helvetica" panose="020B0604020202020204" pitchFamily="34" charset="0"/>
                  <a:cs typeface="Helvetica" panose="020B0604020202020204" pitchFamily="34" charset="0"/>
                </a:rPr>
                <a:t>0.0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E91D8DE-65B6-6048-B560-47524009782F}"/>
                </a:ext>
              </a:extLst>
            </p:cNvPr>
            <p:cNvSpPr txBox="1"/>
            <p:nvPr/>
          </p:nvSpPr>
          <p:spPr>
            <a:xfrm>
              <a:off x="9233225" y="7814846"/>
              <a:ext cx="3310707" cy="36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29" dirty="0">
                  <a:latin typeface="Helvetica" charset="0"/>
                  <a:ea typeface="Helvetica" charset="0"/>
                  <a:cs typeface="Helvetica" charset="0"/>
                </a:rPr>
                <a:t>Distance from soma (µm)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D694D1F-F798-BB44-B0D2-1E69315AC5C5}"/>
                </a:ext>
              </a:extLst>
            </p:cNvPr>
            <p:cNvSpPr txBox="1"/>
            <p:nvPr/>
          </p:nvSpPr>
          <p:spPr>
            <a:xfrm rot="16200000">
              <a:off x="7575312" y="6228389"/>
              <a:ext cx="2748234" cy="36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29" dirty="0">
                  <a:latin typeface="Helvetica" charset="0"/>
                  <a:ea typeface="Helvetica" charset="0"/>
                  <a:cs typeface="Helvetica" charset="0"/>
                </a:rPr>
                <a:t>Normalized GFP/RFP ratio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7E7C41-A03C-3149-BACB-B0E22EBE091F}"/>
                </a:ext>
              </a:extLst>
            </p:cNvPr>
            <p:cNvSpPr txBox="1"/>
            <p:nvPr/>
          </p:nvSpPr>
          <p:spPr>
            <a:xfrm>
              <a:off x="9742308" y="7146841"/>
              <a:ext cx="2350387" cy="3664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29" dirty="0">
                  <a:solidFill>
                    <a:srgbClr val="5FDF5F"/>
                  </a:solidFill>
                  <a:latin typeface="Helvetica" charset="0"/>
                  <a:ea typeface="Helvetica" charset="0"/>
                  <a:cs typeface="Helvetica" charset="0"/>
                </a:rPr>
                <a:t>ASAP3-Kv2.1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F31AD4-75FB-0D4D-982B-95656029FD92}"/>
                </a:ext>
              </a:extLst>
            </p:cNvPr>
            <p:cNvSpPr txBox="1"/>
            <p:nvPr/>
          </p:nvSpPr>
          <p:spPr>
            <a:xfrm>
              <a:off x="9742308" y="5233482"/>
              <a:ext cx="2350387" cy="36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29">
                  <a:latin typeface="Helvetica" charset="0"/>
                  <a:ea typeface="Helvetica" charset="0"/>
                  <a:cs typeface="Helvetica" charset="0"/>
                </a:rPr>
                <a:t>ASAP3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07775C9-9E52-0A4F-948A-E32F71970175}"/>
              </a:ext>
            </a:extLst>
          </p:cNvPr>
          <p:cNvSpPr txBox="1"/>
          <p:nvPr/>
        </p:nvSpPr>
        <p:spPr>
          <a:xfrm>
            <a:off x="2517087" y="6283722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3" i="1"/>
              <a:t>Dieudonné laboratory</a:t>
            </a:r>
          </a:p>
        </p:txBody>
      </p:sp>
    </p:spTree>
    <p:extLst>
      <p:ext uri="{BB962C8B-B14F-4D97-AF65-F5344CB8AC3E}">
        <p14:creationId xmlns:p14="http://schemas.microsoft.com/office/powerpoint/2010/main" val="111790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1445CDE5-EFC5-E741-8F5E-D3073589F8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61" r="49138"/>
          <a:stretch/>
        </p:blipFill>
        <p:spPr>
          <a:xfrm>
            <a:off x="589336" y="1580197"/>
            <a:ext cx="4971094" cy="46235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19939C-FBB6-5248-AEEA-73499A16D4B2}"/>
              </a:ext>
            </a:extLst>
          </p:cNvPr>
          <p:cNvSpPr txBox="1"/>
          <p:nvPr/>
        </p:nvSpPr>
        <p:spPr>
          <a:xfrm>
            <a:off x="1756251" y="1222485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3"/>
              <a:t>ASAP3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B9DE2-4DD4-3941-8938-EDD21700C3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61"/>
          <a:stretch/>
        </p:blipFill>
        <p:spPr>
          <a:xfrm>
            <a:off x="589336" y="1580197"/>
            <a:ext cx="9773814" cy="4623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E50209-B9A0-6E49-9744-83BE5652BEA0}"/>
              </a:ext>
            </a:extLst>
          </p:cNvPr>
          <p:cNvSpPr txBox="1"/>
          <p:nvPr/>
        </p:nvSpPr>
        <p:spPr>
          <a:xfrm>
            <a:off x="6402301" y="1222485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3"/>
              <a:t>ASAP3-Kv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F36838-C6DC-1541-9F8B-BDD1867E422B}"/>
              </a:ext>
            </a:extLst>
          </p:cNvPr>
          <p:cNvSpPr txBox="1"/>
          <p:nvPr/>
        </p:nvSpPr>
        <p:spPr>
          <a:xfrm>
            <a:off x="2517087" y="6283722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3" i="1"/>
              <a:t>Dieudonné laboratory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C802EE-3127-E148-8FF7-8171A502186D}"/>
              </a:ext>
            </a:extLst>
          </p:cNvPr>
          <p:cNvSpPr txBox="1">
            <a:spLocks/>
          </p:cNvSpPr>
          <p:nvPr/>
        </p:nvSpPr>
        <p:spPr>
          <a:xfrm>
            <a:off x="679376" y="117052"/>
            <a:ext cx="10113264" cy="1170517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687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One more problem: How to discretize the siganl</a:t>
            </a:r>
          </a:p>
        </p:txBody>
      </p:sp>
    </p:spTree>
    <p:extLst>
      <p:ext uri="{BB962C8B-B14F-4D97-AF65-F5344CB8AC3E}">
        <p14:creationId xmlns:p14="http://schemas.microsoft.com/office/powerpoint/2010/main" val="39609137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F58857-D1CC-284C-8AF9-5AB17207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28" y="0"/>
            <a:ext cx="11002857" cy="1170517"/>
          </a:xfrm>
        </p:spPr>
        <p:txBody>
          <a:bodyPr>
            <a:noAutofit/>
          </a:bodyPr>
          <a:lstStyle/>
          <a:p>
            <a:r>
              <a:rPr lang="en-US" sz="3380">
                <a:latin typeface="Apple SD Gothic Neo" charset="-127"/>
                <a:ea typeface="Apple SD Gothic Neo" charset="-127"/>
                <a:cs typeface="Apple SD Gothic Neo" charset="-127"/>
              </a:rPr>
              <a:t>Imaging voltage </a:t>
            </a:r>
            <a:r>
              <a:rPr lang="en-US" sz="3380" i="1">
                <a:latin typeface="Apple SD Gothic Neo" charset="-127"/>
                <a:ea typeface="Apple SD Gothic Neo" charset="-127"/>
                <a:cs typeface="Apple SD Gothic Neo" charset="-127"/>
              </a:rPr>
              <a:t>in vivo </a:t>
            </a:r>
            <a:r>
              <a:rPr lang="en-US" sz="3380">
                <a:latin typeface="Apple SD Gothic Neo" charset="-127"/>
                <a:ea typeface="Apple SD Gothic Neo" charset="-127"/>
                <a:cs typeface="Apple SD Gothic Neo" charset="-127"/>
              </a:rPr>
              <a:t>with ASAP3 and 2p microscopy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48CD1F-D9F2-EC42-AB01-9A56721549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59" b="41813"/>
          <a:stretch/>
        </p:blipFill>
        <p:spPr>
          <a:xfrm>
            <a:off x="117528" y="1404620"/>
            <a:ext cx="11315825" cy="46381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FB1EEF-1FF2-0642-803B-429F958A0690}"/>
              </a:ext>
            </a:extLst>
          </p:cNvPr>
          <p:cNvSpPr txBox="1"/>
          <p:nvPr/>
        </p:nvSpPr>
        <p:spPr>
          <a:xfrm>
            <a:off x="8194570" y="6124321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3" i="1"/>
              <a:t>Dieudonné laboratory</a:t>
            </a:r>
          </a:p>
        </p:txBody>
      </p:sp>
    </p:spTree>
    <p:extLst>
      <p:ext uri="{BB962C8B-B14F-4D97-AF65-F5344CB8AC3E}">
        <p14:creationId xmlns:p14="http://schemas.microsoft.com/office/powerpoint/2010/main" val="397328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28" y="0"/>
            <a:ext cx="11002857" cy="1170517"/>
          </a:xfrm>
        </p:spPr>
        <p:txBody>
          <a:bodyPr>
            <a:noAutofit/>
          </a:bodyPr>
          <a:lstStyle/>
          <a:p>
            <a:r>
              <a:rPr lang="en-US" sz="3380">
                <a:latin typeface="Apple SD Gothic Neo" charset="-127"/>
                <a:ea typeface="Apple SD Gothic Neo" charset="-127"/>
                <a:cs typeface="Apple SD Gothic Neo" charset="-127"/>
              </a:rPr>
              <a:t>Imaging theta oscillations and spikes in hippocampus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9225" r="54194" b="76360"/>
          <a:stretch/>
        </p:blipFill>
        <p:spPr>
          <a:xfrm>
            <a:off x="1170993" y="1375357"/>
            <a:ext cx="8932505" cy="2194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4" t="-1" b="78089"/>
          <a:stretch/>
        </p:blipFill>
        <p:spPr>
          <a:xfrm>
            <a:off x="1229519" y="3423761"/>
            <a:ext cx="8565118" cy="2633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94534" y="4096808"/>
            <a:ext cx="234103" cy="351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10" name="Rectangle 9"/>
          <p:cNvSpPr/>
          <p:nvPr/>
        </p:nvSpPr>
        <p:spPr>
          <a:xfrm>
            <a:off x="3125893" y="5874530"/>
            <a:ext cx="234103" cy="351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11" name="Rectangle 10"/>
          <p:cNvSpPr/>
          <p:nvPr/>
        </p:nvSpPr>
        <p:spPr>
          <a:xfrm>
            <a:off x="5794534" y="5764795"/>
            <a:ext cx="234103" cy="3511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3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49CC7-EE12-F24C-8F1D-1DC6090429BE}"/>
              </a:ext>
            </a:extLst>
          </p:cNvPr>
          <p:cNvSpPr txBox="1"/>
          <p:nvPr/>
        </p:nvSpPr>
        <p:spPr>
          <a:xfrm>
            <a:off x="6751294" y="6283722"/>
            <a:ext cx="3043343" cy="30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3" i="1"/>
              <a:t>Dieudonné laboratory</a:t>
            </a:r>
          </a:p>
        </p:txBody>
      </p:sp>
    </p:spTree>
    <p:extLst>
      <p:ext uri="{BB962C8B-B14F-4D97-AF65-F5344CB8AC3E}">
        <p14:creationId xmlns:p14="http://schemas.microsoft.com/office/powerpoint/2010/main" val="3743159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05" y="1242231"/>
            <a:ext cx="5977707" cy="4681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318" y="2106930"/>
            <a:ext cx="4537707" cy="358117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4580" y="117052"/>
            <a:ext cx="10768753" cy="1170517"/>
          </a:xfrm>
        </p:spPr>
        <p:txBody>
          <a:bodyPr>
            <a:normAutofit/>
          </a:bodyPr>
          <a:lstStyle/>
          <a:p>
            <a:r>
              <a:rPr lang="en-US" sz="3456">
                <a:latin typeface="Apple SD Gothic Neo" charset="-127"/>
                <a:ea typeface="Apple SD Gothic Neo" charset="-127"/>
                <a:cs typeface="Apple SD Gothic Neo" charset="-127"/>
              </a:rPr>
              <a:t>The other GEVI family</a:t>
            </a:r>
          </a:p>
        </p:txBody>
      </p:sp>
    </p:spTree>
    <p:extLst>
      <p:ext uri="{BB962C8B-B14F-4D97-AF65-F5344CB8AC3E}">
        <p14:creationId xmlns:p14="http://schemas.microsoft.com/office/powerpoint/2010/main" val="17995333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0183" y="191251"/>
            <a:ext cx="10917548" cy="1170517"/>
          </a:xfrm>
        </p:spPr>
        <p:txBody>
          <a:bodyPr>
            <a:normAutofit/>
          </a:bodyPr>
          <a:lstStyle/>
          <a:p>
            <a:r>
              <a:rPr lang="en-US" sz="3600"/>
              <a:t>Opsins as voltage indicators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25" y="1644968"/>
            <a:ext cx="6456838" cy="16027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3530874"/>
            <a:ext cx="57785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401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0456"/>
            <a:ext cx="11237913" cy="18813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82" y="4050514"/>
            <a:ext cx="9080500" cy="2717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0183" y="191251"/>
            <a:ext cx="10917548" cy="1170517"/>
          </a:xfrm>
        </p:spPr>
        <p:txBody>
          <a:bodyPr>
            <a:normAutofit/>
          </a:bodyPr>
          <a:lstStyle/>
          <a:p>
            <a:r>
              <a:rPr lang="en-US" sz="3600"/>
              <a:t>Opsins as voltage indicators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75076" y="1621410"/>
            <a:ext cx="225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2012 Nature Methods</a:t>
            </a:r>
          </a:p>
        </p:txBody>
      </p:sp>
    </p:spTree>
    <p:extLst>
      <p:ext uri="{BB962C8B-B14F-4D97-AF65-F5344CB8AC3E}">
        <p14:creationId xmlns:p14="http://schemas.microsoft.com/office/powerpoint/2010/main" val="8813777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83" y="191251"/>
            <a:ext cx="10917548" cy="1170517"/>
          </a:xfrm>
        </p:spPr>
        <p:txBody>
          <a:bodyPr>
            <a:normAutofit/>
          </a:bodyPr>
          <a:lstStyle/>
          <a:p>
            <a:r>
              <a:rPr lang="en-US" sz="3600"/>
              <a:t>Opsins as voltage indicators</a:t>
            </a:r>
          </a:p>
        </p:txBody>
      </p:sp>
      <p:grpSp>
        <p:nvGrpSpPr>
          <p:cNvPr id="3819" name="Group 3818"/>
          <p:cNvGrpSpPr/>
          <p:nvPr/>
        </p:nvGrpSpPr>
        <p:grpSpPr>
          <a:xfrm>
            <a:off x="493709" y="1769758"/>
            <a:ext cx="9925193" cy="4309876"/>
            <a:chOff x="-966" y="7376080"/>
            <a:chExt cx="9925193" cy="4309876"/>
          </a:xfrm>
        </p:grpSpPr>
        <p:cxnSp>
          <p:nvCxnSpPr>
            <p:cNvPr id="2297" name="Straight Connector 2296"/>
            <p:cNvCxnSpPr/>
            <p:nvPr/>
          </p:nvCxnSpPr>
          <p:spPr>
            <a:xfrm>
              <a:off x="1843762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8" name="Straight Connector 2297"/>
            <p:cNvCxnSpPr/>
            <p:nvPr/>
          </p:nvCxnSpPr>
          <p:spPr>
            <a:xfrm>
              <a:off x="1885912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99" name="Oval 2298"/>
            <p:cNvSpPr/>
            <p:nvPr/>
          </p:nvSpPr>
          <p:spPr>
            <a:xfrm>
              <a:off x="1817254" y="816845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00" name="Straight Connector 2299"/>
            <p:cNvCxnSpPr/>
            <p:nvPr/>
          </p:nvCxnSpPr>
          <p:spPr>
            <a:xfrm flipV="1">
              <a:off x="1843762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1" name="Straight Connector 2300"/>
            <p:cNvCxnSpPr/>
            <p:nvPr/>
          </p:nvCxnSpPr>
          <p:spPr>
            <a:xfrm flipV="1">
              <a:off x="1885913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02" name="Oval 2301"/>
            <p:cNvSpPr/>
            <p:nvPr/>
          </p:nvSpPr>
          <p:spPr>
            <a:xfrm flipV="1">
              <a:off x="1817254" y="8608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03" name="Straight Connector 2302"/>
            <p:cNvCxnSpPr/>
            <p:nvPr/>
          </p:nvCxnSpPr>
          <p:spPr>
            <a:xfrm>
              <a:off x="1938466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4" name="Straight Connector 2303"/>
            <p:cNvCxnSpPr/>
            <p:nvPr/>
          </p:nvCxnSpPr>
          <p:spPr>
            <a:xfrm>
              <a:off x="1980616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05" name="Oval 2304"/>
            <p:cNvSpPr/>
            <p:nvPr/>
          </p:nvSpPr>
          <p:spPr>
            <a:xfrm>
              <a:off x="1911958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06" name="Straight Connector 2305"/>
            <p:cNvCxnSpPr/>
            <p:nvPr/>
          </p:nvCxnSpPr>
          <p:spPr>
            <a:xfrm>
              <a:off x="2032688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7" name="Straight Connector 2306"/>
            <p:cNvCxnSpPr/>
            <p:nvPr/>
          </p:nvCxnSpPr>
          <p:spPr>
            <a:xfrm>
              <a:off x="2074838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08" name="Oval 2307"/>
            <p:cNvSpPr/>
            <p:nvPr/>
          </p:nvSpPr>
          <p:spPr>
            <a:xfrm>
              <a:off x="2006180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09" name="Straight Connector 2308"/>
            <p:cNvCxnSpPr/>
            <p:nvPr/>
          </p:nvCxnSpPr>
          <p:spPr>
            <a:xfrm>
              <a:off x="2126909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0" name="Straight Connector 2309"/>
            <p:cNvCxnSpPr/>
            <p:nvPr/>
          </p:nvCxnSpPr>
          <p:spPr>
            <a:xfrm>
              <a:off x="2169059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1" name="Oval 2310"/>
            <p:cNvSpPr/>
            <p:nvPr/>
          </p:nvSpPr>
          <p:spPr>
            <a:xfrm>
              <a:off x="2100401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12" name="Straight Connector 2311"/>
            <p:cNvCxnSpPr/>
            <p:nvPr/>
          </p:nvCxnSpPr>
          <p:spPr>
            <a:xfrm>
              <a:off x="2221132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3" name="Straight Connector 2312"/>
            <p:cNvCxnSpPr/>
            <p:nvPr/>
          </p:nvCxnSpPr>
          <p:spPr>
            <a:xfrm>
              <a:off x="2263282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4" name="Oval 2313"/>
            <p:cNvSpPr/>
            <p:nvPr/>
          </p:nvSpPr>
          <p:spPr>
            <a:xfrm>
              <a:off x="2194624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15" name="Straight Connector 2314"/>
            <p:cNvCxnSpPr/>
            <p:nvPr/>
          </p:nvCxnSpPr>
          <p:spPr>
            <a:xfrm flipV="1">
              <a:off x="1938466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6" name="Straight Connector 2315"/>
            <p:cNvCxnSpPr/>
            <p:nvPr/>
          </p:nvCxnSpPr>
          <p:spPr>
            <a:xfrm flipV="1">
              <a:off x="1980617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7" name="Oval 2316"/>
            <p:cNvSpPr/>
            <p:nvPr/>
          </p:nvSpPr>
          <p:spPr>
            <a:xfrm flipV="1">
              <a:off x="1911958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18" name="Straight Connector 2317"/>
            <p:cNvCxnSpPr/>
            <p:nvPr/>
          </p:nvCxnSpPr>
          <p:spPr>
            <a:xfrm flipV="1">
              <a:off x="2032687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9" name="Straight Connector 2318"/>
            <p:cNvCxnSpPr/>
            <p:nvPr/>
          </p:nvCxnSpPr>
          <p:spPr>
            <a:xfrm flipV="1">
              <a:off x="2074837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0" name="Oval 2319"/>
            <p:cNvSpPr/>
            <p:nvPr/>
          </p:nvSpPr>
          <p:spPr>
            <a:xfrm flipV="1">
              <a:off x="2006180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21" name="Straight Connector 2320"/>
            <p:cNvCxnSpPr/>
            <p:nvPr/>
          </p:nvCxnSpPr>
          <p:spPr>
            <a:xfrm flipV="1">
              <a:off x="2126910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2" name="Straight Connector 2321"/>
            <p:cNvCxnSpPr/>
            <p:nvPr/>
          </p:nvCxnSpPr>
          <p:spPr>
            <a:xfrm flipV="1">
              <a:off x="2169060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3" name="Oval 2322"/>
            <p:cNvSpPr/>
            <p:nvPr/>
          </p:nvSpPr>
          <p:spPr>
            <a:xfrm flipV="1">
              <a:off x="2100401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24" name="Straight Connector 2323"/>
            <p:cNvCxnSpPr/>
            <p:nvPr/>
          </p:nvCxnSpPr>
          <p:spPr>
            <a:xfrm flipV="1">
              <a:off x="2221130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5" name="Straight Connector 2324"/>
            <p:cNvCxnSpPr/>
            <p:nvPr/>
          </p:nvCxnSpPr>
          <p:spPr>
            <a:xfrm flipV="1">
              <a:off x="2263281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6" name="Oval 2325"/>
            <p:cNvSpPr/>
            <p:nvPr/>
          </p:nvSpPr>
          <p:spPr>
            <a:xfrm flipV="1">
              <a:off x="2194624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27" name="Straight Connector 2326"/>
            <p:cNvCxnSpPr/>
            <p:nvPr/>
          </p:nvCxnSpPr>
          <p:spPr>
            <a:xfrm>
              <a:off x="1872336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8" name="Straight Connector 2327"/>
            <p:cNvCxnSpPr/>
            <p:nvPr/>
          </p:nvCxnSpPr>
          <p:spPr>
            <a:xfrm>
              <a:off x="1914487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9" name="Oval 2328"/>
            <p:cNvSpPr/>
            <p:nvPr/>
          </p:nvSpPr>
          <p:spPr>
            <a:xfrm>
              <a:off x="1845828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30" name="Straight Connector 2329"/>
            <p:cNvCxnSpPr/>
            <p:nvPr/>
          </p:nvCxnSpPr>
          <p:spPr>
            <a:xfrm>
              <a:off x="1966558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1" name="Straight Connector 2330"/>
            <p:cNvCxnSpPr/>
            <p:nvPr/>
          </p:nvCxnSpPr>
          <p:spPr>
            <a:xfrm>
              <a:off x="2008709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32" name="Oval 2331"/>
            <p:cNvSpPr/>
            <p:nvPr/>
          </p:nvSpPr>
          <p:spPr>
            <a:xfrm>
              <a:off x="1940050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33" name="Straight Connector 2332"/>
            <p:cNvCxnSpPr/>
            <p:nvPr/>
          </p:nvCxnSpPr>
          <p:spPr>
            <a:xfrm>
              <a:off x="2060780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4" name="Straight Connector 2333"/>
            <p:cNvCxnSpPr/>
            <p:nvPr/>
          </p:nvCxnSpPr>
          <p:spPr>
            <a:xfrm>
              <a:off x="2102931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35" name="Oval 2334"/>
            <p:cNvSpPr/>
            <p:nvPr/>
          </p:nvSpPr>
          <p:spPr>
            <a:xfrm>
              <a:off x="2034273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36" name="Straight Connector 2335"/>
            <p:cNvCxnSpPr/>
            <p:nvPr/>
          </p:nvCxnSpPr>
          <p:spPr>
            <a:xfrm>
              <a:off x="2155002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7" name="Straight Connector 2336"/>
            <p:cNvCxnSpPr/>
            <p:nvPr/>
          </p:nvCxnSpPr>
          <p:spPr>
            <a:xfrm>
              <a:off x="2197153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38" name="Oval 2337"/>
            <p:cNvSpPr/>
            <p:nvPr/>
          </p:nvSpPr>
          <p:spPr>
            <a:xfrm>
              <a:off x="2128495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39" name="Straight Connector 2338"/>
            <p:cNvCxnSpPr/>
            <p:nvPr/>
          </p:nvCxnSpPr>
          <p:spPr>
            <a:xfrm flipV="1">
              <a:off x="1872336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0" name="Straight Connector 2339"/>
            <p:cNvCxnSpPr/>
            <p:nvPr/>
          </p:nvCxnSpPr>
          <p:spPr>
            <a:xfrm flipV="1">
              <a:off x="1914487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1" name="Oval 2340"/>
            <p:cNvSpPr/>
            <p:nvPr/>
          </p:nvSpPr>
          <p:spPr>
            <a:xfrm flipV="1">
              <a:off x="1845828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42" name="Straight Connector 2341"/>
            <p:cNvCxnSpPr/>
            <p:nvPr/>
          </p:nvCxnSpPr>
          <p:spPr>
            <a:xfrm flipV="1">
              <a:off x="1966558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3" name="Straight Connector 2342"/>
            <p:cNvCxnSpPr/>
            <p:nvPr/>
          </p:nvCxnSpPr>
          <p:spPr>
            <a:xfrm flipV="1">
              <a:off x="2008709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4" name="Oval 2343"/>
            <p:cNvSpPr/>
            <p:nvPr/>
          </p:nvSpPr>
          <p:spPr>
            <a:xfrm flipV="1">
              <a:off x="1940050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45" name="Straight Connector 2344"/>
            <p:cNvCxnSpPr/>
            <p:nvPr/>
          </p:nvCxnSpPr>
          <p:spPr>
            <a:xfrm flipV="1">
              <a:off x="2060780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6" name="Straight Connector 2345"/>
            <p:cNvCxnSpPr/>
            <p:nvPr/>
          </p:nvCxnSpPr>
          <p:spPr>
            <a:xfrm flipV="1">
              <a:off x="2102931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7" name="Oval 2346"/>
            <p:cNvSpPr/>
            <p:nvPr/>
          </p:nvSpPr>
          <p:spPr>
            <a:xfrm flipV="1">
              <a:off x="2034273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48" name="Straight Connector 2347"/>
            <p:cNvCxnSpPr/>
            <p:nvPr/>
          </p:nvCxnSpPr>
          <p:spPr>
            <a:xfrm flipV="1">
              <a:off x="2155002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9" name="Straight Connector 2348"/>
            <p:cNvCxnSpPr/>
            <p:nvPr/>
          </p:nvCxnSpPr>
          <p:spPr>
            <a:xfrm flipV="1">
              <a:off x="2197152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0" name="Oval 2349"/>
            <p:cNvSpPr/>
            <p:nvPr/>
          </p:nvSpPr>
          <p:spPr>
            <a:xfrm flipV="1">
              <a:off x="2128495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51" name="Straight Connector 2350"/>
            <p:cNvCxnSpPr/>
            <p:nvPr/>
          </p:nvCxnSpPr>
          <p:spPr>
            <a:xfrm>
              <a:off x="2319425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2" name="Straight Connector 2351"/>
            <p:cNvCxnSpPr/>
            <p:nvPr/>
          </p:nvCxnSpPr>
          <p:spPr>
            <a:xfrm>
              <a:off x="2361575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3" name="Oval 2352"/>
            <p:cNvSpPr/>
            <p:nvPr/>
          </p:nvSpPr>
          <p:spPr>
            <a:xfrm>
              <a:off x="2292917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54" name="Straight Connector 2353"/>
            <p:cNvCxnSpPr/>
            <p:nvPr/>
          </p:nvCxnSpPr>
          <p:spPr>
            <a:xfrm>
              <a:off x="2413648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5" name="Straight Connector 2354"/>
            <p:cNvCxnSpPr/>
            <p:nvPr/>
          </p:nvCxnSpPr>
          <p:spPr>
            <a:xfrm>
              <a:off x="2455798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6" name="Oval 2355"/>
            <p:cNvSpPr/>
            <p:nvPr/>
          </p:nvSpPr>
          <p:spPr>
            <a:xfrm>
              <a:off x="2387140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57" name="Straight Connector 2356"/>
            <p:cNvCxnSpPr/>
            <p:nvPr/>
          </p:nvCxnSpPr>
          <p:spPr>
            <a:xfrm>
              <a:off x="2507870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8" name="Straight Connector 2357"/>
            <p:cNvCxnSpPr/>
            <p:nvPr/>
          </p:nvCxnSpPr>
          <p:spPr>
            <a:xfrm>
              <a:off x="2550020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59" name="Oval 2358"/>
            <p:cNvSpPr/>
            <p:nvPr/>
          </p:nvSpPr>
          <p:spPr>
            <a:xfrm>
              <a:off x="2481362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60" name="Straight Connector 2359"/>
            <p:cNvCxnSpPr/>
            <p:nvPr/>
          </p:nvCxnSpPr>
          <p:spPr>
            <a:xfrm>
              <a:off x="2602091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1" name="Straight Connector 2360"/>
            <p:cNvCxnSpPr/>
            <p:nvPr/>
          </p:nvCxnSpPr>
          <p:spPr>
            <a:xfrm>
              <a:off x="2644241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2" name="Oval 2361"/>
            <p:cNvSpPr/>
            <p:nvPr/>
          </p:nvSpPr>
          <p:spPr>
            <a:xfrm>
              <a:off x="2575583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63" name="Straight Connector 2362"/>
            <p:cNvCxnSpPr/>
            <p:nvPr/>
          </p:nvCxnSpPr>
          <p:spPr>
            <a:xfrm flipV="1">
              <a:off x="2319425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4" name="Straight Connector 2363"/>
            <p:cNvCxnSpPr/>
            <p:nvPr/>
          </p:nvCxnSpPr>
          <p:spPr>
            <a:xfrm flipV="1">
              <a:off x="2361576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5" name="Oval 2364"/>
            <p:cNvSpPr/>
            <p:nvPr/>
          </p:nvSpPr>
          <p:spPr>
            <a:xfrm flipV="1">
              <a:off x="2292917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66" name="Straight Connector 2365"/>
            <p:cNvCxnSpPr/>
            <p:nvPr/>
          </p:nvCxnSpPr>
          <p:spPr>
            <a:xfrm flipV="1">
              <a:off x="2413647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7" name="Straight Connector 2366"/>
            <p:cNvCxnSpPr/>
            <p:nvPr/>
          </p:nvCxnSpPr>
          <p:spPr>
            <a:xfrm flipV="1">
              <a:off x="2455798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68" name="Oval 2367"/>
            <p:cNvSpPr/>
            <p:nvPr/>
          </p:nvSpPr>
          <p:spPr>
            <a:xfrm flipV="1">
              <a:off x="2387140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69" name="Straight Connector 2368"/>
            <p:cNvCxnSpPr/>
            <p:nvPr/>
          </p:nvCxnSpPr>
          <p:spPr>
            <a:xfrm flipV="1">
              <a:off x="2507869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0" name="Straight Connector 2369"/>
            <p:cNvCxnSpPr/>
            <p:nvPr/>
          </p:nvCxnSpPr>
          <p:spPr>
            <a:xfrm flipV="1">
              <a:off x="2550020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71" name="Oval 2370"/>
            <p:cNvSpPr/>
            <p:nvPr/>
          </p:nvSpPr>
          <p:spPr>
            <a:xfrm flipV="1">
              <a:off x="2481362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72" name="Straight Connector 2371"/>
            <p:cNvCxnSpPr/>
            <p:nvPr/>
          </p:nvCxnSpPr>
          <p:spPr>
            <a:xfrm flipV="1">
              <a:off x="2602091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3" name="Straight Connector 2372"/>
            <p:cNvCxnSpPr/>
            <p:nvPr/>
          </p:nvCxnSpPr>
          <p:spPr>
            <a:xfrm flipV="1">
              <a:off x="2644241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74" name="Oval 2373"/>
            <p:cNvSpPr/>
            <p:nvPr/>
          </p:nvSpPr>
          <p:spPr>
            <a:xfrm flipV="1">
              <a:off x="2575583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75" name="Straight Connector 2374"/>
            <p:cNvCxnSpPr/>
            <p:nvPr/>
          </p:nvCxnSpPr>
          <p:spPr>
            <a:xfrm>
              <a:off x="2250953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6" name="Straight Connector 2375"/>
            <p:cNvCxnSpPr/>
            <p:nvPr/>
          </p:nvCxnSpPr>
          <p:spPr>
            <a:xfrm>
              <a:off x="2293103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77" name="Oval 2376"/>
            <p:cNvSpPr/>
            <p:nvPr/>
          </p:nvSpPr>
          <p:spPr>
            <a:xfrm>
              <a:off x="2224445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78" name="Straight Connector 2377"/>
            <p:cNvCxnSpPr/>
            <p:nvPr/>
          </p:nvCxnSpPr>
          <p:spPr>
            <a:xfrm>
              <a:off x="234517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9" name="Straight Connector 2378"/>
            <p:cNvCxnSpPr/>
            <p:nvPr/>
          </p:nvCxnSpPr>
          <p:spPr>
            <a:xfrm>
              <a:off x="238732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0" name="Oval 2379"/>
            <p:cNvSpPr/>
            <p:nvPr/>
          </p:nvSpPr>
          <p:spPr>
            <a:xfrm>
              <a:off x="2318667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81" name="Straight Connector 2380"/>
            <p:cNvCxnSpPr/>
            <p:nvPr/>
          </p:nvCxnSpPr>
          <p:spPr>
            <a:xfrm>
              <a:off x="2439397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2" name="Straight Connector 2381"/>
            <p:cNvCxnSpPr/>
            <p:nvPr/>
          </p:nvCxnSpPr>
          <p:spPr>
            <a:xfrm>
              <a:off x="2481547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3" name="Oval 2382"/>
            <p:cNvSpPr/>
            <p:nvPr/>
          </p:nvSpPr>
          <p:spPr>
            <a:xfrm>
              <a:off x="2412889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84" name="Straight Connector 2383"/>
            <p:cNvCxnSpPr/>
            <p:nvPr/>
          </p:nvCxnSpPr>
          <p:spPr>
            <a:xfrm>
              <a:off x="2533618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5" name="Straight Connector 2384"/>
            <p:cNvCxnSpPr/>
            <p:nvPr/>
          </p:nvCxnSpPr>
          <p:spPr>
            <a:xfrm>
              <a:off x="2575768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6" name="Oval 2385"/>
            <p:cNvSpPr/>
            <p:nvPr/>
          </p:nvSpPr>
          <p:spPr>
            <a:xfrm>
              <a:off x="2507110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87" name="Straight Connector 2386"/>
            <p:cNvCxnSpPr/>
            <p:nvPr/>
          </p:nvCxnSpPr>
          <p:spPr>
            <a:xfrm flipV="1">
              <a:off x="2249748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8" name="Straight Connector 2387"/>
            <p:cNvCxnSpPr/>
            <p:nvPr/>
          </p:nvCxnSpPr>
          <p:spPr>
            <a:xfrm flipV="1">
              <a:off x="2291899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9" name="Oval 2388"/>
            <p:cNvSpPr/>
            <p:nvPr/>
          </p:nvSpPr>
          <p:spPr>
            <a:xfrm flipV="1">
              <a:off x="2223241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90" name="Straight Connector 2389"/>
            <p:cNvCxnSpPr/>
            <p:nvPr/>
          </p:nvCxnSpPr>
          <p:spPr>
            <a:xfrm flipV="1">
              <a:off x="2343970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1" name="Straight Connector 2390"/>
            <p:cNvCxnSpPr/>
            <p:nvPr/>
          </p:nvCxnSpPr>
          <p:spPr>
            <a:xfrm flipV="1">
              <a:off x="2386121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2" name="Oval 2391"/>
            <p:cNvSpPr/>
            <p:nvPr/>
          </p:nvSpPr>
          <p:spPr>
            <a:xfrm flipV="1">
              <a:off x="2317463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93" name="Straight Connector 2392"/>
            <p:cNvCxnSpPr/>
            <p:nvPr/>
          </p:nvCxnSpPr>
          <p:spPr>
            <a:xfrm flipV="1">
              <a:off x="2438192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4" name="Straight Connector 2393"/>
            <p:cNvCxnSpPr/>
            <p:nvPr/>
          </p:nvCxnSpPr>
          <p:spPr>
            <a:xfrm flipV="1">
              <a:off x="2480343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5" name="Oval 2394"/>
            <p:cNvSpPr/>
            <p:nvPr/>
          </p:nvSpPr>
          <p:spPr>
            <a:xfrm flipV="1">
              <a:off x="2411685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396" name="Straight Connector 2395"/>
            <p:cNvCxnSpPr/>
            <p:nvPr/>
          </p:nvCxnSpPr>
          <p:spPr>
            <a:xfrm flipV="1">
              <a:off x="2532414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7" name="Straight Connector 2396"/>
            <p:cNvCxnSpPr/>
            <p:nvPr/>
          </p:nvCxnSpPr>
          <p:spPr>
            <a:xfrm flipV="1">
              <a:off x="2574565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8" name="Oval 2397"/>
            <p:cNvSpPr/>
            <p:nvPr/>
          </p:nvSpPr>
          <p:spPr>
            <a:xfrm flipV="1">
              <a:off x="2505906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399" name="Rectangle 2398"/>
            <p:cNvSpPr/>
            <p:nvPr/>
          </p:nvSpPr>
          <p:spPr>
            <a:xfrm>
              <a:off x="1786849" y="815078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00" name="Straight Connector 2399"/>
            <p:cNvCxnSpPr/>
            <p:nvPr/>
          </p:nvCxnSpPr>
          <p:spPr>
            <a:xfrm>
              <a:off x="301875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1" name="Straight Connector 2400"/>
            <p:cNvCxnSpPr/>
            <p:nvPr/>
          </p:nvCxnSpPr>
          <p:spPr>
            <a:xfrm>
              <a:off x="306090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02" name="Oval 2401"/>
            <p:cNvSpPr/>
            <p:nvPr/>
          </p:nvSpPr>
          <p:spPr>
            <a:xfrm>
              <a:off x="2992242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03" name="Straight Connector 2402"/>
            <p:cNvCxnSpPr/>
            <p:nvPr/>
          </p:nvCxnSpPr>
          <p:spPr>
            <a:xfrm>
              <a:off x="311297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4" name="Straight Connector 2403"/>
            <p:cNvCxnSpPr/>
            <p:nvPr/>
          </p:nvCxnSpPr>
          <p:spPr>
            <a:xfrm>
              <a:off x="315512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05" name="Oval 2404"/>
            <p:cNvSpPr/>
            <p:nvPr/>
          </p:nvSpPr>
          <p:spPr>
            <a:xfrm>
              <a:off x="3086464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06" name="Straight Connector 2405"/>
            <p:cNvCxnSpPr/>
            <p:nvPr/>
          </p:nvCxnSpPr>
          <p:spPr>
            <a:xfrm>
              <a:off x="320719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7" name="Straight Connector 2406"/>
            <p:cNvCxnSpPr/>
            <p:nvPr/>
          </p:nvCxnSpPr>
          <p:spPr>
            <a:xfrm>
              <a:off x="324934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08" name="Oval 2407"/>
            <p:cNvSpPr/>
            <p:nvPr/>
          </p:nvSpPr>
          <p:spPr>
            <a:xfrm>
              <a:off x="3180685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09" name="Straight Connector 2408"/>
            <p:cNvCxnSpPr/>
            <p:nvPr/>
          </p:nvCxnSpPr>
          <p:spPr>
            <a:xfrm>
              <a:off x="330141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0" name="Straight Connector 2409"/>
            <p:cNvCxnSpPr/>
            <p:nvPr/>
          </p:nvCxnSpPr>
          <p:spPr>
            <a:xfrm>
              <a:off x="334356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11" name="Oval 2410"/>
            <p:cNvSpPr/>
            <p:nvPr/>
          </p:nvSpPr>
          <p:spPr>
            <a:xfrm>
              <a:off x="3274907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12" name="Straight Connector 2411"/>
            <p:cNvCxnSpPr/>
            <p:nvPr/>
          </p:nvCxnSpPr>
          <p:spPr>
            <a:xfrm>
              <a:off x="339563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3" name="Straight Connector 2412"/>
            <p:cNvCxnSpPr/>
            <p:nvPr/>
          </p:nvCxnSpPr>
          <p:spPr>
            <a:xfrm>
              <a:off x="343778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14" name="Oval 2413"/>
            <p:cNvSpPr/>
            <p:nvPr/>
          </p:nvSpPr>
          <p:spPr>
            <a:xfrm>
              <a:off x="3369129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15" name="Straight Connector 2414"/>
            <p:cNvCxnSpPr/>
            <p:nvPr/>
          </p:nvCxnSpPr>
          <p:spPr>
            <a:xfrm>
              <a:off x="348985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6" name="Straight Connector 2415"/>
            <p:cNvCxnSpPr/>
            <p:nvPr/>
          </p:nvCxnSpPr>
          <p:spPr>
            <a:xfrm>
              <a:off x="353200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17" name="Oval 2416"/>
            <p:cNvSpPr/>
            <p:nvPr/>
          </p:nvSpPr>
          <p:spPr>
            <a:xfrm>
              <a:off x="3463351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18" name="Straight Connector 2417"/>
            <p:cNvCxnSpPr/>
            <p:nvPr/>
          </p:nvCxnSpPr>
          <p:spPr>
            <a:xfrm>
              <a:off x="358408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9" name="Straight Connector 2418"/>
            <p:cNvCxnSpPr/>
            <p:nvPr/>
          </p:nvCxnSpPr>
          <p:spPr>
            <a:xfrm>
              <a:off x="362623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20" name="Oval 2419"/>
            <p:cNvSpPr/>
            <p:nvPr/>
          </p:nvSpPr>
          <p:spPr>
            <a:xfrm>
              <a:off x="3557573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21" name="Straight Connector 2420"/>
            <p:cNvCxnSpPr/>
            <p:nvPr/>
          </p:nvCxnSpPr>
          <p:spPr>
            <a:xfrm>
              <a:off x="367830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2" name="Straight Connector 2421"/>
            <p:cNvCxnSpPr/>
            <p:nvPr/>
          </p:nvCxnSpPr>
          <p:spPr>
            <a:xfrm>
              <a:off x="372045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23" name="Oval 2422"/>
            <p:cNvSpPr/>
            <p:nvPr/>
          </p:nvSpPr>
          <p:spPr>
            <a:xfrm>
              <a:off x="3651794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24" name="Straight Connector 2423"/>
            <p:cNvCxnSpPr/>
            <p:nvPr/>
          </p:nvCxnSpPr>
          <p:spPr>
            <a:xfrm flipV="1">
              <a:off x="3018749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5" name="Straight Connector 2424"/>
            <p:cNvCxnSpPr/>
            <p:nvPr/>
          </p:nvCxnSpPr>
          <p:spPr>
            <a:xfrm flipV="1">
              <a:off x="306090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26" name="Oval 2425"/>
            <p:cNvSpPr/>
            <p:nvPr/>
          </p:nvSpPr>
          <p:spPr>
            <a:xfrm flipV="1">
              <a:off x="2992242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27" name="Straight Connector 2426"/>
            <p:cNvCxnSpPr/>
            <p:nvPr/>
          </p:nvCxnSpPr>
          <p:spPr>
            <a:xfrm flipV="1">
              <a:off x="3112971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8" name="Straight Connector 2427"/>
            <p:cNvCxnSpPr/>
            <p:nvPr/>
          </p:nvCxnSpPr>
          <p:spPr>
            <a:xfrm flipV="1">
              <a:off x="315512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29" name="Oval 2428"/>
            <p:cNvSpPr/>
            <p:nvPr/>
          </p:nvSpPr>
          <p:spPr>
            <a:xfrm flipV="1">
              <a:off x="3086464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30" name="Straight Connector 2429"/>
            <p:cNvCxnSpPr/>
            <p:nvPr/>
          </p:nvCxnSpPr>
          <p:spPr>
            <a:xfrm flipV="1">
              <a:off x="3207193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1" name="Straight Connector 2430"/>
            <p:cNvCxnSpPr/>
            <p:nvPr/>
          </p:nvCxnSpPr>
          <p:spPr>
            <a:xfrm flipV="1">
              <a:off x="3249344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32" name="Oval 2431"/>
            <p:cNvSpPr/>
            <p:nvPr/>
          </p:nvSpPr>
          <p:spPr>
            <a:xfrm flipV="1">
              <a:off x="3180685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33" name="Straight Connector 2432"/>
            <p:cNvCxnSpPr/>
            <p:nvPr/>
          </p:nvCxnSpPr>
          <p:spPr>
            <a:xfrm flipV="1">
              <a:off x="3301415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4" name="Straight Connector 2433"/>
            <p:cNvCxnSpPr/>
            <p:nvPr/>
          </p:nvCxnSpPr>
          <p:spPr>
            <a:xfrm flipV="1">
              <a:off x="3343565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35" name="Oval 2434"/>
            <p:cNvSpPr/>
            <p:nvPr/>
          </p:nvSpPr>
          <p:spPr>
            <a:xfrm flipV="1">
              <a:off x="3274907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36" name="Straight Connector 2435"/>
            <p:cNvCxnSpPr/>
            <p:nvPr/>
          </p:nvCxnSpPr>
          <p:spPr>
            <a:xfrm flipV="1">
              <a:off x="3395636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7" name="Straight Connector 2436"/>
            <p:cNvCxnSpPr/>
            <p:nvPr/>
          </p:nvCxnSpPr>
          <p:spPr>
            <a:xfrm flipV="1">
              <a:off x="3437787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38" name="Oval 2437"/>
            <p:cNvSpPr/>
            <p:nvPr/>
          </p:nvSpPr>
          <p:spPr>
            <a:xfrm flipV="1">
              <a:off x="3369129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39" name="Straight Connector 2438"/>
            <p:cNvCxnSpPr/>
            <p:nvPr/>
          </p:nvCxnSpPr>
          <p:spPr>
            <a:xfrm flipV="1">
              <a:off x="3489858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0" name="Straight Connector 2439"/>
            <p:cNvCxnSpPr/>
            <p:nvPr/>
          </p:nvCxnSpPr>
          <p:spPr>
            <a:xfrm flipV="1">
              <a:off x="3532009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1" name="Oval 2440"/>
            <p:cNvSpPr/>
            <p:nvPr/>
          </p:nvSpPr>
          <p:spPr>
            <a:xfrm flipV="1">
              <a:off x="3463351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42" name="Straight Connector 2441"/>
            <p:cNvCxnSpPr/>
            <p:nvPr/>
          </p:nvCxnSpPr>
          <p:spPr>
            <a:xfrm flipV="1">
              <a:off x="358408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3" name="Straight Connector 2442"/>
            <p:cNvCxnSpPr/>
            <p:nvPr/>
          </p:nvCxnSpPr>
          <p:spPr>
            <a:xfrm flipV="1">
              <a:off x="3626231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4" name="Oval 2443"/>
            <p:cNvSpPr/>
            <p:nvPr/>
          </p:nvSpPr>
          <p:spPr>
            <a:xfrm flipV="1">
              <a:off x="3557573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45" name="Straight Connector 2444"/>
            <p:cNvCxnSpPr/>
            <p:nvPr/>
          </p:nvCxnSpPr>
          <p:spPr>
            <a:xfrm flipV="1">
              <a:off x="367830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6" name="Straight Connector 2445"/>
            <p:cNvCxnSpPr/>
            <p:nvPr/>
          </p:nvCxnSpPr>
          <p:spPr>
            <a:xfrm flipV="1">
              <a:off x="372045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7" name="Oval 2446"/>
            <p:cNvSpPr/>
            <p:nvPr/>
          </p:nvSpPr>
          <p:spPr>
            <a:xfrm flipV="1">
              <a:off x="3651794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48" name="Straight Connector 2447"/>
            <p:cNvCxnSpPr/>
            <p:nvPr/>
          </p:nvCxnSpPr>
          <p:spPr>
            <a:xfrm>
              <a:off x="3044499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9" name="Straight Connector 2448"/>
            <p:cNvCxnSpPr/>
            <p:nvPr/>
          </p:nvCxnSpPr>
          <p:spPr>
            <a:xfrm>
              <a:off x="3086649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50" name="Oval 2449"/>
            <p:cNvSpPr/>
            <p:nvPr/>
          </p:nvSpPr>
          <p:spPr>
            <a:xfrm>
              <a:off x="3017991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51" name="Straight Connector 2450"/>
            <p:cNvCxnSpPr/>
            <p:nvPr/>
          </p:nvCxnSpPr>
          <p:spPr>
            <a:xfrm>
              <a:off x="3138721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2" name="Straight Connector 2451"/>
            <p:cNvCxnSpPr/>
            <p:nvPr/>
          </p:nvCxnSpPr>
          <p:spPr>
            <a:xfrm>
              <a:off x="3180871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53" name="Oval 2452"/>
            <p:cNvSpPr/>
            <p:nvPr/>
          </p:nvSpPr>
          <p:spPr>
            <a:xfrm>
              <a:off x="3112213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54" name="Straight Connector 2453"/>
            <p:cNvCxnSpPr/>
            <p:nvPr/>
          </p:nvCxnSpPr>
          <p:spPr>
            <a:xfrm>
              <a:off x="323294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5" name="Straight Connector 2454"/>
            <p:cNvCxnSpPr/>
            <p:nvPr/>
          </p:nvCxnSpPr>
          <p:spPr>
            <a:xfrm>
              <a:off x="327509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56" name="Oval 2455"/>
            <p:cNvSpPr/>
            <p:nvPr/>
          </p:nvSpPr>
          <p:spPr>
            <a:xfrm>
              <a:off x="3206434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57" name="Straight Connector 2456"/>
            <p:cNvCxnSpPr/>
            <p:nvPr/>
          </p:nvCxnSpPr>
          <p:spPr>
            <a:xfrm>
              <a:off x="332716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8" name="Straight Connector 2457"/>
            <p:cNvCxnSpPr/>
            <p:nvPr/>
          </p:nvCxnSpPr>
          <p:spPr>
            <a:xfrm>
              <a:off x="336931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59" name="Oval 2458"/>
            <p:cNvSpPr/>
            <p:nvPr/>
          </p:nvSpPr>
          <p:spPr>
            <a:xfrm>
              <a:off x="3300656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60" name="Straight Connector 2459"/>
            <p:cNvCxnSpPr/>
            <p:nvPr/>
          </p:nvCxnSpPr>
          <p:spPr>
            <a:xfrm>
              <a:off x="342138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1" name="Straight Connector 2460"/>
            <p:cNvCxnSpPr/>
            <p:nvPr/>
          </p:nvCxnSpPr>
          <p:spPr>
            <a:xfrm>
              <a:off x="346353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2" name="Oval 2461"/>
            <p:cNvSpPr/>
            <p:nvPr/>
          </p:nvSpPr>
          <p:spPr>
            <a:xfrm>
              <a:off x="3394878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63" name="Straight Connector 2462"/>
            <p:cNvCxnSpPr/>
            <p:nvPr/>
          </p:nvCxnSpPr>
          <p:spPr>
            <a:xfrm>
              <a:off x="351560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4" name="Straight Connector 2463"/>
            <p:cNvCxnSpPr/>
            <p:nvPr/>
          </p:nvCxnSpPr>
          <p:spPr>
            <a:xfrm>
              <a:off x="355775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5" name="Oval 2464"/>
            <p:cNvSpPr/>
            <p:nvPr/>
          </p:nvSpPr>
          <p:spPr>
            <a:xfrm>
              <a:off x="3489100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66" name="Straight Connector 2465"/>
            <p:cNvCxnSpPr/>
            <p:nvPr/>
          </p:nvCxnSpPr>
          <p:spPr>
            <a:xfrm>
              <a:off x="360983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7" name="Straight Connector 2466"/>
            <p:cNvCxnSpPr/>
            <p:nvPr/>
          </p:nvCxnSpPr>
          <p:spPr>
            <a:xfrm>
              <a:off x="365198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8" name="Oval 2467"/>
            <p:cNvSpPr/>
            <p:nvPr/>
          </p:nvSpPr>
          <p:spPr>
            <a:xfrm>
              <a:off x="3583322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69" name="Straight Connector 2468"/>
            <p:cNvCxnSpPr/>
            <p:nvPr/>
          </p:nvCxnSpPr>
          <p:spPr>
            <a:xfrm>
              <a:off x="370028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0" name="Straight Connector 2469"/>
            <p:cNvCxnSpPr/>
            <p:nvPr/>
          </p:nvCxnSpPr>
          <p:spPr>
            <a:xfrm>
              <a:off x="3742431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71" name="Oval 2470"/>
            <p:cNvSpPr/>
            <p:nvPr/>
          </p:nvSpPr>
          <p:spPr>
            <a:xfrm>
              <a:off x="3673772" y="8208565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72" name="Straight Connector 2471"/>
            <p:cNvCxnSpPr/>
            <p:nvPr/>
          </p:nvCxnSpPr>
          <p:spPr>
            <a:xfrm flipV="1">
              <a:off x="299122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3" name="Straight Connector 2472"/>
            <p:cNvCxnSpPr/>
            <p:nvPr/>
          </p:nvCxnSpPr>
          <p:spPr>
            <a:xfrm flipV="1">
              <a:off x="304329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4" name="Straight Connector 2473"/>
            <p:cNvCxnSpPr/>
            <p:nvPr/>
          </p:nvCxnSpPr>
          <p:spPr>
            <a:xfrm flipV="1">
              <a:off x="308544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75" name="Oval 2474"/>
            <p:cNvSpPr/>
            <p:nvPr/>
          </p:nvSpPr>
          <p:spPr>
            <a:xfrm flipV="1">
              <a:off x="3016787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76" name="Straight Connector 2475"/>
            <p:cNvCxnSpPr/>
            <p:nvPr/>
          </p:nvCxnSpPr>
          <p:spPr>
            <a:xfrm flipV="1">
              <a:off x="313751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7" name="Straight Connector 2476"/>
            <p:cNvCxnSpPr/>
            <p:nvPr/>
          </p:nvCxnSpPr>
          <p:spPr>
            <a:xfrm flipV="1">
              <a:off x="317966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78" name="Oval 2477"/>
            <p:cNvSpPr/>
            <p:nvPr/>
          </p:nvSpPr>
          <p:spPr>
            <a:xfrm flipV="1">
              <a:off x="3111009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79" name="Straight Connector 2478"/>
            <p:cNvCxnSpPr/>
            <p:nvPr/>
          </p:nvCxnSpPr>
          <p:spPr>
            <a:xfrm flipV="1">
              <a:off x="323173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0" name="Straight Connector 2479"/>
            <p:cNvCxnSpPr/>
            <p:nvPr/>
          </p:nvCxnSpPr>
          <p:spPr>
            <a:xfrm flipV="1">
              <a:off x="327388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1" name="Oval 2480"/>
            <p:cNvSpPr/>
            <p:nvPr/>
          </p:nvSpPr>
          <p:spPr>
            <a:xfrm flipV="1">
              <a:off x="3205231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82" name="Straight Connector 2481"/>
            <p:cNvCxnSpPr/>
            <p:nvPr/>
          </p:nvCxnSpPr>
          <p:spPr>
            <a:xfrm flipV="1">
              <a:off x="332596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3" name="Straight Connector 2482"/>
            <p:cNvCxnSpPr/>
            <p:nvPr/>
          </p:nvCxnSpPr>
          <p:spPr>
            <a:xfrm flipV="1">
              <a:off x="336811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4" name="Oval 2483"/>
            <p:cNvSpPr/>
            <p:nvPr/>
          </p:nvSpPr>
          <p:spPr>
            <a:xfrm flipV="1">
              <a:off x="3299452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85" name="Straight Connector 2484"/>
            <p:cNvCxnSpPr/>
            <p:nvPr/>
          </p:nvCxnSpPr>
          <p:spPr>
            <a:xfrm flipV="1">
              <a:off x="342018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6" name="Straight Connector 2485"/>
            <p:cNvCxnSpPr/>
            <p:nvPr/>
          </p:nvCxnSpPr>
          <p:spPr>
            <a:xfrm flipV="1">
              <a:off x="346233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7" name="Oval 2486"/>
            <p:cNvSpPr/>
            <p:nvPr/>
          </p:nvSpPr>
          <p:spPr>
            <a:xfrm flipV="1">
              <a:off x="3393675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88" name="Straight Connector 2487"/>
            <p:cNvCxnSpPr/>
            <p:nvPr/>
          </p:nvCxnSpPr>
          <p:spPr>
            <a:xfrm flipV="1">
              <a:off x="351440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9" name="Straight Connector 2488"/>
            <p:cNvCxnSpPr/>
            <p:nvPr/>
          </p:nvCxnSpPr>
          <p:spPr>
            <a:xfrm flipV="1">
              <a:off x="355655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90" name="Oval 2489"/>
            <p:cNvSpPr/>
            <p:nvPr/>
          </p:nvSpPr>
          <p:spPr>
            <a:xfrm flipV="1">
              <a:off x="3487896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91" name="Straight Connector 2490"/>
            <p:cNvCxnSpPr/>
            <p:nvPr/>
          </p:nvCxnSpPr>
          <p:spPr>
            <a:xfrm flipV="1">
              <a:off x="360862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2" name="Straight Connector 2491"/>
            <p:cNvCxnSpPr/>
            <p:nvPr/>
          </p:nvCxnSpPr>
          <p:spPr>
            <a:xfrm flipV="1">
              <a:off x="365077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93" name="Oval 2492"/>
            <p:cNvSpPr/>
            <p:nvPr/>
          </p:nvSpPr>
          <p:spPr>
            <a:xfrm flipV="1">
              <a:off x="3582120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494" name="Straight Connector 2493"/>
            <p:cNvCxnSpPr/>
            <p:nvPr/>
          </p:nvCxnSpPr>
          <p:spPr>
            <a:xfrm flipV="1">
              <a:off x="3699073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5" name="Straight Connector 2494"/>
            <p:cNvCxnSpPr/>
            <p:nvPr/>
          </p:nvCxnSpPr>
          <p:spPr>
            <a:xfrm flipV="1">
              <a:off x="374122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96" name="Oval 2495"/>
            <p:cNvSpPr/>
            <p:nvPr/>
          </p:nvSpPr>
          <p:spPr>
            <a:xfrm flipV="1">
              <a:off x="3672569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497" name="Rectangle 2496"/>
            <p:cNvSpPr/>
            <p:nvPr/>
          </p:nvSpPr>
          <p:spPr>
            <a:xfrm>
              <a:off x="3739625" y="8171309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98" name="Straight Connector 2497"/>
            <p:cNvCxnSpPr/>
            <p:nvPr/>
          </p:nvCxnSpPr>
          <p:spPr>
            <a:xfrm>
              <a:off x="4867114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9" name="Straight Connector 2498"/>
            <p:cNvCxnSpPr/>
            <p:nvPr/>
          </p:nvCxnSpPr>
          <p:spPr>
            <a:xfrm>
              <a:off x="4909264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0" name="Oval 2499"/>
            <p:cNvSpPr/>
            <p:nvPr/>
          </p:nvSpPr>
          <p:spPr>
            <a:xfrm>
              <a:off x="4840606" y="816845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01" name="Straight Connector 2500"/>
            <p:cNvCxnSpPr/>
            <p:nvPr/>
          </p:nvCxnSpPr>
          <p:spPr>
            <a:xfrm flipV="1">
              <a:off x="4867114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2" name="Straight Connector 2501"/>
            <p:cNvCxnSpPr/>
            <p:nvPr/>
          </p:nvCxnSpPr>
          <p:spPr>
            <a:xfrm flipV="1">
              <a:off x="4909265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3" name="Oval 2502"/>
            <p:cNvSpPr/>
            <p:nvPr/>
          </p:nvSpPr>
          <p:spPr>
            <a:xfrm flipV="1">
              <a:off x="4840606" y="8608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04" name="Straight Connector 2503"/>
            <p:cNvCxnSpPr/>
            <p:nvPr/>
          </p:nvCxnSpPr>
          <p:spPr>
            <a:xfrm>
              <a:off x="4961818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5" name="Straight Connector 2504"/>
            <p:cNvCxnSpPr/>
            <p:nvPr/>
          </p:nvCxnSpPr>
          <p:spPr>
            <a:xfrm>
              <a:off x="5003968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6" name="Oval 2505"/>
            <p:cNvSpPr/>
            <p:nvPr/>
          </p:nvSpPr>
          <p:spPr>
            <a:xfrm>
              <a:off x="4935310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07" name="Straight Connector 2506"/>
            <p:cNvCxnSpPr/>
            <p:nvPr/>
          </p:nvCxnSpPr>
          <p:spPr>
            <a:xfrm>
              <a:off x="5056040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8" name="Straight Connector 2507"/>
            <p:cNvCxnSpPr/>
            <p:nvPr/>
          </p:nvCxnSpPr>
          <p:spPr>
            <a:xfrm>
              <a:off x="5098190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09" name="Oval 2508"/>
            <p:cNvSpPr/>
            <p:nvPr/>
          </p:nvSpPr>
          <p:spPr>
            <a:xfrm>
              <a:off x="5029532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10" name="Straight Connector 2509"/>
            <p:cNvCxnSpPr/>
            <p:nvPr/>
          </p:nvCxnSpPr>
          <p:spPr>
            <a:xfrm>
              <a:off x="5150261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1" name="Straight Connector 2510"/>
            <p:cNvCxnSpPr/>
            <p:nvPr/>
          </p:nvCxnSpPr>
          <p:spPr>
            <a:xfrm>
              <a:off x="5192411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12" name="Oval 2511"/>
            <p:cNvSpPr/>
            <p:nvPr/>
          </p:nvSpPr>
          <p:spPr>
            <a:xfrm>
              <a:off x="5123753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13" name="Straight Connector 2512"/>
            <p:cNvCxnSpPr/>
            <p:nvPr/>
          </p:nvCxnSpPr>
          <p:spPr>
            <a:xfrm>
              <a:off x="5244484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4" name="Straight Connector 2513"/>
            <p:cNvCxnSpPr/>
            <p:nvPr/>
          </p:nvCxnSpPr>
          <p:spPr>
            <a:xfrm>
              <a:off x="5286634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15" name="Oval 2514"/>
            <p:cNvSpPr/>
            <p:nvPr/>
          </p:nvSpPr>
          <p:spPr>
            <a:xfrm>
              <a:off x="5217976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16" name="Straight Connector 2515"/>
            <p:cNvCxnSpPr/>
            <p:nvPr/>
          </p:nvCxnSpPr>
          <p:spPr>
            <a:xfrm flipV="1">
              <a:off x="4961818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7" name="Straight Connector 2516"/>
            <p:cNvCxnSpPr/>
            <p:nvPr/>
          </p:nvCxnSpPr>
          <p:spPr>
            <a:xfrm flipV="1">
              <a:off x="5003969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18" name="Oval 2517"/>
            <p:cNvSpPr/>
            <p:nvPr/>
          </p:nvSpPr>
          <p:spPr>
            <a:xfrm flipV="1">
              <a:off x="4935310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19" name="Straight Connector 2518"/>
            <p:cNvCxnSpPr/>
            <p:nvPr/>
          </p:nvCxnSpPr>
          <p:spPr>
            <a:xfrm flipV="1">
              <a:off x="5056039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0" name="Straight Connector 2519"/>
            <p:cNvCxnSpPr/>
            <p:nvPr/>
          </p:nvCxnSpPr>
          <p:spPr>
            <a:xfrm flipV="1">
              <a:off x="5098189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21" name="Oval 2520"/>
            <p:cNvSpPr/>
            <p:nvPr/>
          </p:nvSpPr>
          <p:spPr>
            <a:xfrm flipV="1">
              <a:off x="5029532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22" name="Straight Connector 2521"/>
            <p:cNvCxnSpPr/>
            <p:nvPr/>
          </p:nvCxnSpPr>
          <p:spPr>
            <a:xfrm flipV="1">
              <a:off x="5150262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3" name="Straight Connector 2522"/>
            <p:cNvCxnSpPr/>
            <p:nvPr/>
          </p:nvCxnSpPr>
          <p:spPr>
            <a:xfrm flipV="1">
              <a:off x="5192412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24" name="Oval 2523"/>
            <p:cNvSpPr/>
            <p:nvPr/>
          </p:nvSpPr>
          <p:spPr>
            <a:xfrm flipV="1">
              <a:off x="5123753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25" name="Straight Connector 2524"/>
            <p:cNvCxnSpPr/>
            <p:nvPr/>
          </p:nvCxnSpPr>
          <p:spPr>
            <a:xfrm flipV="1">
              <a:off x="5244482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6" name="Straight Connector 2525"/>
            <p:cNvCxnSpPr/>
            <p:nvPr/>
          </p:nvCxnSpPr>
          <p:spPr>
            <a:xfrm flipV="1">
              <a:off x="5286633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27" name="Oval 2526"/>
            <p:cNvSpPr/>
            <p:nvPr/>
          </p:nvSpPr>
          <p:spPr>
            <a:xfrm flipV="1">
              <a:off x="5217976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28" name="Straight Connector 2527"/>
            <p:cNvCxnSpPr/>
            <p:nvPr/>
          </p:nvCxnSpPr>
          <p:spPr>
            <a:xfrm>
              <a:off x="4895688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9" name="Straight Connector 2528"/>
            <p:cNvCxnSpPr/>
            <p:nvPr/>
          </p:nvCxnSpPr>
          <p:spPr>
            <a:xfrm>
              <a:off x="4937839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30" name="Oval 2529"/>
            <p:cNvSpPr/>
            <p:nvPr/>
          </p:nvSpPr>
          <p:spPr>
            <a:xfrm>
              <a:off x="4869180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31" name="Straight Connector 2530"/>
            <p:cNvCxnSpPr/>
            <p:nvPr/>
          </p:nvCxnSpPr>
          <p:spPr>
            <a:xfrm>
              <a:off x="4989910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2" name="Straight Connector 2531"/>
            <p:cNvCxnSpPr/>
            <p:nvPr/>
          </p:nvCxnSpPr>
          <p:spPr>
            <a:xfrm>
              <a:off x="5032061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33" name="Oval 2532"/>
            <p:cNvSpPr/>
            <p:nvPr/>
          </p:nvSpPr>
          <p:spPr>
            <a:xfrm>
              <a:off x="4963402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34" name="Straight Connector 2533"/>
            <p:cNvCxnSpPr/>
            <p:nvPr/>
          </p:nvCxnSpPr>
          <p:spPr>
            <a:xfrm>
              <a:off x="5084132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5" name="Straight Connector 2534"/>
            <p:cNvCxnSpPr/>
            <p:nvPr/>
          </p:nvCxnSpPr>
          <p:spPr>
            <a:xfrm>
              <a:off x="5126283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36" name="Oval 2535"/>
            <p:cNvSpPr/>
            <p:nvPr/>
          </p:nvSpPr>
          <p:spPr>
            <a:xfrm>
              <a:off x="5057625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37" name="Straight Connector 2536"/>
            <p:cNvCxnSpPr/>
            <p:nvPr/>
          </p:nvCxnSpPr>
          <p:spPr>
            <a:xfrm>
              <a:off x="5178354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8" name="Straight Connector 2537"/>
            <p:cNvCxnSpPr/>
            <p:nvPr/>
          </p:nvCxnSpPr>
          <p:spPr>
            <a:xfrm>
              <a:off x="5220505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39" name="Oval 2538"/>
            <p:cNvSpPr/>
            <p:nvPr/>
          </p:nvSpPr>
          <p:spPr>
            <a:xfrm>
              <a:off x="5151847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40" name="Straight Connector 2539"/>
            <p:cNvCxnSpPr/>
            <p:nvPr/>
          </p:nvCxnSpPr>
          <p:spPr>
            <a:xfrm flipV="1">
              <a:off x="4895688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1" name="Straight Connector 2540"/>
            <p:cNvCxnSpPr/>
            <p:nvPr/>
          </p:nvCxnSpPr>
          <p:spPr>
            <a:xfrm flipV="1">
              <a:off x="4937839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2" name="Oval 2541"/>
            <p:cNvSpPr/>
            <p:nvPr/>
          </p:nvSpPr>
          <p:spPr>
            <a:xfrm flipV="1">
              <a:off x="4869180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43" name="Straight Connector 2542"/>
            <p:cNvCxnSpPr/>
            <p:nvPr/>
          </p:nvCxnSpPr>
          <p:spPr>
            <a:xfrm flipV="1">
              <a:off x="4989910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4" name="Straight Connector 2543"/>
            <p:cNvCxnSpPr/>
            <p:nvPr/>
          </p:nvCxnSpPr>
          <p:spPr>
            <a:xfrm flipV="1">
              <a:off x="5032061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5" name="Oval 2544"/>
            <p:cNvSpPr/>
            <p:nvPr/>
          </p:nvSpPr>
          <p:spPr>
            <a:xfrm flipV="1">
              <a:off x="4963402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46" name="Straight Connector 2545"/>
            <p:cNvCxnSpPr/>
            <p:nvPr/>
          </p:nvCxnSpPr>
          <p:spPr>
            <a:xfrm flipV="1">
              <a:off x="5084132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7" name="Straight Connector 2546"/>
            <p:cNvCxnSpPr/>
            <p:nvPr/>
          </p:nvCxnSpPr>
          <p:spPr>
            <a:xfrm flipV="1">
              <a:off x="5126283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8" name="Oval 2547"/>
            <p:cNvSpPr/>
            <p:nvPr/>
          </p:nvSpPr>
          <p:spPr>
            <a:xfrm flipV="1">
              <a:off x="5057625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49" name="Straight Connector 2548"/>
            <p:cNvCxnSpPr/>
            <p:nvPr/>
          </p:nvCxnSpPr>
          <p:spPr>
            <a:xfrm flipV="1">
              <a:off x="5178354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0" name="Straight Connector 2549"/>
            <p:cNvCxnSpPr/>
            <p:nvPr/>
          </p:nvCxnSpPr>
          <p:spPr>
            <a:xfrm flipV="1">
              <a:off x="5220504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51" name="Oval 2550"/>
            <p:cNvSpPr/>
            <p:nvPr/>
          </p:nvSpPr>
          <p:spPr>
            <a:xfrm flipV="1">
              <a:off x="5151847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52" name="Straight Connector 2551"/>
            <p:cNvCxnSpPr/>
            <p:nvPr/>
          </p:nvCxnSpPr>
          <p:spPr>
            <a:xfrm>
              <a:off x="5342777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3" name="Straight Connector 2552"/>
            <p:cNvCxnSpPr/>
            <p:nvPr/>
          </p:nvCxnSpPr>
          <p:spPr>
            <a:xfrm>
              <a:off x="5384927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54" name="Oval 2553"/>
            <p:cNvSpPr/>
            <p:nvPr/>
          </p:nvSpPr>
          <p:spPr>
            <a:xfrm>
              <a:off x="5316269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55" name="Straight Connector 2554"/>
            <p:cNvCxnSpPr/>
            <p:nvPr/>
          </p:nvCxnSpPr>
          <p:spPr>
            <a:xfrm>
              <a:off x="5437000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6" name="Straight Connector 2555"/>
            <p:cNvCxnSpPr/>
            <p:nvPr/>
          </p:nvCxnSpPr>
          <p:spPr>
            <a:xfrm>
              <a:off x="5479150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57" name="Oval 2556"/>
            <p:cNvSpPr/>
            <p:nvPr/>
          </p:nvSpPr>
          <p:spPr>
            <a:xfrm>
              <a:off x="5410492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58" name="Straight Connector 2557"/>
            <p:cNvCxnSpPr/>
            <p:nvPr/>
          </p:nvCxnSpPr>
          <p:spPr>
            <a:xfrm>
              <a:off x="5531222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9" name="Straight Connector 2558"/>
            <p:cNvCxnSpPr/>
            <p:nvPr/>
          </p:nvCxnSpPr>
          <p:spPr>
            <a:xfrm>
              <a:off x="5573372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0" name="Oval 2559"/>
            <p:cNvSpPr/>
            <p:nvPr/>
          </p:nvSpPr>
          <p:spPr>
            <a:xfrm>
              <a:off x="5504714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61" name="Straight Connector 2560"/>
            <p:cNvCxnSpPr/>
            <p:nvPr/>
          </p:nvCxnSpPr>
          <p:spPr>
            <a:xfrm>
              <a:off x="5625443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2" name="Straight Connector 2561"/>
            <p:cNvCxnSpPr/>
            <p:nvPr/>
          </p:nvCxnSpPr>
          <p:spPr>
            <a:xfrm>
              <a:off x="5667593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3" name="Oval 2562"/>
            <p:cNvSpPr/>
            <p:nvPr/>
          </p:nvSpPr>
          <p:spPr>
            <a:xfrm>
              <a:off x="5598935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64" name="Straight Connector 2563"/>
            <p:cNvCxnSpPr/>
            <p:nvPr/>
          </p:nvCxnSpPr>
          <p:spPr>
            <a:xfrm flipV="1">
              <a:off x="5342777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5" name="Straight Connector 2564"/>
            <p:cNvCxnSpPr/>
            <p:nvPr/>
          </p:nvCxnSpPr>
          <p:spPr>
            <a:xfrm flipV="1">
              <a:off x="5384928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6" name="Oval 2565"/>
            <p:cNvSpPr/>
            <p:nvPr/>
          </p:nvSpPr>
          <p:spPr>
            <a:xfrm flipV="1">
              <a:off x="5316269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67" name="Straight Connector 2566"/>
            <p:cNvCxnSpPr/>
            <p:nvPr/>
          </p:nvCxnSpPr>
          <p:spPr>
            <a:xfrm flipV="1">
              <a:off x="5436999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8" name="Straight Connector 2567"/>
            <p:cNvCxnSpPr/>
            <p:nvPr/>
          </p:nvCxnSpPr>
          <p:spPr>
            <a:xfrm flipV="1">
              <a:off x="5479150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9" name="Oval 2568"/>
            <p:cNvSpPr/>
            <p:nvPr/>
          </p:nvSpPr>
          <p:spPr>
            <a:xfrm flipV="1">
              <a:off x="5410492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70" name="Straight Connector 2569"/>
            <p:cNvCxnSpPr/>
            <p:nvPr/>
          </p:nvCxnSpPr>
          <p:spPr>
            <a:xfrm flipV="1">
              <a:off x="5531221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1" name="Straight Connector 2570"/>
            <p:cNvCxnSpPr/>
            <p:nvPr/>
          </p:nvCxnSpPr>
          <p:spPr>
            <a:xfrm flipV="1">
              <a:off x="5573372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72" name="Oval 2571"/>
            <p:cNvSpPr/>
            <p:nvPr/>
          </p:nvSpPr>
          <p:spPr>
            <a:xfrm flipV="1">
              <a:off x="5504714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73" name="Straight Connector 2572"/>
            <p:cNvCxnSpPr/>
            <p:nvPr/>
          </p:nvCxnSpPr>
          <p:spPr>
            <a:xfrm flipV="1">
              <a:off x="5625443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4" name="Straight Connector 2573"/>
            <p:cNvCxnSpPr/>
            <p:nvPr/>
          </p:nvCxnSpPr>
          <p:spPr>
            <a:xfrm flipV="1">
              <a:off x="5667593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75" name="Oval 2574"/>
            <p:cNvSpPr/>
            <p:nvPr/>
          </p:nvSpPr>
          <p:spPr>
            <a:xfrm flipV="1">
              <a:off x="5598935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76" name="Straight Connector 2575"/>
            <p:cNvCxnSpPr/>
            <p:nvPr/>
          </p:nvCxnSpPr>
          <p:spPr>
            <a:xfrm>
              <a:off x="527430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7" name="Straight Connector 2576"/>
            <p:cNvCxnSpPr/>
            <p:nvPr/>
          </p:nvCxnSpPr>
          <p:spPr>
            <a:xfrm>
              <a:off x="531645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78" name="Oval 2577"/>
            <p:cNvSpPr/>
            <p:nvPr/>
          </p:nvSpPr>
          <p:spPr>
            <a:xfrm>
              <a:off x="5247797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79" name="Straight Connector 2578"/>
            <p:cNvCxnSpPr/>
            <p:nvPr/>
          </p:nvCxnSpPr>
          <p:spPr>
            <a:xfrm>
              <a:off x="5368527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0" name="Straight Connector 2579"/>
            <p:cNvCxnSpPr/>
            <p:nvPr/>
          </p:nvCxnSpPr>
          <p:spPr>
            <a:xfrm>
              <a:off x="5410677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81" name="Oval 2580"/>
            <p:cNvSpPr/>
            <p:nvPr/>
          </p:nvSpPr>
          <p:spPr>
            <a:xfrm>
              <a:off x="5342019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82" name="Straight Connector 2581"/>
            <p:cNvCxnSpPr/>
            <p:nvPr/>
          </p:nvCxnSpPr>
          <p:spPr>
            <a:xfrm>
              <a:off x="5462749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3" name="Straight Connector 2582"/>
            <p:cNvCxnSpPr/>
            <p:nvPr/>
          </p:nvCxnSpPr>
          <p:spPr>
            <a:xfrm>
              <a:off x="5504899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84" name="Oval 2583"/>
            <p:cNvSpPr/>
            <p:nvPr/>
          </p:nvSpPr>
          <p:spPr>
            <a:xfrm>
              <a:off x="5436241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85" name="Straight Connector 2584"/>
            <p:cNvCxnSpPr/>
            <p:nvPr/>
          </p:nvCxnSpPr>
          <p:spPr>
            <a:xfrm>
              <a:off x="5556970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6" name="Straight Connector 2585"/>
            <p:cNvCxnSpPr/>
            <p:nvPr/>
          </p:nvCxnSpPr>
          <p:spPr>
            <a:xfrm>
              <a:off x="5599120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87" name="Oval 2586"/>
            <p:cNvSpPr/>
            <p:nvPr/>
          </p:nvSpPr>
          <p:spPr>
            <a:xfrm>
              <a:off x="5530462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88" name="Straight Connector 2587"/>
            <p:cNvCxnSpPr/>
            <p:nvPr/>
          </p:nvCxnSpPr>
          <p:spPr>
            <a:xfrm flipV="1">
              <a:off x="5273100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9" name="Straight Connector 2588"/>
            <p:cNvCxnSpPr/>
            <p:nvPr/>
          </p:nvCxnSpPr>
          <p:spPr>
            <a:xfrm flipV="1">
              <a:off x="5315251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0" name="Oval 2589"/>
            <p:cNvSpPr/>
            <p:nvPr/>
          </p:nvSpPr>
          <p:spPr>
            <a:xfrm flipV="1">
              <a:off x="5246593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91" name="Straight Connector 2590"/>
            <p:cNvCxnSpPr/>
            <p:nvPr/>
          </p:nvCxnSpPr>
          <p:spPr>
            <a:xfrm flipV="1">
              <a:off x="5367322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2" name="Straight Connector 2591"/>
            <p:cNvCxnSpPr/>
            <p:nvPr/>
          </p:nvCxnSpPr>
          <p:spPr>
            <a:xfrm flipV="1">
              <a:off x="5409473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3" name="Oval 2592"/>
            <p:cNvSpPr/>
            <p:nvPr/>
          </p:nvSpPr>
          <p:spPr>
            <a:xfrm flipV="1">
              <a:off x="5340815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94" name="Straight Connector 2593"/>
            <p:cNvCxnSpPr/>
            <p:nvPr/>
          </p:nvCxnSpPr>
          <p:spPr>
            <a:xfrm flipV="1">
              <a:off x="5461544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5" name="Straight Connector 2594"/>
            <p:cNvCxnSpPr/>
            <p:nvPr/>
          </p:nvCxnSpPr>
          <p:spPr>
            <a:xfrm flipV="1">
              <a:off x="5503695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6" name="Oval 2595"/>
            <p:cNvSpPr/>
            <p:nvPr/>
          </p:nvSpPr>
          <p:spPr>
            <a:xfrm flipV="1">
              <a:off x="5435037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597" name="Straight Connector 2596"/>
            <p:cNvCxnSpPr/>
            <p:nvPr/>
          </p:nvCxnSpPr>
          <p:spPr>
            <a:xfrm flipV="1">
              <a:off x="5555766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8" name="Straight Connector 2597"/>
            <p:cNvCxnSpPr/>
            <p:nvPr/>
          </p:nvCxnSpPr>
          <p:spPr>
            <a:xfrm flipV="1">
              <a:off x="5597917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99" name="Oval 2598"/>
            <p:cNvSpPr/>
            <p:nvPr/>
          </p:nvSpPr>
          <p:spPr>
            <a:xfrm flipV="1">
              <a:off x="5529258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600" name="Rectangle 2599"/>
            <p:cNvSpPr/>
            <p:nvPr/>
          </p:nvSpPr>
          <p:spPr>
            <a:xfrm>
              <a:off x="4810201" y="815078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01" name="Straight Connector 2600"/>
            <p:cNvCxnSpPr/>
            <p:nvPr/>
          </p:nvCxnSpPr>
          <p:spPr>
            <a:xfrm>
              <a:off x="604210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2" name="Straight Connector 2601"/>
            <p:cNvCxnSpPr/>
            <p:nvPr/>
          </p:nvCxnSpPr>
          <p:spPr>
            <a:xfrm>
              <a:off x="6084252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03" name="Oval 2602"/>
            <p:cNvSpPr/>
            <p:nvPr/>
          </p:nvSpPr>
          <p:spPr>
            <a:xfrm>
              <a:off x="6015594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04" name="Straight Connector 2603"/>
            <p:cNvCxnSpPr/>
            <p:nvPr/>
          </p:nvCxnSpPr>
          <p:spPr>
            <a:xfrm>
              <a:off x="6136324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5" name="Straight Connector 2604"/>
            <p:cNvCxnSpPr/>
            <p:nvPr/>
          </p:nvCxnSpPr>
          <p:spPr>
            <a:xfrm>
              <a:off x="6178474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06" name="Oval 2605"/>
            <p:cNvSpPr/>
            <p:nvPr/>
          </p:nvSpPr>
          <p:spPr>
            <a:xfrm>
              <a:off x="6109816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07" name="Straight Connector 2606"/>
            <p:cNvCxnSpPr/>
            <p:nvPr/>
          </p:nvCxnSpPr>
          <p:spPr>
            <a:xfrm>
              <a:off x="623054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8" name="Straight Connector 2607"/>
            <p:cNvCxnSpPr/>
            <p:nvPr/>
          </p:nvCxnSpPr>
          <p:spPr>
            <a:xfrm>
              <a:off x="627269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09" name="Oval 2608"/>
            <p:cNvSpPr/>
            <p:nvPr/>
          </p:nvSpPr>
          <p:spPr>
            <a:xfrm>
              <a:off x="6204037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10" name="Straight Connector 2609"/>
            <p:cNvCxnSpPr/>
            <p:nvPr/>
          </p:nvCxnSpPr>
          <p:spPr>
            <a:xfrm>
              <a:off x="632476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1" name="Straight Connector 2610"/>
            <p:cNvCxnSpPr/>
            <p:nvPr/>
          </p:nvCxnSpPr>
          <p:spPr>
            <a:xfrm>
              <a:off x="636691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2" name="Oval 2611"/>
            <p:cNvSpPr/>
            <p:nvPr/>
          </p:nvSpPr>
          <p:spPr>
            <a:xfrm>
              <a:off x="6298259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13" name="Straight Connector 2612"/>
            <p:cNvCxnSpPr/>
            <p:nvPr/>
          </p:nvCxnSpPr>
          <p:spPr>
            <a:xfrm>
              <a:off x="641898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4" name="Straight Connector 2613"/>
            <p:cNvCxnSpPr/>
            <p:nvPr/>
          </p:nvCxnSpPr>
          <p:spPr>
            <a:xfrm>
              <a:off x="646113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5" name="Oval 2614"/>
            <p:cNvSpPr/>
            <p:nvPr/>
          </p:nvSpPr>
          <p:spPr>
            <a:xfrm>
              <a:off x="6392481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16" name="Straight Connector 2615"/>
            <p:cNvCxnSpPr/>
            <p:nvPr/>
          </p:nvCxnSpPr>
          <p:spPr>
            <a:xfrm>
              <a:off x="651321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7" name="Straight Connector 2616"/>
            <p:cNvCxnSpPr/>
            <p:nvPr/>
          </p:nvCxnSpPr>
          <p:spPr>
            <a:xfrm>
              <a:off x="655536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18" name="Oval 2617"/>
            <p:cNvSpPr/>
            <p:nvPr/>
          </p:nvSpPr>
          <p:spPr>
            <a:xfrm>
              <a:off x="6486703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19" name="Straight Connector 2618"/>
            <p:cNvCxnSpPr/>
            <p:nvPr/>
          </p:nvCxnSpPr>
          <p:spPr>
            <a:xfrm>
              <a:off x="660743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0" name="Straight Connector 2619"/>
            <p:cNvCxnSpPr/>
            <p:nvPr/>
          </p:nvCxnSpPr>
          <p:spPr>
            <a:xfrm>
              <a:off x="664958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1" name="Oval 2620"/>
            <p:cNvSpPr/>
            <p:nvPr/>
          </p:nvSpPr>
          <p:spPr>
            <a:xfrm>
              <a:off x="6580925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22" name="Straight Connector 2621"/>
            <p:cNvCxnSpPr/>
            <p:nvPr/>
          </p:nvCxnSpPr>
          <p:spPr>
            <a:xfrm>
              <a:off x="6701654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3" name="Straight Connector 2622"/>
            <p:cNvCxnSpPr/>
            <p:nvPr/>
          </p:nvCxnSpPr>
          <p:spPr>
            <a:xfrm>
              <a:off x="6743804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4" name="Oval 2623"/>
            <p:cNvSpPr/>
            <p:nvPr/>
          </p:nvSpPr>
          <p:spPr>
            <a:xfrm>
              <a:off x="6675146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25" name="Straight Connector 2624"/>
            <p:cNvCxnSpPr/>
            <p:nvPr/>
          </p:nvCxnSpPr>
          <p:spPr>
            <a:xfrm flipV="1">
              <a:off x="6042101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6" name="Straight Connector 2625"/>
            <p:cNvCxnSpPr/>
            <p:nvPr/>
          </p:nvCxnSpPr>
          <p:spPr>
            <a:xfrm flipV="1">
              <a:off x="608425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7" name="Oval 2626"/>
            <p:cNvSpPr/>
            <p:nvPr/>
          </p:nvSpPr>
          <p:spPr>
            <a:xfrm flipV="1">
              <a:off x="6015594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28" name="Straight Connector 2627"/>
            <p:cNvCxnSpPr/>
            <p:nvPr/>
          </p:nvCxnSpPr>
          <p:spPr>
            <a:xfrm flipV="1">
              <a:off x="6136323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9" name="Straight Connector 2628"/>
            <p:cNvCxnSpPr/>
            <p:nvPr/>
          </p:nvCxnSpPr>
          <p:spPr>
            <a:xfrm flipV="1">
              <a:off x="6178474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0" name="Oval 2629"/>
            <p:cNvSpPr/>
            <p:nvPr/>
          </p:nvSpPr>
          <p:spPr>
            <a:xfrm flipV="1">
              <a:off x="6109816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31" name="Straight Connector 2630"/>
            <p:cNvCxnSpPr/>
            <p:nvPr/>
          </p:nvCxnSpPr>
          <p:spPr>
            <a:xfrm flipV="1">
              <a:off x="6230545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2" name="Straight Connector 2631"/>
            <p:cNvCxnSpPr/>
            <p:nvPr/>
          </p:nvCxnSpPr>
          <p:spPr>
            <a:xfrm flipV="1">
              <a:off x="6272696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3" name="Oval 2632"/>
            <p:cNvSpPr/>
            <p:nvPr/>
          </p:nvSpPr>
          <p:spPr>
            <a:xfrm flipV="1">
              <a:off x="6204037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34" name="Straight Connector 2633"/>
            <p:cNvCxnSpPr/>
            <p:nvPr/>
          </p:nvCxnSpPr>
          <p:spPr>
            <a:xfrm flipV="1">
              <a:off x="6324767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5" name="Straight Connector 2634"/>
            <p:cNvCxnSpPr/>
            <p:nvPr/>
          </p:nvCxnSpPr>
          <p:spPr>
            <a:xfrm flipV="1">
              <a:off x="6366917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6" name="Oval 2635"/>
            <p:cNvSpPr/>
            <p:nvPr/>
          </p:nvSpPr>
          <p:spPr>
            <a:xfrm flipV="1">
              <a:off x="6298259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37" name="Straight Connector 2636"/>
            <p:cNvCxnSpPr/>
            <p:nvPr/>
          </p:nvCxnSpPr>
          <p:spPr>
            <a:xfrm flipV="1">
              <a:off x="6418988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8" name="Straight Connector 2637"/>
            <p:cNvCxnSpPr/>
            <p:nvPr/>
          </p:nvCxnSpPr>
          <p:spPr>
            <a:xfrm flipV="1">
              <a:off x="6461139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9" name="Oval 2638"/>
            <p:cNvSpPr/>
            <p:nvPr/>
          </p:nvSpPr>
          <p:spPr>
            <a:xfrm flipV="1">
              <a:off x="6392481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40" name="Straight Connector 2639"/>
            <p:cNvCxnSpPr/>
            <p:nvPr/>
          </p:nvCxnSpPr>
          <p:spPr>
            <a:xfrm flipV="1">
              <a:off x="651321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1" name="Straight Connector 2640"/>
            <p:cNvCxnSpPr/>
            <p:nvPr/>
          </p:nvCxnSpPr>
          <p:spPr>
            <a:xfrm flipV="1">
              <a:off x="6555361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2" name="Oval 2641"/>
            <p:cNvSpPr/>
            <p:nvPr/>
          </p:nvSpPr>
          <p:spPr>
            <a:xfrm flipV="1">
              <a:off x="6486703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43" name="Straight Connector 2642"/>
            <p:cNvCxnSpPr/>
            <p:nvPr/>
          </p:nvCxnSpPr>
          <p:spPr>
            <a:xfrm flipV="1">
              <a:off x="660743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4" name="Straight Connector 2643"/>
            <p:cNvCxnSpPr/>
            <p:nvPr/>
          </p:nvCxnSpPr>
          <p:spPr>
            <a:xfrm flipV="1">
              <a:off x="6649583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5" name="Oval 2644"/>
            <p:cNvSpPr/>
            <p:nvPr/>
          </p:nvSpPr>
          <p:spPr>
            <a:xfrm flipV="1">
              <a:off x="6580925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46" name="Straight Connector 2645"/>
            <p:cNvCxnSpPr/>
            <p:nvPr/>
          </p:nvCxnSpPr>
          <p:spPr>
            <a:xfrm flipV="1">
              <a:off x="6701654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7" name="Straight Connector 2646"/>
            <p:cNvCxnSpPr/>
            <p:nvPr/>
          </p:nvCxnSpPr>
          <p:spPr>
            <a:xfrm flipV="1">
              <a:off x="6743804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48" name="Oval 2647"/>
            <p:cNvSpPr/>
            <p:nvPr/>
          </p:nvSpPr>
          <p:spPr>
            <a:xfrm flipV="1">
              <a:off x="6675146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49" name="Straight Connector 2648"/>
            <p:cNvCxnSpPr/>
            <p:nvPr/>
          </p:nvCxnSpPr>
          <p:spPr>
            <a:xfrm>
              <a:off x="6067851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0" name="Straight Connector 2649"/>
            <p:cNvCxnSpPr/>
            <p:nvPr/>
          </p:nvCxnSpPr>
          <p:spPr>
            <a:xfrm>
              <a:off x="6110001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51" name="Oval 2650"/>
            <p:cNvSpPr/>
            <p:nvPr/>
          </p:nvSpPr>
          <p:spPr>
            <a:xfrm>
              <a:off x="6041343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52" name="Straight Connector 2651"/>
            <p:cNvCxnSpPr/>
            <p:nvPr/>
          </p:nvCxnSpPr>
          <p:spPr>
            <a:xfrm>
              <a:off x="6162073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3" name="Straight Connector 2652"/>
            <p:cNvCxnSpPr/>
            <p:nvPr/>
          </p:nvCxnSpPr>
          <p:spPr>
            <a:xfrm>
              <a:off x="6204223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54" name="Oval 2653"/>
            <p:cNvSpPr/>
            <p:nvPr/>
          </p:nvSpPr>
          <p:spPr>
            <a:xfrm>
              <a:off x="6135565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55" name="Straight Connector 2654"/>
            <p:cNvCxnSpPr/>
            <p:nvPr/>
          </p:nvCxnSpPr>
          <p:spPr>
            <a:xfrm>
              <a:off x="625629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6" name="Straight Connector 2655"/>
            <p:cNvCxnSpPr/>
            <p:nvPr/>
          </p:nvCxnSpPr>
          <p:spPr>
            <a:xfrm>
              <a:off x="629844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57" name="Oval 2656"/>
            <p:cNvSpPr/>
            <p:nvPr/>
          </p:nvSpPr>
          <p:spPr>
            <a:xfrm>
              <a:off x="6229786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58" name="Straight Connector 2657"/>
            <p:cNvCxnSpPr/>
            <p:nvPr/>
          </p:nvCxnSpPr>
          <p:spPr>
            <a:xfrm>
              <a:off x="635051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9" name="Straight Connector 2658"/>
            <p:cNvCxnSpPr/>
            <p:nvPr/>
          </p:nvCxnSpPr>
          <p:spPr>
            <a:xfrm>
              <a:off x="639266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0" name="Oval 2659"/>
            <p:cNvSpPr/>
            <p:nvPr/>
          </p:nvSpPr>
          <p:spPr>
            <a:xfrm>
              <a:off x="6324008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61" name="Straight Connector 2660"/>
            <p:cNvCxnSpPr/>
            <p:nvPr/>
          </p:nvCxnSpPr>
          <p:spPr>
            <a:xfrm>
              <a:off x="644473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2" name="Straight Connector 2661"/>
            <p:cNvCxnSpPr/>
            <p:nvPr/>
          </p:nvCxnSpPr>
          <p:spPr>
            <a:xfrm>
              <a:off x="648688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3" name="Oval 2662"/>
            <p:cNvSpPr/>
            <p:nvPr/>
          </p:nvSpPr>
          <p:spPr>
            <a:xfrm>
              <a:off x="6418230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64" name="Straight Connector 2663"/>
            <p:cNvCxnSpPr/>
            <p:nvPr/>
          </p:nvCxnSpPr>
          <p:spPr>
            <a:xfrm>
              <a:off x="653896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5" name="Straight Connector 2664"/>
            <p:cNvCxnSpPr/>
            <p:nvPr/>
          </p:nvCxnSpPr>
          <p:spPr>
            <a:xfrm>
              <a:off x="658111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6" name="Oval 2665"/>
            <p:cNvSpPr/>
            <p:nvPr/>
          </p:nvSpPr>
          <p:spPr>
            <a:xfrm>
              <a:off x="6512452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67" name="Straight Connector 2666"/>
            <p:cNvCxnSpPr/>
            <p:nvPr/>
          </p:nvCxnSpPr>
          <p:spPr>
            <a:xfrm>
              <a:off x="663318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8" name="Straight Connector 2667"/>
            <p:cNvCxnSpPr/>
            <p:nvPr/>
          </p:nvCxnSpPr>
          <p:spPr>
            <a:xfrm>
              <a:off x="667533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9" name="Oval 2668"/>
            <p:cNvSpPr/>
            <p:nvPr/>
          </p:nvSpPr>
          <p:spPr>
            <a:xfrm>
              <a:off x="6606674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70" name="Straight Connector 2669"/>
            <p:cNvCxnSpPr/>
            <p:nvPr/>
          </p:nvCxnSpPr>
          <p:spPr>
            <a:xfrm>
              <a:off x="672363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1" name="Straight Connector 2670"/>
            <p:cNvCxnSpPr/>
            <p:nvPr/>
          </p:nvCxnSpPr>
          <p:spPr>
            <a:xfrm>
              <a:off x="6765783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72" name="Oval 2671"/>
            <p:cNvSpPr/>
            <p:nvPr/>
          </p:nvSpPr>
          <p:spPr>
            <a:xfrm>
              <a:off x="6697124" y="8208565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73" name="Straight Connector 2672"/>
            <p:cNvCxnSpPr/>
            <p:nvPr/>
          </p:nvCxnSpPr>
          <p:spPr>
            <a:xfrm flipV="1">
              <a:off x="601457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4" name="Straight Connector 2673"/>
            <p:cNvCxnSpPr/>
            <p:nvPr/>
          </p:nvCxnSpPr>
          <p:spPr>
            <a:xfrm flipV="1">
              <a:off x="606664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5" name="Straight Connector 2674"/>
            <p:cNvCxnSpPr/>
            <p:nvPr/>
          </p:nvCxnSpPr>
          <p:spPr>
            <a:xfrm flipV="1">
              <a:off x="610879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76" name="Oval 2675"/>
            <p:cNvSpPr/>
            <p:nvPr/>
          </p:nvSpPr>
          <p:spPr>
            <a:xfrm flipV="1">
              <a:off x="6040139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77" name="Straight Connector 2676"/>
            <p:cNvCxnSpPr/>
            <p:nvPr/>
          </p:nvCxnSpPr>
          <p:spPr>
            <a:xfrm flipV="1">
              <a:off x="616086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8" name="Straight Connector 2677"/>
            <p:cNvCxnSpPr/>
            <p:nvPr/>
          </p:nvCxnSpPr>
          <p:spPr>
            <a:xfrm flipV="1">
              <a:off x="620301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79" name="Oval 2678"/>
            <p:cNvSpPr/>
            <p:nvPr/>
          </p:nvSpPr>
          <p:spPr>
            <a:xfrm flipV="1">
              <a:off x="6134361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80" name="Straight Connector 2679"/>
            <p:cNvCxnSpPr/>
            <p:nvPr/>
          </p:nvCxnSpPr>
          <p:spPr>
            <a:xfrm flipV="1">
              <a:off x="625509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1" name="Straight Connector 2680"/>
            <p:cNvCxnSpPr/>
            <p:nvPr/>
          </p:nvCxnSpPr>
          <p:spPr>
            <a:xfrm flipV="1">
              <a:off x="629724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2" name="Oval 2681"/>
            <p:cNvSpPr/>
            <p:nvPr/>
          </p:nvSpPr>
          <p:spPr>
            <a:xfrm flipV="1">
              <a:off x="6228583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83" name="Straight Connector 2682"/>
            <p:cNvCxnSpPr/>
            <p:nvPr/>
          </p:nvCxnSpPr>
          <p:spPr>
            <a:xfrm flipV="1">
              <a:off x="634931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4" name="Straight Connector 2683"/>
            <p:cNvCxnSpPr/>
            <p:nvPr/>
          </p:nvCxnSpPr>
          <p:spPr>
            <a:xfrm flipV="1">
              <a:off x="639146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5" name="Oval 2684"/>
            <p:cNvSpPr/>
            <p:nvPr/>
          </p:nvSpPr>
          <p:spPr>
            <a:xfrm flipV="1">
              <a:off x="6322804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86" name="Straight Connector 2685"/>
            <p:cNvCxnSpPr/>
            <p:nvPr/>
          </p:nvCxnSpPr>
          <p:spPr>
            <a:xfrm flipV="1">
              <a:off x="644353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7" name="Straight Connector 2686"/>
            <p:cNvCxnSpPr/>
            <p:nvPr/>
          </p:nvCxnSpPr>
          <p:spPr>
            <a:xfrm flipV="1">
              <a:off x="648568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88" name="Oval 2687"/>
            <p:cNvSpPr/>
            <p:nvPr/>
          </p:nvSpPr>
          <p:spPr>
            <a:xfrm flipV="1">
              <a:off x="6417027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89" name="Straight Connector 2688"/>
            <p:cNvCxnSpPr/>
            <p:nvPr/>
          </p:nvCxnSpPr>
          <p:spPr>
            <a:xfrm flipV="1">
              <a:off x="653775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0" name="Straight Connector 2689"/>
            <p:cNvCxnSpPr/>
            <p:nvPr/>
          </p:nvCxnSpPr>
          <p:spPr>
            <a:xfrm flipV="1">
              <a:off x="657990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1" name="Oval 2690"/>
            <p:cNvSpPr/>
            <p:nvPr/>
          </p:nvSpPr>
          <p:spPr>
            <a:xfrm flipV="1">
              <a:off x="6511248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92" name="Straight Connector 2691"/>
            <p:cNvCxnSpPr/>
            <p:nvPr/>
          </p:nvCxnSpPr>
          <p:spPr>
            <a:xfrm flipV="1">
              <a:off x="663197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3" name="Straight Connector 2692"/>
            <p:cNvCxnSpPr/>
            <p:nvPr/>
          </p:nvCxnSpPr>
          <p:spPr>
            <a:xfrm flipV="1">
              <a:off x="667412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4" name="Oval 2693"/>
            <p:cNvSpPr/>
            <p:nvPr/>
          </p:nvSpPr>
          <p:spPr>
            <a:xfrm flipV="1">
              <a:off x="6605472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695" name="Straight Connector 2694"/>
            <p:cNvCxnSpPr/>
            <p:nvPr/>
          </p:nvCxnSpPr>
          <p:spPr>
            <a:xfrm flipV="1">
              <a:off x="6722425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6" name="Straight Connector 2695"/>
            <p:cNvCxnSpPr/>
            <p:nvPr/>
          </p:nvCxnSpPr>
          <p:spPr>
            <a:xfrm flipV="1">
              <a:off x="676457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97" name="Oval 2696"/>
            <p:cNvSpPr/>
            <p:nvPr/>
          </p:nvSpPr>
          <p:spPr>
            <a:xfrm flipV="1">
              <a:off x="6695921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698" name="Rectangle 2697"/>
            <p:cNvSpPr/>
            <p:nvPr/>
          </p:nvSpPr>
          <p:spPr>
            <a:xfrm>
              <a:off x="6762977" y="8171309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99" name="Straight Connector 2698"/>
            <p:cNvCxnSpPr/>
            <p:nvPr/>
          </p:nvCxnSpPr>
          <p:spPr>
            <a:xfrm flipV="1">
              <a:off x="8772859" y="8454405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0" name="Straight Connector 2699"/>
            <p:cNvCxnSpPr/>
            <p:nvPr/>
          </p:nvCxnSpPr>
          <p:spPr>
            <a:xfrm>
              <a:off x="7973440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1" name="Straight Connector 2700"/>
            <p:cNvCxnSpPr/>
            <p:nvPr/>
          </p:nvCxnSpPr>
          <p:spPr>
            <a:xfrm>
              <a:off x="8015590" y="825645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2" name="Oval 2701"/>
            <p:cNvSpPr/>
            <p:nvPr/>
          </p:nvSpPr>
          <p:spPr>
            <a:xfrm>
              <a:off x="7946932" y="816845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03" name="Straight Connector 2702"/>
            <p:cNvCxnSpPr/>
            <p:nvPr/>
          </p:nvCxnSpPr>
          <p:spPr>
            <a:xfrm flipV="1">
              <a:off x="7973440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4" name="Straight Connector 2703"/>
            <p:cNvCxnSpPr/>
            <p:nvPr/>
          </p:nvCxnSpPr>
          <p:spPr>
            <a:xfrm flipV="1">
              <a:off x="8015591" y="844675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5" name="Oval 2704"/>
            <p:cNvSpPr/>
            <p:nvPr/>
          </p:nvSpPr>
          <p:spPr>
            <a:xfrm flipV="1">
              <a:off x="7946932" y="8608452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06" name="Straight Connector 2705"/>
            <p:cNvCxnSpPr/>
            <p:nvPr/>
          </p:nvCxnSpPr>
          <p:spPr>
            <a:xfrm>
              <a:off x="8068144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7" name="Straight Connector 2706"/>
            <p:cNvCxnSpPr/>
            <p:nvPr/>
          </p:nvCxnSpPr>
          <p:spPr>
            <a:xfrm>
              <a:off x="8110294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8" name="Oval 2707"/>
            <p:cNvSpPr/>
            <p:nvPr/>
          </p:nvSpPr>
          <p:spPr>
            <a:xfrm>
              <a:off x="8041636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09" name="Straight Connector 2708"/>
            <p:cNvCxnSpPr/>
            <p:nvPr/>
          </p:nvCxnSpPr>
          <p:spPr>
            <a:xfrm>
              <a:off x="8162366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0" name="Straight Connector 2709"/>
            <p:cNvCxnSpPr/>
            <p:nvPr/>
          </p:nvCxnSpPr>
          <p:spPr>
            <a:xfrm>
              <a:off x="8204516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11" name="Oval 2710"/>
            <p:cNvSpPr/>
            <p:nvPr/>
          </p:nvSpPr>
          <p:spPr>
            <a:xfrm>
              <a:off x="8135858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12" name="Straight Connector 2711"/>
            <p:cNvCxnSpPr/>
            <p:nvPr/>
          </p:nvCxnSpPr>
          <p:spPr>
            <a:xfrm>
              <a:off x="8256587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3" name="Straight Connector 2712"/>
            <p:cNvCxnSpPr/>
            <p:nvPr/>
          </p:nvCxnSpPr>
          <p:spPr>
            <a:xfrm>
              <a:off x="8298737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14" name="Oval 2713"/>
            <p:cNvSpPr/>
            <p:nvPr/>
          </p:nvSpPr>
          <p:spPr>
            <a:xfrm>
              <a:off x="8230079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15" name="Straight Connector 2714"/>
            <p:cNvCxnSpPr/>
            <p:nvPr/>
          </p:nvCxnSpPr>
          <p:spPr>
            <a:xfrm>
              <a:off x="8350810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6" name="Straight Connector 2715"/>
            <p:cNvCxnSpPr/>
            <p:nvPr/>
          </p:nvCxnSpPr>
          <p:spPr>
            <a:xfrm>
              <a:off x="8392960" y="825799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17" name="Oval 2716"/>
            <p:cNvSpPr/>
            <p:nvPr/>
          </p:nvSpPr>
          <p:spPr>
            <a:xfrm>
              <a:off x="8324302" y="8169995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18" name="Straight Connector 2717"/>
            <p:cNvCxnSpPr/>
            <p:nvPr/>
          </p:nvCxnSpPr>
          <p:spPr>
            <a:xfrm flipV="1">
              <a:off x="8068144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9" name="Straight Connector 2718"/>
            <p:cNvCxnSpPr/>
            <p:nvPr/>
          </p:nvCxnSpPr>
          <p:spPr>
            <a:xfrm flipV="1">
              <a:off x="8110295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20" name="Oval 2719"/>
            <p:cNvSpPr/>
            <p:nvPr/>
          </p:nvSpPr>
          <p:spPr>
            <a:xfrm flipV="1">
              <a:off x="8041636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21" name="Straight Connector 2720"/>
            <p:cNvCxnSpPr/>
            <p:nvPr/>
          </p:nvCxnSpPr>
          <p:spPr>
            <a:xfrm flipV="1">
              <a:off x="8162365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2" name="Straight Connector 2721"/>
            <p:cNvCxnSpPr/>
            <p:nvPr/>
          </p:nvCxnSpPr>
          <p:spPr>
            <a:xfrm flipV="1">
              <a:off x="8204515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23" name="Oval 2722"/>
            <p:cNvSpPr/>
            <p:nvPr/>
          </p:nvSpPr>
          <p:spPr>
            <a:xfrm flipV="1">
              <a:off x="8135858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24" name="Straight Connector 2723"/>
            <p:cNvCxnSpPr/>
            <p:nvPr/>
          </p:nvCxnSpPr>
          <p:spPr>
            <a:xfrm flipV="1">
              <a:off x="8256588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5" name="Straight Connector 2724"/>
            <p:cNvCxnSpPr/>
            <p:nvPr/>
          </p:nvCxnSpPr>
          <p:spPr>
            <a:xfrm flipV="1">
              <a:off x="8298738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26" name="Oval 2725"/>
            <p:cNvSpPr/>
            <p:nvPr/>
          </p:nvSpPr>
          <p:spPr>
            <a:xfrm flipV="1">
              <a:off x="8230079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27" name="Straight Connector 2726"/>
            <p:cNvCxnSpPr/>
            <p:nvPr/>
          </p:nvCxnSpPr>
          <p:spPr>
            <a:xfrm flipV="1">
              <a:off x="8350808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8" name="Straight Connector 2727"/>
            <p:cNvCxnSpPr/>
            <p:nvPr/>
          </p:nvCxnSpPr>
          <p:spPr>
            <a:xfrm flipV="1">
              <a:off x="8392959" y="84482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29" name="Oval 2728"/>
            <p:cNvSpPr/>
            <p:nvPr/>
          </p:nvSpPr>
          <p:spPr>
            <a:xfrm flipV="1">
              <a:off x="8324302" y="860999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30" name="Straight Connector 2729"/>
            <p:cNvCxnSpPr/>
            <p:nvPr/>
          </p:nvCxnSpPr>
          <p:spPr>
            <a:xfrm>
              <a:off x="8002014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1" name="Straight Connector 2730"/>
            <p:cNvCxnSpPr/>
            <p:nvPr/>
          </p:nvCxnSpPr>
          <p:spPr>
            <a:xfrm>
              <a:off x="8044165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32" name="Oval 2731"/>
            <p:cNvSpPr/>
            <p:nvPr/>
          </p:nvSpPr>
          <p:spPr>
            <a:xfrm>
              <a:off x="7975506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33" name="Straight Connector 2732"/>
            <p:cNvCxnSpPr/>
            <p:nvPr/>
          </p:nvCxnSpPr>
          <p:spPr>
            <a:xfrm>
              <a:off x="8096236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4" name="Straight Connector 2733"/>
            <p:cNvCxnSpPr/>
            <p:nvPr/>
          </p:nvCxnSpPr>
          <p:spPr>
            <a:xfrm>
              <a:off x="8138387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35" name="Oval 2734"/>
            <p:cNvSpPr/>
            <p:nvPr/>
          </p:nvSpPr>
          <p:spPr>
            <a:xfrm>
              <a:off x="8069728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36" name="Straight Connector 2735"/>
            <p:cNvCxnSpPr/>
            <p:nvPr/>
          </p:nvCxnSpPr>
          <p:spPr>
            <a:xfrm>
              <a:off x="8190458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7" name="Straight Connector 2736"/>
            <p:cNvCxnSpPr/>
            <p:nvPr/>
          </p:nvCxnSpPr>
          <p:spPr>
            <a:xfrm>
              <a:off x="8232609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38" name="Oval 2737"/>
            <p:cNvSpPr/>
            <p:nvPr/>
          </p:nvSpPr>
          <p:spPr>
            <a:xfrm>
              <a:off x="8163951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39" name="Straight Connector 2738"/>
            <p:cNvCxnSpPr/>
            <p:nvPr/>
          </p:nvCxnSpPr>
          <p:spPr>
            <a:xfrm>
              <a:off x="8284680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0" name="Straight Connector 2739"/>
            <p:cNvCxnSpPr/>
            <p:nvPr/>
          </p:nvCxnSpPr>
          <p:spPr>
            <a:xfrm>
              <a:off x="8326831" y="829772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1" name="Oval 2740"/>
            <p:cNvSpPr/>
            <p:nvPr/>
          </p:nvSpPr>
          <p:spPr>
            <a:xfrm>
              <a:off x="8258173" y="8209730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42" name="Straight Connector 2741"/>
            <p:cNvCxnSpPr/>
            <p:nvPr/>
          </p:nvCxnSpPr>
          <p:spPr>
            <a:xfrm flipV="1">
              <a:off x="8002014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3" name="Straight Connector 2742"/>
            <p:cNvCxnSpPr/>
            <p:nvPr/>
          </p:nvCxnSpPr>
          <p:spPr>
            <a:xfrm flipV="1">
              <a:off x="8044165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4" name="Oval 2743"/>
            <p:cNvSpPr/>
            <p:nvPr/>
          </p:nvSpPr>
          <p:spPr>
            <a:xfrm flipV="1">
              <a:off x="7975506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45" name="Straight Connector 2744"/>
            <p:cNvCxnSpPr/>
            <p:nvPr/>
          </p:nvCxnSpPr>
          <p:spPr>
            <a:xfrm flipV="1">
              <a:off x="8096236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6" name="Straight Connector 2745"/>
            <p:cNvCxnSpPr/>
            <p:nvPr/>
          </p:nvCxnSpPr>
          <p:spPr>
            <a:xfrm flipV="1">
              <a:off x="8138387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7" name="Oval 2746"/>
            <p:cNvSpPr/>
            <p:nvPr/>
          </p:nvSpPr>
          <p:spPr>
            <a:xfrm flipV="1">
              <a:off x="8069728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48" name="Straight Connector 2747"/>
            <p:cNvCxnSpPr/>
            <p:nvPr/>
          </p:nvCxnSpPr>
          <p:spPr>
            <a:xfrm flipV="1">
              <a:off x="8190458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9" name="Straight Connector 2748"/>
            <p:cNvCxnSpPr/>
            <p:nvPr/>
          </p:nvCxnSpPr>
          <p:spPr>
            <a:xfrm flipV="1">
              <a:off x="8232609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0" name="Oval 2749"/>
            <p:cNvSpPr/>
            <p:nvPr/>
          </p:nvSpPr>
          <p:spPr>
            <a:xfrm flipV="1">
              <a:off x="8163951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51" name="Straight Connector 2750"/>
            <p:cNvCxnSpPr/>
            <p:nvPr/>
          </p:nvCxnSpPr>
          <p:spPr>
            <a:xfrm flipV="1">
              <a:off x="8284680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2" name="Straight Connector 2751"/>
            <p:cNvCxnSpPr/>
            <p:nvPr/>
          </p:nvCxnSpPr>
          <p:spPr>
            <a:xfrm flipV="1">
              <a:off x="8326830" y="8488028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3" name="Oval 2752"/>
            <p:cNvSpPr/>
            <p:nvPr/>
          </p:nvSpPr>
          <p:spPr>
            <a:xfrm flipV="1">
              <a:off x="8258173" y="8649726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54" name="Straight Connector 2753"/>
            <p:cNvCxnSpPr/>
            <p:nvPr/>
          </p:nvCxnSpPr>
          <p:spPr>
            <a:xfrm>
              <a:off x="8449103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5" name="Straight Connector 2754"/>
            <p:cNvCxnSpPr/>
            <p:nvPr/>
          </p:nvCxnSpPr>
          <p:spPr>
            <a:xfrm>
              <a:off x="8491253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6" name="Oval 2755"/>
            <p:cNvSpPr/>
            <p:nvPr/>
          </p:nvSpPr>
          <p:spPr>
            <a:xfrm>
              <a:off x="8422595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57" name="Straight Connector 2756"/>
            <p:cNvCxnSpPr/>
            <p:nvPr/>
          </p:nvCxnSpPr>
          <p:spPr>
            <a:xfrm>
              <a:off x="8543326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8" name="Straight Connector 2757"/>
            <p:cNvCxnSpPr/>
            <p:nvPr/>
          </p:nvCxnSpPr>
          <p:spPr>
            <a:xfrm>
              <a:off x="8585476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9" name="Oval 2758"/>
            <p:cNvSpPr/>
            <p:nvPr/>
          </p:nvSpPr>
          <p:spPr>
            <a:xfrm>
              <a:off x="8516818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60" name="Straight Connector 2759"/>
            <p:cNvCxnSpPr/>
            <p:nvPr/>
          </p:nvCxnSpPr>
          <p:spPr>
            <a:xfrm>
              <a:off x="8637548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1" name="Straight Connector 2760"/>
            <p:cNvCxnSpPr/>
            <p:nvPr/>
          </p:nvCxnSpPr>
          <p:spPr>
            <a:xfrm>
              <a:off x="8679698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62" name="Oval 2761"/>
            <p:cNvSpPr/>
            <p:nvPr/>
          </p:nvSpPr>
          <p:spPr>
            <a:xfrm>
              <a:off x="8611040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63" name="Straight Connector 2762"/>
            <p:cNvCxnSpPr/>
            <p:nvPr/>
          </p:nvCxnSpPr>
          <p:spPr>
            <a:xfrm>
              <a:off x="8731769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4" name="Straight Connector 2763"/>
            <p:cNvCxnSpPr/>
            <p:nvPr/>
          </p:nvCxnSpPr>
          <p:spPr>
            <a:xfrm>
              <a:off x="8773919" y="8259150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65" name="Oval 2764"/>
            <p:cNvSpPr/>
            <p:nvPr/>
          </p:nvSpPr>
          <p:spPr>
            <a:xfrm>
              <a:off x="8705261" y="8171158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66" name="Straight Connector 2765"/>
            <p:cNvCxnSpPr/>
            <p:nvPr/>
          </p:nvCxnSpPr>
          <p:spPr>
            <a:xfrm flipV="1">
              <a:off x="8449103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7" name="Straight Connector 2766"/>
            <p:cNvCxnSpPr/>
            <p:nvPr/>
          </p:nvCxnSpPr>
          <p:spPr>
            <a:xfrm flipV="1">
              <a:off x="8491254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68" name="Oval 2767"/>
            <p:cNvSpPr/>
            <p:nvPr/>
          </p:nvSpPr>
          <p:spPr>
            <a:xfrm flipV="1">
              <a:off x="8422595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69" name="Straight Connector 2768"/>
            <p:cNvCxnSpPr/>
            <p:nvPr/>
          </p:nvCxnSpPr>
          <p:spPr>
            <a:xfrm flipV="1">
              <a:off x="8543325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0" name="Straight Connector 2769"/>
            <p:cNvCxnSpPr/>
            <p:nvPr/>
          </p:nvCxnSpPr>
          <p:spPr>
            <a:xfrm flipV="1">
              <a:off x="8585476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1" name="Oval 2770"/>
            <p:cNvSpPr/>
            <p:nvPr/>
          </p:nvSpPr>
          <p:spPr>
            <a:xfrm flipV="1">
              <a:off x="8516818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72" name="Straight Connector 2771"/>
            <p:cNvCxnSpPr/>
            <p:nvPr/>
          </p:nvCxnSpPr>
          <p:spPr>
            <a:xfrm flipV="1">
              <a:off x="8637547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3" name="Straight Connector 2772"/>
            <p:cNvCxnSpPr/>
            <p:nvPr/>
          </p:nvCxnSpPr>
          <p:spPr>
            <a:xfrm flipV="1">
              <a:off x="8679698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4" name="Oval 2773"/>
            <p:cNvSpPr/>
            <p:nvPr/>
          </p:nvSpPr>
          <p:spPr>
            <a:xfrm flipV="1">
              <a:off x="8611040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75" name="Straight Connector 2774"/>
            <p:cNvCxnSpPr/>
            <p:nvPr/>
          </p:nvCxnSpPr>
          <p:spPr>
            <a:xfrm flipV="1">
              <a:off x="8731769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6" name="Straight Connector 2775"/>
            <p:cNvCxnSpPr/>
            <p:nvPr/>
          </p:nvCxnSpPr>
          <p:spPr>
            <a:xfrm flipV="1">
              <a:off x="8773919" y="844945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7" name="Oval 2776"/>
            <p:cNvSpPr/>
            <p:nvPr/>
          </p:nvSpPr>
          <p:spPr>
            <a:xfrm flipV="1">
              <a:off x="8705261" y="861115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78" name="Straight Connector 2777"/>
            <p:cNvCxnSpPr/>
            <p:nvPr/>
          </p:nvCxnSpPr>
          <p:spPr>
            <a:xfrm>
              <a:off x="8380631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9" name="Straight Connector 2778"/>
            <p:cNvCxnSpPr/>
            <p:nvPr/>
          </p:nvCxnSpPr>
          <p:spPr>
            <a:xfrm>
              <a:off x="8422781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0" name="Oval 2779"/>
            <p:cNvSpPr/>
            <p:nvPr/>
          </p:nvSpPr>
          <p:spPr>
            <a:xfrm>
              <a:off x="8354123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81" name="Straight Connector 2780"/>
            <p:cNvCxnSpPr/>
            <p:nvPr/>
          </p:nvCxnSpPr>
          <p:spPr>
            <a:xfrm>
              <a:off x="8474853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2" name="Straight Connector 2781"/>
            <p:cNvCxnSpPr/>
            <p:nvPr/>
          </p:nvCxnSpPr>
          <p:spPr>
            <a:xfrm>
              <a:off x="8517003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3" name="Oval 2782"/>
            <p:cNvSpPr/>
            <p:nvPr/>
          </p:nvSpPr>
          <p:spPr>
            <a:xfrm>
              <a:off x="8448345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84" name="Straight Connector 2783"/>
            <p:cNvCxnSpPr/>
            <p:nvPr/>
          </p:nvCxnSpPr>
          <p:spPr>
            <a:xfrm>
              <a:off x="856907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5" name="Straight Connector 2784"/>
            <p:cNvCxnSpPr/>
            <p:nvPr/>
          </p:nvCxnSpPr>
          <p:spPr>
            <a:xfrm>
              <a:off x="8611225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6" name="Oval 2785"/>
            <p:cNvSpPr/>
            <p:nvPr/>
          </p:nvSpPr>
          <p:spPr>
            <a:xfrm>
              <a:off x="8542567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87" name="Straight Connector 2786"/>
            <p:cNvCxnSpPr/>
            <p:nvPr/>
          </p:nvCxnSpPr>
          <p:spPr>
            <a:xfrm>
              <a:off x="8663296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8" name="Straight Connector 2787"/>
            <p:cNvCxnSpPr/>
            <p:nvPr/>
          </p:nvCxnSpPr>
          <p:spPr>
            <a:xfrm>
              <a:off x="8705446" y="82977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9" name="Oval 2788"/>
            <p:cNvSpPr/>
            <p:nvPr/>
          </p:nvSpPr>
          <p:spPr>
            <a:xfrm>
              <a:off x="8636788" y="8209767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90" name="Straight Connector 2789"/>
            <p:cNvCxnSpPr/>
            <p:nvPr/>
          </p:nvCxnSpPr>
          <p:spPr>
            <a:xfrm flipV="1">
              <a:off x="8379426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1" name="Straight Connector 2790"/>
            <p:cNvCxnSpPr/>
            <p:nvPr/>
          </p:nvCxnSpPr>
          <p:spPr>
            <a:xfrm flipV="1">
              <a:off x="8421577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92" name="Oval 2791"/>
            <p:cNvSpPr/>
            <p:nvPr/>
          </p:nvSpPr>
          <p:spPr>
            <a:xfrm flipV="1">
              <a:off x="8352919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93" name="Straight Connector 2792"/>
            <p:cNvCxnSpPr/>
            <p:nvPr/>
          </p:nvCxnSpPr>
          <p:spPr>
            <a:xfrm flipV="1">
              <a:off x="8473648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4" name="Straight Connector 2793"/>
            <p:cNvCxnSpPr/>
            <p:nvPr/>
          </p:nvCxnSpPr>
          <p:spPr>
            <a:xfrm flipV="1">
              <a:off x="8515799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95" name="Oval 2794"/>
            <p:cNvSpPr/>
            <p:nvPr/>
          </p:nvSpPr>
          <p:spPr>
            <a:xfrm flipV="1">
              <a:off x="8447141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96" name="Straight Connector 2795"/>
            <p:cNvCxnSpPr/>
            <p:nvPr/>
          </p:nvCxnSpPr>
          <p:spPr>
            <a:xfrm flipV="1">
              <a:off x="8567870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7" name="Straight Connector 2796"/>
            <p:cNvCxnSpPr/>
            <p:nvPr/>
          </p:nvCxnSpPr>
          <p:spPr>
            <a:xfrm flipV="1">
              <a:off x="8610021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98" name="Oval 2797"/>
            <p:cNvSpPr/>
            <p:nvPr/>
          </p:nvSpPr>
          <p:spPr>
            <a:xfrm flipV="1">
              <a:off x="8541363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799" name="Straight Connector 2798"/>
            <p:cNvCxnSpPr/>
            <p:nvPr/>
          </p:nvCxnSpPr>
          <p:spPr>
            <a:xfrm flipV="1">
              <a:off x="8662092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0" name="Straight Connector 2799"/>
            <p:cNvCxnSpPr/>
            <p:nvPr/>
          </p:nvCxnSpPr>
          <p:spPr>
            <a:xfrm flipV="1">
              <a:off x="8704243" y="8486423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1" name="Oval 2800"/>
            <p:cNvSpPr/>
            <p:nvPr/>
          </p:nvSpPr>
          <p:spPr>
            <a:xfrm flipV="1">
              <a:off x="8635584" y="8648122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802" name="Rectangle 2801"/>
            <p:cNvSpPr/>
            <p:nvPr/>
          </p:nvSpPr>
          <p:spPr>
            <a:xfrm>
              <a:off x="7916527" y="8150784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03" name="Straight Connector 2802"/>
            <p:cNvCxnSpPr/>
            <p:nvPr/>
          </p:nvCxnSpPr>
          <p:spPr>
            <a:xfrm>
              <a:off x="9148428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4" name="Straight Connector 2803"/>
            <p:cNvCxnSpPr/>
            <p:nvPr/>
          </p:nvCxnSpPr>
          <p:spPr>
            <a:xfrm>
              <a:off x="9190578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5" name="Oval 2804"/>
            <p:cNvSpPr/>
            <p:nvPr/>
          </p:nvSpPr>
          <p:spPr>
            <a:xfrm>
              <a:off x="9121920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06" name="Straight Connector 2805"/>
            <p:cNvCxnSpPr/>
            <p:nvPr/>
          </p:nvCxnSpPr>
          <p:spPr>
            <a:xfrm>
              <a:off x="924265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7" name="Straight Connector 2806"/>
            <p:cNvCxnSpPr/>
            <p:nvPr/>
          </p:nvCxnSpPr>
          <p:spPr>
            <a:xfrm>
              <a:off x="928480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08" name="Oval 2807"/>
            <p:cNvSpPr/>
            <p:nvPr/>
          </p:nvSpPr>
          <p:spPr>
            <a:xfrm>
              <a:off x="9216142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09" name="Straight Connector 2808"/>
            <p:cNvCxnSpPr/>
            <p:nvPr/>
          </p:nvCxnSpPr>
          <p:spPr>
            <a:xfrm>
              <a:off x="933687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0" name="Straight Connector 2809"/>
            <p:cNvCxnSpPr/>
            <p:nvPr/>
          </p:nvCxnSpPr>
          <p:spPr>
            <a:xfrm>
              <a:off x="9379021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11" name="Oval 2810"/>
            <p:cNvSpPr/>
            <p:nvPr/>
          </p:nvSpPr>
          <p:spPr>
            <a:xfrm>
              <a:off x="9310363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12" name="Straight Connector 2811"/>
            <p:cNvCxnSpPr/>
            <p:nvPr/>
          </p:nvCxnSpPr>
          <p:spPr>
            <a:xfrm>
              <a:off x="943109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3" name="Straight Connector 2812"/>
            <p:cNvCxnSpPr/>
            <p:nvPr/>
          </p:nvCxnSpPr>
          <p:spPr>
            <a:xfrm>
              <a:off x="9473243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14" name="Oval 2813"/>
            <p:cNvSpPr/>
            <p:nvPr/>
          </p:nvSpPr>
          <p:spPr>
            <a:xfrm>
              <a:off x="9404585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15" name="Straight Connector 2814"/>
            <p:cNvCxnSpPr/>
            <p:nvPr/>
          </p:nvCxnSpPr>
          <p:spPr>
            <a:xfrm>
              <a:off x="952531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6" name="Straight Connector 2815"/>
            <p:cNvCxnSpPr/>
            <p:nvPr/>
          </p:nvCxnSpPr>
          <p:spPr>
            <a:xfrm>
              <a:off x="9567465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17" name="Oval 2816"/>
            <p:cNvSpPr/>
            <p:nvPr/>
          </p:nvSpPr>
          <p:spPr>
            <a:xfrm>
              <a:off x="9498807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18" name="Straight Connector 2817"/>
            <p:cNvCxnSpPr/>
            <p:nvPr/>
          </p:nvCxnSpPr>
          <p:spPr>
            <a:xfrm>
              <a:off x="961953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9" name="Straight Connector 2818"/>
            <p:cNvCxnSpPr/>
            <p:nvPr/>
          </p:nvCxnSpPr>
          <p:spPr>
            <a:xfrm>
              <a:off x="9661687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0" name="Oval 2819"/>
            <p:cNvSpPr/>
            <p:nvPr/>
          </p:nvSpPr>
          <p:spPr>
            <a:xfrm>
              <a:off x="9593029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21" name="Straight Connector 2820"/>
            <p:cNvCxnSpPr/>
            <p:nvPr/>
          </p:nvCxnSpPr>
          <p:spPr>
            <a:xfrm>
              <a:off x="971375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2" name="Straight Connector 2821"/>
            <p:cNvCxnSpPr/>
            <p:nvPr/>
          </p:nvCxnSpPr>
          <p:spPr>
            <a:xfrm>
              <a:off x="9755909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3" name="Oval 2822"/>
            <p:cNvSpPr/>
            <p:nvPr/>
          </p:nvSpPr>
          <p:spPr>
            <a:xfrm>
              <a:off x="9687251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24" name="Straight Connector 2823"/>
            <p:cNvCxnSpPr/>
            <p:nvPr/>
          </p:nvCxnSpPr>
          <p:spPr>
            <a:xfrm>
              <a:off x="980798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5" name="Straight Connector 2824"/>
            <p:cNvCxnSpPr/>
            <p:nvPr/>
          </p:nvCxnSpPr>
          <p:spPr>
            <a:xfrm>
              <a:off x="9850130" y="8257946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6" name="Oval 2825"/>
            <p:cNvSpPr/>
            <p:nvPr/>
          </p:nvSpPr>
          <p:spPr>
            <a:xfrm>
              <a:off x="9781472" y="8169953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27" name="Straight Connector 2826"/>
            <p:cNvCxnSpPr/>
            <p:nvPr/>
          </p:nvCxnSpPr>
          <p:spPr>
            <a:xfrm flipV="1">
              <a:off x="9148427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8" name="Straight Connector 2827"/>
            <p:cNvCxnSpPr/>
            <p:nvPr/>
          </p:nvCxnSpPr>
          <p:spPr>
            <a:xfrm flipV="1">
              <a:off x="9190578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9" name="Oval 2828"/>
            <p:cNvSpPr/>
            <p:nvPr/>
          </p:nvSpPr>
          <p:spPr>
            <a:xfrm flipV="1">
              <a:off x="9121920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30" name="Straight Connector 2829"/>
            <p:cNvCxnSpPr/>
            <p:nvPr/>
          </p:nvCxnSpPr>
          <p:spPr>
            <a:xfrm flipV="1">
              <a:off x="9242649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1" name="Straight Connector 2830"/>
            <p:cNvCxnSpPr/>
            <p:nvPr/>
          </p:nvCxnSpPr>
          <p:spPr>
            <a:xfrm flipV="1">
              <a:off x="928480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2" name="Oval 2831"/>
            <p:cNvSpPr/>
            <p:nvPr/>
          </p:nvSpPr>
          <p:spPr>
            <a:xfrm flipV="1">
              <a:off x="9216142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33" name="Straight Connector 2832"/>
            <p:cNvCxnSpPr/>
            <p:nvPr/>
          </p:nvCxnSpPr>
          <p:spPr>
            <a:xfrm flipV="1">
              <a:off x="9336871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4" name="Straight Connector 2833"/>
            <p:cNvCxnSpPr/>
            <p:nvPr/>
          </p:nvCxnSpPr>
          <p:spPr>
            <a:xfrm flipV="1">
              <a:off x="9379022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5" name="Oval 2834"/>
            <p:cNvSpPr/>
            <p:nvPr/>
          </p:nvSpPr>
          <p:spPr>
            <a:xfrm flipV="1">
              <a:off x="9310363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36" name="Straight Connector 2835"/>
            <p:cNvCxnSpPr/>
            <p:nvPr/>
          </p:nvCxnSpPr>
          <p:spPr>
            <a:xfrm flipV="1">
              <a:off x="9431093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7" name="Straight Connector 2836"/>
            <p:cNvCxnSpPr/>
            <p:nvPr/>
          </p:nvCxnSpPr>
          <p:spPr>
            <a:xfrm flipV="1">
              <a:off x="9473243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38" name="Oval 2837"/>
            <p:cNvSpPr/>
            <p:nvPr/>
          </p:nvSpPr>
          <p:spPr>
            <a:xfrm flipV="1">
              <a:off x="9404585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39" name="Straight Connector 2838"/>
            <p:cNvCxnSpPr/>
            <p:nvPr/>
          </p:nvCxnSpPr>
          <p:spPr>
            <a:xfrm flipV="1">
              <a:off x="9525314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0" name="Straight Connector 2839"/>
            <p:cNvCxnSpPr/>
            <p:nvPr/>
          </p:nvCxnSpPr>
          <p:spPr>
            <a:xfrm flipV="1">
              <a:off x="9567465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41" name="Oval 2840"/>
            <p:cNvSpPr/>
            <p:nvPr/>
          </p:nvSpPr>
          <p:spPr>
            <a:xfrm flipV="1">
              <a:off x="9498807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42" name="Straight Connector 2841"/>
            <p:cNvCxnSpPr/>
            <p:nvPr/>
          </p:nvCxnSpPr>
          <p:spPr>
            <a:xfrm flipV="1">
              <a:off x="9619536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3" name="Straight Connector 2842"/>
            <p:cNvCxnSpPr/>
            <p:nvPr/>
          </p:nvCxnSpPr>
          <p:spPr>
            <a:xfrm flipV="1">
              <a:off x="9661687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44" name="Oval 2843"/>
            <p:cNvSpPr/>
            <p:nvPr/>
          </p:nvSpPr>
          <p:spPr>
            <a:xfrm flipV="1">
              <a:off x="9593029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45" name="Straight Connector 2844"/>
            <p:cNvCxnSpPr/>
            <p:nvPr/>
          </p:nvCxnSpPr>
          <p:spPr>
            <a:xfrm flipV="1">
              <a:off x="9713758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6" name="Straight Connector 2845"/>
            <p:cNvCxnSpPr/>
            <p:nvPr/>
          </p:nvCxnSpPr>
          <p:spPr>
            <a:xfrm flipV="1">
              <a:off x="9755909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47" name="Oval 2846"/>
            <p:cNvSpPr/>
            <p:nvPr/>
          </p:nvSpPr>
          <p:spPr>
            <a:xfrm flipV="1">
              <a:off x="9687251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48" name="Straight Connector 2847"/>
            <p:cNvCxnSpPr/>
            <p:nvPr/>
          </p:nvCxnSpPr>
          <p:spPr>
            <a:xfrm flipV="1">
              <a:off x="980798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9" name="Straight Connector 2848"/>
            <p:cNvCxnSpPr/>
            <p:nvPr/>
          </p:nvCxnSpPr>
          <p:spPr>
            <a:xfrm flipV="1">
              <a:off x="9850130" y="844825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50" name="Oval 2849"/>
            <p:cNvSpPr/>
            <p:nvPr/>
          </p:nvSpPr>
          <p:spPr>
            <a:xfrm flipV="1">
              <a:off x="9781472" y="860995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51" name="Straight Connector 2850"/>
            <p:cNvCxnSpPr/>
            <p:nvPr/>
          </p:nvCxnSpPr>
          <p:spPr>
            <a:xfrm>
              <a:off x="9174177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2" name="Straight Connector 2851"/>
            <p:cNvCxnSpPr/>
            <p:nvPr/>
          </p:nvCxnSpPr>
          <p:spPr>
            <a:xfrm>
              <a:off x="9216327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53" name="Oval 2852"/>
            <p:cNvSpPr/>
            <p:nvPr/>
          </p:nvSpPr>
          <p:spPr>
            <a:xfrm>
              <a:off x="9147669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54" name="Straight Connector 2853"/>
            <p:cNvCxnSpPr/>
            <p:nvPr/>
          </p:nvCxnSpPr>
          <p:spPr>
            <a:xfrm>
              <a:off x="9268399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5" name="Straight Connector 2854"/>
            <p:cNvCxnSpPr/>
            <p:nvPr/>
          </p:nvCxnSpPr>
          <p:spPr>
            <a:xfrm>
              <a:off x="9310549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56" name="Oval 2855"/>
            <p:cNvSpPr/>
            <p:nvPr/>
          </p:nvSpPr>
          <p:spPr>
            <a:xfrm>
              <a:off x="9241891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57" name="Straight Connector 2856"/>
            <p:cNvCxnSpPr/>
            <p:nvPr/>
          </p:nvCxnSpPr>
          <p:spPr>
            <a:xfrm>
              <a:off x="936262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8" name="Straight Connector 2857"/>
            <p:cNvCxnSpPr/>
            <p:nvPr/>
          </p:nvCxnSpPr>
          <p:spPr>
            <a:xfrm>
              <a:off x="940477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59" name="Oval 2858"/>
            <p:cNvSpPr/>
            <p:nvPr/>
          </p:nvSpPr>
          <p:spPr>
            <a:xfrm>
              <a:off x="9336112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60" name="Straight Connector 2859"/>
            <p:cNvCxnSpPr/>
            <p:nvPr/>
          </p:nvCxnSpPr>
          <p:spPr>
            <a:xfrm>
              <a:off x="945684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1" name="Straight Connector 2860"/>
            <p:cNvCxnSpPr/>
            <p:nvPr/>
          </p:nvCxnSpPr>
          <p:spPr>
            <a:xfrm>
              <a:off x="9498992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62" name="Oval 2861"/>
            <p:cNvSpPr/>
            <p:nvPr/>
          </p:nvSpPr>
          <p:spPr>
            <a:xfrm>
              <a:off x="9430334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63" name="Straight Connector 2862"/>
            <p:cNvCxnSpPr/>
            <p:nvPr/>
          </p:nvCxnSpPr>
          <p:spPr>
            <a:xfrm>
              <a:off x="955106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4" name="Straight Connector 2863"/>
            <p:cNvCxnSpPr/>
            <p:nvPr/>
          </p:nvCxnSpPr>
          <p:spPr>
            <a:xfrm>
              <a:off x="9593214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65" name="Oval 2864"/>
            <p:cNvSpPr/>
            <p:nvPr/>
          </p:nvSpPr>
          <p:spPr>
            <a:xfrm>
              <a:off x="9524556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66" name="Straight Connector 2865"/>
            <p:cNvCxnSpPr/>
            <p:nvPr/>
          </p:nvCxnSpPr>
          <p:spPr>
            <a:xfrm>
              <a:off x="964528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7" name="Straight Connector 2866"/>
            <p:cNvCxnSpPr/>
            <p:nvPr/>
          </p:nvCxnSpPr>
          <p:spPr>
            <a:xfrm>
              <a:off x="9687436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68" name="Oval 2867"/>
            <p:cNvSpPr/>
            <p:nvPr/>
          </p:nvSpPr>
          <p:spPr>
            <a:xfrm>
              <a:off x="9618778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69" name="Straight Connector 2868"/>
            <p:cNvCxnSpPr/>
            <p:nvPr/>
          </p:nvCxnSpPr>
          <p:spPr>
            <a:xfrm>
              <a:off x="973950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0" name="Straight Connector 2869"/>
            <p:cNvCxnSpPr/>
            <p:nvPr/>
          </p:nvCxnSpPr>
          <p:spPr>
            <a:xfrm>
              <a:off x="9781658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71" name="Oval 2870"/>
            <p:cNvSpPr/>
            <p:nvPr/>
          </p:nvSpPr>
          <p:spPr>
            <a:xfrm>
              <a:off x="9713000" y="820856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72" name="Straight Connector 2871"/>
            <p:cNvCxnSpPr/>
            <p:nvPr/>
          </p:nvCxnSpPr>
          <p:spPr>
            <a:xfrm>
              <a:off x="9829960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3" name="Straight Connector 2872"/>
            <p:cNvCxnSpPr/>
            <p:nvPr/>
          </p:nvCxnSpPr>
          <p:spPr>
            <a:xfrm>
              <a:off x="9872109" y="8296558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74" name="Oval 2873"/>
            <p:cNvSpPr/>
            <p:nvPr/>
          </p:nvSpPr>
          <p:spPr>
            <a:xfrm>
              <a:off x="9803450" y="8208565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75" name="Straight Connector 2874"/>
            <p:cNvCxnSpPr/>
            <p:nvPr/>
          </p:nvCxnSpPr>
          <p:spPr>
            <a:xfrm flipV="1">
              <a:off x="912090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6" name="Straight Connector 2875"/>
            <p:cNvCxnSpPr/>
            <p:nvPr/>
          </p:nvCxnSpPr>
          <p:spPr>
            <a:xfrm flipV="1">
              <a:off x="917297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7" name="Straight Connector 2876"/>
            <p:cNvCxnSpPr/>
            <p:nvPr/>
          </p:nvCxnSpPr>
          <p:spPr>
            <a:xfrm flipV="1">
              <a:off x="921512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78" name="Oval 2877"/>
            <p:cNvSpPr/>
            <p:nvPr/>
          </p:nvSpPr>
          <p:spPr>
            <a:xfrm flipV="1">
              <a:off x="9146465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79" name="Straight Connector 2878"/>
            <p:cNvCxnSpPr/>
            <p:nvPr/>
          </p:nvCxnSpPr>
          <p:spPr>
            <a:xfrm flipV="1">
              <a:off x="926719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0" name="Straight Connector 2879"/>
            <p:cNvCxnSpPr/>
            <p:nvPr/>
          </p:nvCxnSpPr>
          <p:spPr>
            <a:xfrm flipV="1">
              <a:off x="930934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1" name="Oval 2880"/>
            <p:cNvSpPr/>
            <p:nvPr/>
          </p:nvSpPr>
          <p:spPr>
            <a:xfrm flipV="1">
              <a:off x="9240687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82" name="Straight Connector 2881"/>
            <p:cNvCxnSpPr/>
            <p:nvPr/>
          </p:nvCxnSpPr>
          <p:spPr>
            <a:xfrm flipV="1">
              <a:off x="936141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3" name="Straight Connector 2882"/>
            <p:cNvCxnSpPr/>
            <p:nvPr/>
          </p:nvCxnSpPr>
          <p:spPr>
            <a:xfrm flipV="1">
              <a:off x="9403566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4" name="Oval 2883"/>
            <p:cNvSpPr/>
            <p:nvPr/>
          </p:nvSpPr>
          <p:spPr>
            <a:xfrm flipV="1">
              <a:off x="9334909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85" name="Straight Connector 2884"/>
            <p:cNvCxnSpPr/>
            <p:nvPr/>
          </p:nvCxnSpPr>
          <p:spPr>
            <a:xfrm flipV="1">
              <a:off x="945563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6" name="Straight Connector 2885"/>
            <p:cNvCxnSpPr/>
            <p:nvPr/>
          </p:nvCxnSpPr>
          <p:spPr>
            <a:xfrm flipV="1">
              <a:off x="949778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7" name="Oval 2886"/>
            <p:cNvSpPr/>
            <p:nvPr/>
          </p:nvSpPr>
          <p:spPr>
            <a:xfrm flipV="1">
              <a:off x="9429130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88" name="Straight Connector 2887"/>
            <p:cNvCxnSpPr/>
            <p:nvPr/>
          </p:nvCxnSpPr>
          <p:spPr>
            <a:xfrm flipV="1">
              <a:off x="9549858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9" name="Straight Connector 2888"/>
            <p:cNvCxnSpPr/>
            <p:nvPr/>
          </p:nvCxnSpPr>
          <p:spPr>
            <a:xfrm flipV="1">
              <a:off x="9592010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90" name="Oval 2889"/>
            <p:cNvSpPr/>
            <p:nvPr/>
          </p:nvSpPr>
          <p:spPr>
            <a:xfrm flipV="1">
              <a:off x="9523353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91" name="Straight Connector 2890"/>
            <p:cNvCxnSpPr/>
            <p:nvPr/>
          </p:nvCxnSpPr>
          <p:spPr>
            <a:xfrm flipV="1">
              <a:off x="964408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2" name="Straight Connector 2891"/>
            <p:cNvCxnSpPr/>
            <p:nvPr/>
          </p:nvCxnSpPr>
          <p:spPr>
            <a:xfrm flipV="1">
              <a:off x="968623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93" name="Oval 2892"/>
            <p:cNvSpPr/>
            <p:nvPr/>
          </p:nvSpPr>
          <p:spPr>
            <a:xfrm flipV="1">
              <a:off x="9617574" y="86469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94" name="Straight Connector 2893"/>
            <p:cNvCxnSpPr/>
            <p:nvPr/>
          </p:nvCxnSpPr>
          <p:spPr>
            <a:xfrm flipV="1">
              <a:off x="9738302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5" name="Straight Connector 2894"/>
            <p:cNvCxnSpPr/>
            <p:nvPr/>
          </p:nvCxnSpPr>
          <p:spPr>
            <a:xfrm flipV="1">
              <a:off x="978045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96" name="Oval 2895"/>
            <p:cNvSpPr/>
            <p:nvPr/>
          </p:nvSpPr>
          <p:spPr>
            <a:xfrm flipV="1">
              <a:off x="9711798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2897" name="Straight Connector 2896"/>
            <p:cNvCxnSpPr/>
            <p:nvPr/>
          </p:nvCxnSpPr>
          <p:spPr>
            <a:xfrm flipV="1">
              <a:off x="9828751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8" name="Straight Connector 2897"/>
            <p:cNvCxnSpPr/>
            <p:nvPr/>
          </p:nvCxnSpPr>
          <p:spPr>
            <a:xfrm flipV="1">
              <a:off x="9870904" y="8485222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99" name="Oval 2898"/>
            <p:cNvSpPr/>
            <p:nvPr/>
          </p:nvSpPr>
          <p:spPr>
            <a:xfrm flipV="1">
              <a:off x="9802247" y="864691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2900" name="Rectangle 2899"/>
            <p:cNvSpPr/>
            <p:nvPr/>
          </p:nvSpPr>
          <p:spPr>
            <a:xfrm>
              <a:off x="9869303" y="8171309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01" name="Straight Connector 2900"/>
            <p:cNvCxnSpPr/>
            <p:nvPr/>
          </p:nvCxnSpPr>
          <p:spPr>
            <a:xfrm flipV="1">
              <a:off x="5930866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2" name="Straight Connector 2901"/>
            <p:cNvCxnSpPr/>
            <p:nvPr/>
          </p:nvCxnSpPr>
          <p:spPr>
            <a:xfrm flipV="1">
              <a:off x="5973017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3" name="Straight Connector 2902"/>
            <p:cNvCxnSpPr/>
            <p:nvPr/>
          </p:nvCxnSpPr>
          <p:spPr>
            <a:xfrm flipV="1">
              <a:off x="5878795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4" name="Straight Connector 2903"/>
            <p:cNvCxnSpPr/>
            <p:nvPr/>
          </p:nvCxnSpPr>
          <p:spPr>
            <a:xfrm flipV="1">
              <a:off x="5955413" y="850508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5" name="Straight Connector 2904"/>
            <p:cNvCxnSpPr/>
            <p:nvPr/>
          </p:nvCxnSpPr>
          <p:spPr>
            <a:xfrm>
              <a:off x="5836647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6" name="Straight Connector 2905"/>
            <p:cNvCxnSpPr/>
            <p:nvPr/>
          </p:nvCxnSpPr>
          <p:spPr>
            <a:xfrm>
              <a:off x="5878798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07" name="Oval 2906"/>
            <p:cNvSpPr/>
            <p:nvPr/>
          </p:nvSpPr>
          <p:spPr>
            <a:xfrm>
              <a:off x="5810139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08" name="Oval 2907"/>
            <p:cNvSpPr/>
            <p:nvPr/>
          </p:nvSpPr>
          <p:spPr>
            <a:xfrm flipV="1">
              <a:off x="5924160" y="86694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09" name="TextBox 2908"/>
            <p:cNvSpPr txBox="1"/>
            <p:nvPr/>
          </p:nvSpPr>
          <p:spPr>
            <a:xfrm>
              <a:off x="4795251" y="8788491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(+)</a:t>
              </a:r>
            </a:p>
          </p:txBody>
        </p:sp>
        <p:cxnSp>
          <p:nvCxnSpPr>
            <p:cNvPr id="2910" name="Straight Connector 2909"/>
            <p:cNvCxnSpPr/>
            <p:nvPr/>
          </p:nvCxnSpPr>
          <p:spPr>
            <a:xfrm>
              <a:off x="5998766" y="831641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11" name="Oval 2910"/>
            <p:cNvSpPr/>
            <p:nvPr/>
          </p:nvSpPr>
          <p:spPr>
            <a:xfrm>
              <a:off x="5904360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12" name="Straight Connector 2911"/>
            <p:cNvCxnSpPr/>
            <p:nvPr/>
          </p:nvCxnSpPr>
          <p:spPr>
            <a:xfrm flipV="1">
              <a:off x="5859140" y="848033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13" name="Oval 2912"/>
            <p:cNvSpPr/>
            <p:nvPr/>
          </p:nvSpPr>
          <p:spPr>
            <a:xfrm>
              <a:off x="5930107" y="822842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14" name="Oval 2913"/>
            <p:cNvSpPr/>
            <p:nvPr/>
          </p:nvSpPr>
          <p:spPr>
            <a:xfrm flipV="1">
              <a:off x="5810139" y="86298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15" name="Straight Connector 2914"/>
            <p:cNvCxnSpPr/>
            <p:nvPr/>
          </p:nvCxnSpPr>
          <p:spPr>
            <a:xfrm flipV="1">
              <a:off x="5648202" y="846811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16" name="Oval 2915"/>
            <p:cNvSpPr/>
            <p:nvPr/>
          </p:nvSpPr>
          <p:spPr>
            <a:xfrm flipV="1">
              <a:off x="5611794" y="866941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17" name="TextBox 2916"/>
            <p:cNvSpPr txBox="1"/>
            <p:nvPr/>
          </p:nvSpPr>
          <p:spPr>
            <a:xfrm>
              <a:off x="4874061" y="7911067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cxnSp>
          <p:nvCxnSpPr>
            <p:cNvPr id="2918" name="Straight Connector 2917"/>
            <p:cNvCxnSpPr/>
            <p:nvPr/>
          </p:nvCxnSpPr>
          <p:spPr>
            <a:xfrm>
              <a:off x="5638302" y="83174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9" name="Straight Connector 2918"/>
            <p:cNvCxnSpPr/>
            <p:nvPr/>
          </p:nvCxnSpPr>
          <p:spPr>
            <a:xfrm>
              <a:off x="5680453" y="83174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20" name="Oval 2919"/>
            <p:cNvSpPr/>
            <p:nvPr/>
          </p:nvSpPr>
          <p:spPr>
            <a:xfrm>
              <a:off x="5611794" y="822941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21" name="Straight Connector 2920"/>
            <p:cNvCxnSpPr/>
            <p:nvPr/>
          </p:nvCxnSpPr>
          <p:spPr>
            <a:xfrm>
              <a:off x="5742424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2" name="Straight Connector 2921"/>
            <p:cNvCxnSpPr/>
            <p:nvPr/>
          </p:nvCxnSpPr>
          <p:spPr>
            <a:xfrm>
              <a:off x="5784575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23" name="Oval 2922"/>
            <p:cNvSpPr/>
            <p:nvPr/>
          </p:nvSpPr>
          <p:spPr>
            <a:xfrm>
              <a:off x="5715916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24" name="Straight Connector 2923"/>
            <p:cNvCxnSpPr/>
            <p:nvPr/>
          </p:nvCxnSpPr>
          <p:spPr>
            <a:xfrm>
              <a:off x="5930866" y="82778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5" name="Straight Connector 2924"/>
            <p:cNvCxnSpPr/>
            <p:nvPr/>
          </p:nvCxnSpPr>
          <p:spPr>
            <a:xfrm>
              <a:off x="5973017" y="82778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6" name="Straight Connector 2925"/>
            <p:cNvCxnSpPr/>
            <p:nvPr/>
          </p:nvCxnSpPr>
          <p:spPr>
            <a:xfrm flipV="1">
              <a:off x="5690352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7" name="Straight Connector 2926"/>
            <p:cNvCxnSpPr/>
            <p:nvPr/>
          </p:nvCxnSpPr>
          <p:spPr>
            <a:xfrm flipV="1">
              <a:off x="5742423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8" name="Straight Connector 2927"/>
            <p:cNvCxnSpPr/>
            <p:nvPr/>
          </p:nvCxnSpPr>
          <p:spPr>
            <a:xfrm flipV="1">
              <a:off x="5784574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29" name="Oval 2928"/>
            <p:cNvSpPr/>
            <p:nvPr/>
          </p:nvSpPr>
          <p:spPr>
            <a:xfrm flipV="1">
              <a:off x="5715916" y="862981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30" name="Straight Connector 2929"/>
            <p:cNvCxnSpPr/>
            <p:nvPr/>
          </p:nvCxnSpPr>
          <p:spPr>
            <a:xfrm flipV="1">
              <a:off x="5836645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1" name="Straight Connector 2930"/>
            <p:cNvCxnSpPr/>
            <p:nvPr/>
          </p:nvCxnSpPr>
          <p:spPr>
            <a:xfrm>
              <a:off x="5956617" y="831642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32" name="Can 2931"/>
            <p:cNvSpPr/>
            <p:nvPr/>
          </p:nvSpPr>
          <p:spPr>
            <a:xfrm rot="70516">
              <a:off x="5910461" y="812443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3" name="Can 2932"/>
            <p:cNvSpPr/>
            <p:nvPr/>
          </p:nvSpPr>
          <p:spPr>
            <a:xfrm rot="70516">
              <a:off x="5731959" y="812323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4" name="Can 2933"/>
            <p:cNvSpPr/>
            <p:nvPr/>
          </p:nvSpPr>
          <p:spPr>
            <a:xfrm rot="70516">
              <a:off x="5546082" y="8109901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5" name="Can 2934"/>
            <p:cNvSpPr/>
            <p:nvPr/>
          </p:nvSpPr>
          <p:spPr>
            <a:xfrm rot="20788509">
              <a:off x="5541811" y="8173967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6" name="Can 2935"/>
            <p:cNvSpPr/>
            <p:nvPr/>
          </p:nvSpPr>
          <p:spPr>
            <a:xfrm rot="20702911">
              <a:off x="5703187" y="816065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7" name="Can 2936"/>
            <p:cNvSpPr/>
            <p:nvPr/>
          </p:nvSpPr>
          <p:spPr>
            <a:xfrm rot="21474734">
              <a:off x="5968953" y="8176951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8" name="Can 2937"/>
            <p:cNvSpPr/>
            <p:nvPr/>
          </p:nvSpPr>
          <p:spPr>
            <a:xfrm rot="20730302">
              <a:off x="5868511" y="8156565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39" name="Freeform 2938"/>
            <p:cNvSpPr/>
            <p:nvPr/>
          </p:nvSpPr>
          <p:spPr>
            <a:xfrm>
              <a:off x="5625970" y="8060694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0" name="Freeform 2939"/>
            <p:cNvSpPr/>
            <p:nvPr/>
          </p:nvSpPr>
          <p:spPr>
            <a:xfrm>
              <a:off x="5765513" y="8818913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1" name="Freeform 2940"/>
            <p:cNvSpPr/>
            <p:nvPr/>
          </p:nvSpPr>
          <p:spPr>
            <a:xfrm>
              <a:off x="5569156" y="8812563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2" name="Freeform 2941"/>
            <p:cNvSpPr/>
            <p:nvPr/>
          </p:nvSpPr>
          <p:spPr>
            <a:xfrm>
              <a:off x="5483611" y="8120381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3" name="Freeform 2942"/>
            <p:cNvSpPr/>
            <p:nvPr/>
          </p:nvSpPr>
          <p:spPr>
            <a:xfrm>
              <a:off x="5854570" y="8101242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4" name="Freeform 2943"/>
            <p:cNvSpPr/>
            <p:nvPr/>
          </p:nvSpPr>
          <p:spPr>
            <a:xfrm>
              <a:off x="5851395" y="8850663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5" name="Freeform 2944"/>
            <p:cNvSpPr/>
            <p:nvPr/>
          </p:nvSpPr>
          <p:spPr>
            <a:xfrm>
              <a:off x="5921244" y="8865464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46" name="Straight Connector 2945"/>
            <p:cNvCxnSpPr/>
            <p:nvPr/>
          </p:nvCxnSpPr>
          <p:spPr>
            <a:xfrm flipV="1">
              <a:off x="9047822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7" name="Straight Connector 2946"/>
            <p:cNvCxnSpPr/>
            <p:nvPr/>
          </p:nvCxnSpPr>
          <p:spPr>
            <a:xfrm flipV="1">
              <a:off x="9089973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8" name="Straight Connector 2947"/>
            <p:cNvCxnSpPr/>
            <p:nvPr/>
          </p:nvCxnSpPr>
          <p:spPr>
            <a:xfrm flipV="1">
              <a:off x="8995751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9" name="Straight Connector 2948"/>
            <p:cNvCxnSpPr/>
            <p:nvPr/>
          </p:nvCxnSpPr>
          <p:spPr>
            <a:xfrm flipV="1">
              <a:off x="9072369" y="847968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0" name="Straight Connector 2949"/>
            <p:cNvCxnSpPr/>
            <p:nvPr/>
          </p:nvCxnSpPr>
          <p:spPr>
            <a:xfrm>
              <a:off x="8953603" y="82524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1" name="Straight Connector 2950"/>
            <p:cNvCxnSpPr/>
            <p:nvPr/>
          </p:nvCxnSpPr>
          <p:spPr>
            <a:xfrm>
              <a:off x="8995754" y="82524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52" name="Oval 2951"/>
            <p:cNvSpPr/>
            <p:nvPr/>
          </p:nvSpPr>
          <p:spPr>
            <a:xfrm>
              <a:off x="8927095" y="81644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53" name="Oval 2952"/>
            <p:cNvSpPr/>
            <p:nvPr/>
          </p:nvSpPr>
          <p:spPr>
            <a:xfrm flipV="1">
              <a:off x="9041116" y="86440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54" name="TextBox 2953"/>
            <p:cNvSpPr txBox="1"/>
            <p:nvPr/>
          </p:nvSpPr>
          <p:spPr>
            <a:xfrm>
              <a:off x="7893919" y="8776439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(+)</a:t>
              </a:r>
            </a:p>
          </p:txBody>
        </p:sp>
        <p:cxnSp>
          <p:nvCxnSpPr>
            <p:cNvPr id="2955" name="Straight Connector 2954"/>
            <p:cNvCxnSpPr/>
            <p:nvPr/>
          </p:nvCxnSpPr>
          <p:spPr>
            <a:xfrm>
              <a:off x="9115722" y="829101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56" name="Oval 2955"/>
            <p:cNvSpPr/>
            <p:nvPr/>
          </p:nvSpPr>
          <p:spPr>
            <a:xfrm>
              <a:off x="9021316" y="81644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57" name="Straight Connector 2956"/>
            <p:cNvCxnSpPr/>
            <p:nvPr/>
          </p:nvCxnSpPr>
          <p:spPr>
            <a:xfrm flipV="1">
              <a:off x="8976096" y="845493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58" name="Oval 2957"/>
            <p:cNvSpPr/>
            <p:nvPr/>
          </p:nvSpPr>
          <p:spPr>
            <a:xfrm>
              <a:off x="9047063" y="820302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59" name="Oval 2958"/>
            <p:cNvSpPr/>
            <p:nvPr/>
          </p:nvSpPr>
          <p:spPr>
            <a:xfrm flipV="1">
              <a:off x="8927095" y="86044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60" name="Straight Connector 2959"/>
            <p:cNvCxnSpPr/>
            <p:nvPr/>
          </p:nvCxnSpPr>
          <p:spPr>
            <a:xfrm flipV="1">
              <a:off x="8765158" y="844271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1" name="Oval 2960"/>
            <p:cNvSpPr/>
            <p:nvPr/>
          </p:nvSpPr>
          <p:spPr>
            <a:xfrm flipV="1">
              <a:off x="8728750" y="864401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2962" name="TextBox 2961"/>
            <p:cNvSpPr txBox="1"/>
            <p:nvPr/>
          </p:nvSpPr>
          <p:spPr>
            <a:xfrm>
              <a:off x="7972729" y="7905689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cxnSp>
          <p:nvCxnSpPr>
            <p:cNvPr id="2963" name="Straight Connector 2962"/>
            <p:cNvCxnSpPr/>
            <p:nvPr/>
          </p:nvCxnSpPr>
          <p:spPr>
            <a:xfrm>
              <a:off x="8755258" y="82920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4" name="Straight Connector 2963"/>
            <p:cNvCxnSpPr/>
            <p:nvPr/>
          </p:nvCxnSpPr>
          <p:spPr>
            <a:xfrm>
              <a:off x="8797409" y="82920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5" name="Oval 2964"/>
            <p:cNvSpPr/>
            <p:nvPr/>
          </p:nvSpPr>
          <p:spPr>
            <a:xfrm>
              <a:off x="8728750" y="820401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66" name="Straight Connector 2965"/>
            <p:cNvCxnSpPr/>
            <p:nvPr/>
          </p:nvCxnSpPr>
          <p:spPr>
            <a:xfrm>
              <a:off x="8859380" y="82524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7" name="Straight Connector 2966"/>
            <p:cNvCxnSpPr/>
            <p:nvPr/>
          </p:nvCxnSpPr>
          <p:spPr>
            <a:xfrm>
              <a:off x="8901531" y="82524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68" name="Oval 2967"/>
            <p:cNvSpPr/>
            <p:nvPr/>
          </p:nvSpPr>
          <p:spPr>
            <a:xfrm>
              <a:off x="8832872" y="81644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69" name="Straight Connector 2968"/>
            <p:cNvCxnSpPr/>
            <p:nvPr/>
          </p:nvCxnSpPr>
          <p:spPr>
            <a:xfrm>
              <a:off x="9047822" y="82524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0" name="Straight Connector 2969"/>
            <p:cNvCxnSpPr/>
            <p:nvPr/>
          </p:nvCxnSpPr>
          <p:spPr>
            <a:xfrm>
              <a:off x="9089973" y="82524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1" name="Straight Connector 2970"/>
            <p:cNvCxnSpPr/>
            <p:nvPr/>
          </p:nvCxnSpPr>
          <p:spPr>
            <a:xfrm flipV="1">
              <a:off x="8807308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2" name="Straight Connector 2971"/>
            <p:cNvCxnSpPr/>
            <p:nvPr/>
          </p:nvCxnSpPr>
          <p:spPr>
            <a:xfrm flipV="1">
              <a:off x="8859379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3" name="Straight Connector 2972"/>
            <p:cNvCxnSpPr/>
            <p:nvPr/>
          </p:nvCxnSpPr>
          <p:spPr>
            <a:xfrm flipV="1">
              <a:off x="8901530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74" name="Oval 2973"/>
            <p:cNvSpPr/>
            <p:nvPr/>
          </p:nvSpPr>
          <p:spPr>
            <a:xfrm flipV="1">
              <a:off x="8832872" y="860441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2975" name="Straight Connector 2974"/>
            <p:cNvCxnSpPr/>
            <p:nvPr/>
          </p:nvCxnSpPr>
          <p:spPr>
            <a:xfrm flipV="1">
              <a:off x="8953601" y="84427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6" name="Straight Connector 2975"/>
            <p:cNvCxnSpPr/>
            <p:nvPr/>
          </p:nvCxnSpPr>
          <p:spPr>
            <a:xfrm>
              <a:off x="9073573" y="829102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77" name="Can 2976"/>
            <p:cNvSpPr/>
            <p:nvPr/>
          </p:nvSpPr>
          <p:spPr>
            <a:xfrm rot="70516">
              <a:off x="9027417" y="8124085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78" name="Can 2977"/>
            <p:cNvSpPr/>
            <p:nvPr/>
          </p:nvSpPr>
          <p:spPr>
            <a:xfrm rot="70516">
              <a:off x="8848915" y="8122885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79" name="Can 2978"/>
            <p:cNvSpPr/>
            <p:nvPr/>
          </p:nvSpPr>
          <p:spPr>
            <a:xfrm rot="70516">
              <a:off x="8663038" y="8109553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80" name="Can 2979"/>
            <p:cNvSpPr/>
            <p:nvPr/>
          </p:nvSpPr>
          <p:spPr>
            <a:xfrm rot="20788509">
              <a:off x="8658767" y="8173619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81" name="Can 2980"/>
            <p:cNvSpPr/>
            <p:nvPr/>
          </p:nvSpPr>
          <p:spPr>
            <a:xfrm rot="20702911">
              <a:off x="8820143" y="8160305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82" name="Can 2981"/>
            <p:cNvSpPr/>
            <p:nvPr/>
          </p:nvSpPr>
          <p:spPr>
            <a:xfrm rot="21474734">
              <a:off x="9085909" y="8176603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83" name="Can 2982"/>
            <p:cNvSpPr/>
            <p:nvPr/>
          </p:nvSpPr>
          <p:spPr>
            <a:xfrm rot="20730302">
              <a:off x="8985467" y="8156217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2984" name="Freeform 2983"/>
            <p:cNvSpPr/>
            <p:nvPr/>
          </p:nvSpPr>
          <p:spPr>
            <a:xfrm>
              <a:off x="8742926" y="8035294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5" name="Freeform 2984"/>
            <p:cNvSpPr/>
            <p:nvPr/>
          </p:nvSpPr>
          <p:spPr>
            <a:xfrm>
              <a:off x="8882469" y="8793513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6" name="Freeform 2985"/>
            <p:cNvSpPr/>
            <p:nvPr/>
          </p:nvSpPr>
          <p:spPr>
            <a:xfrm>
              <a:off x="8686112" y="8787163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7" name="Freeform 2986"/>
            <p:cNvSpPr/>
            <p:nvPr/>
          </p:nvSpPr>
          <p:spPr>
            <a:xfrm>
              <a:off x="8600567" y="8094981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8" name="Freeform 2987"/>
            <p:cNvSpPr/>
            <p:nvPr/>
          </p:nvSpPr>
          <p:spPr>
            <a:xfrm>
              <a:off x="8971526" y="8075842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9" name="Freeform 2988"/>
            <p:cNvSpPr/>
            <p:nvPr/>
          </p:nvSpPr>
          <p:spPr>
            <a:xfrm>
              <a:off x="8968351" y="8825263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0" name="Freeform 2989"/>
            <p:cNvSpPr/>
            <p:nvPr/>
          </p:nvSpPr>
          <p:spPr>
            <a:xfrm>
              <a:off x="9038200" y="8865116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1" name="TextBox 2990"/>
            <p:cNvSpPr txBox="1"/>
            <p:nvPr/>
          </p:nvSpPr>
          <p:spPr>
            <a:xfrm>
              <a:off x="321130" y="7389527"/>
              <a:ext cx="7425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Opsins</a:t>
              </a:r>
            </a:p>
          </p:txBody>
        </p:sp>
        <p:sp>
          <p:nvSpPr>
            <p:cNvPr id="2992" name="TextBox 2991"/>
            <p:cNvSpPr txBox="1"/>
            <p:nvPr/>
          </p:nvSpPr>
          <p:spPr>
            <a:xfrm>
              <a:off x="7025368" y="8023454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0.3 ms</a:t>
              </a:r>
            </a:p>
          </p:txBody>
        </p:sp>
        <p:sp>
          <p:nvSpPr>
            <p:cNvPr id="2993" name="TextBox 2992"/>
            <p:cNvSpPr txBox="1"/>
            <p:nvPr/>
          </p:nvSpPr>
          <p:spPr>
            <a:xfrm>
              <a:off x="7025368" y="8594002"/>
              <a:ext cx="7216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0.3 ms</a:t>
              </a:r>
            </a:p>
          </p:txBody>
        </p:sp>
        <p:cxnSp>
          <p:nvCxnSpPr>
            <p:cNvPr id="2994" name="Straight Arrow Connector 2993"/>
            <p:cNvCxnSpPr/>
            <p:nvPr/>
          </p:nvCxnSpPr>
          <p:spPr>
            <a:xfrm>
              <a:off x="7133580" y="8391451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5" name="Straight Arrow Connector 2994"/>
            <p:cNvCxnSpPr/>
            <p:nvPr/>
          </p:nvCxnSpPr>
          <p:spPr>
            <a:xfrm>
              <a:off x="7133580" y="8534644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6" name="Straight Connector 2995"/>
            <p:cNvCxnSpPr/>
            <p:nvPr/>
          </p:nvCxnSpPr>
          <p:spPr>
            <a:xfrm flipV="1">
              <a:off x="2922781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7" name="Straight Connector 2996"/>
            <p:cNvCxnSpPr/>
            <p:nvPr/>
          </p:nvCxnSpPr>
          <p:spPr>
            <a:xfrm flipV="1">
              <a:off x="2964932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8" name="Straight Connector 2997"/>
            <p:cNvCxnSpPr/>
            <p:nvPr/>
          </p:nvCxnSpPr>
          <p:spPr>
            <a:xfrm flipV="1">
              <a:off x="2870710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9" name="Straight Connector 2998"/>
            <p:cNvCxnSpPr/>
            <p:nvPr/>
          </p:nvCxnSpPr>
          <p:spPr>
            <a:xfrm flipV="1">
              <a:off x="2947328" y="850508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0" name="Straight Connector 2999"/>
            <p:cNvCxnSpPr/>
            <p:nvPr/>
          </p:nvCxnSpPr>
          <p:spPr>
            <a:xfrm>
              <a:off x="2828562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1" name="Straight Connector 3000"/>
            <p:cNvCxnSpPr/>
            <p:nvPr/>
          </p:nvCxnSpPr>
          <p:spPr>
            <a:xfrm>
              <a:off x="2870713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02" name="Oval 3001"/>
            <p:cNvSpPr/>
            <p:nvPr/>
          </p:nvSpPr>
          <p:spPr>
            <a:xfrm>
              <a:off x="2802054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003" name="Oval 3002"/>
            <p:cNvSpPr/>
            <p:nvPr/>
          </p:nvSpPr>
          <p:spPr>
            <a:xfrm flipV="1">
              <a:off x="2916075" y="86694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04" name="Straight Connector 3003"/>
            <p:cNvCxnSpPr/>
            <p:nvPr/>
          </p:nvCxnSpPr>
          <p:spPr>
            <a:xfrm>
              <a:off x="2990681" y="831641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05" name="Oval 3004"/>
            <p:cNvSpPr/>
            <p:nvPr/>
          </p:nvSpPr>
          <p:spPr>
            <a:xfrm>
              <a:off x="2896275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06" name="Straight Connector 3005"/>
            <p:cNvCxnSpPr/>
            <p:nvPr/>
          </p:nvCxnSpPr>
          <p:spPr>
            <a:xfrm flipV="1">
              <a:off x="2851055" y="8480335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07" name="Oval 3006"/>
            <p:cNvSpPr/>
            <p:nvPr/>
          </p:nvSpPr>
          <p:spPr>
            <a:xfrm>
              <a:off x="2922022" y="8228428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008" name="Oval 3007"/>
            <p:cNvSpPr/>
            <p:nvPr/>
          </p:nvSpPr>
          <p:spPr>
            <a:xfrm flipV="1">
              <a:off x="2802054" y="862981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09" name="Straight Connector 3008"/>
            <p:cNvCxnSpPr/>
            <p:nvPr/>
          </p:nvCxnSpPr>
          <p:spPr>
            <a:xfrm flipV="1">
              <a:off x="2640117" y="846811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10" name="Oval 3009"/>
            <p:cNvSpPr/>
            <p:nvPr/>
          </p:nvSpPr>
          <p:spPr>
            <a:xfrm flipV="1">
              <a:off x="2603709" y="866941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11" name="Straight Connector 3010"/>
            <p:cNvCxnSpPr/>
            <p:nvPr/>
          </p:nvCxnSpPr>
          <p:spPr>
            <a:xfrm>
              <a:off x="2630217" y="83174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2" name="Straight Connector 3011"/>
            <p:cNvCxnSpPr/>
            <p:nvPr/>
          </p:nvCxnSpPr>
          <p:spPr>
            <a:xfrm>
              <a:off x="2672368" y="8317407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13" name="Oval 3012"/>
            <p:cNvSpPr/>
            <p:nvPr/>
          </p:nvSpPr>
          <p:spPr>
            <a:xfrm>
              <a:off x="2603709" y="822941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14" name="Straight Connector 3013"/>
            <p:cNvCxnSpPr/>
            <p:nvPr/>
          </p:nvCxnSpPr>
          <p:spPr>
            <a:xfrm>
              <a:off x="2734339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5" name="Straight Connector 3014"/>
            <p:cNvCxnSpPr/>
            <p:nvPr/>
          </p:nvCxnSpPr>
          <p:spPr>
            <a:xfrm>
              <a:off x="2776490" y="8277809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16" name="Oval 3015"/>
            <p:cNvSpPr/>
            <p:nvPr/>
          </p:nvSpPr>
          <p:spPr>
            <a:xfrm>
              <a:off x="2707831" y="8189816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17" name="Straight Connector 3016"/>
            <p:cNvCxnSpPr/>
            <p:nvPr/>
          </p:nvCxnSpPr>
          <p:spPr>
            <a:xfrm>
              <a:off x="2922781" y="82778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8" name="Straight Connector 3017"/>
            <p:cNvCxnSpPr/>
            <p:nvPr/>
          </p:nvCxnSpPr>
          <p:spPr>
            <a:xfrm>
              <a:off x="2964932" y="8277809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9" name="Straight Connector 3018"/>
            <p:cNvCxnSpPr/>
            <p:nvPr/>
          </p:nvCxnSpPr>
          <p:spPr>
            <a:xfrm flipV="1">
              <a:off x="2682267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0" name="Straight Connector 3019"/>
            <p:cNvCxnSpPr/>
            <p:nvPr/>
          </p:nvCxnSpPr>
          <p:spPr>
            <a:xfrm flipV="1">
              <a:off x="2734338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1" name="Straight Connector 3020"/>
            <p:cNvCxnSpPr/>
            <p:nvPr/>
          </p:nvCxnSpPr>
          <p:spPr>
            <a:xfrm flipV="1">
              <a:off x="2776489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22" name="Oval 3021"/>
            <p:cNvSpPr/>
            <p:nvPr/>
          </p:nvSpPr>
          <p:spPr>
            <a:xfrm flipV="1">
              <a:off x="2707831" y="862981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023" name="Straight Connector 3022"/>
            <p:cNvCxnSpPr/>
            <p:nvPr/>
          </p:nvCxnSpPr>
          <p:spPr>
            <a:xfrm flipV="1">
              <a:off x="2828560" y="8468113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4" name="Straight Connector 3023"/>
            <p:cNvCxnSpPr/>
            <p:nvPr/>
          </p:nvCxnSpPr>
          <p:spPr>
            <a:xfrm>
              <a:off x="2948532" y="831642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25" name="Can 3024"/>
            <p:cNvSpPr/>
            <p:nvPr/>
          </p:nvSpPr>
          <p:spPr>
            <a:xfrm rot="70516">
              <a:off x="2902376" y="812443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26" name="Can 3025"/>
            <p:cNvSpPr/>
            <p:nvPr/>
          </p:nvSpPr>
          <p:spPr>
            <a:xfrm rot="70516">
              <a:off x="2723874" y="812323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27" name="Can 3026"/>
            <p:cNvSpPr/>
            <p:nvPr/>
          </p:nvSpPr>
          <p:spPr>
            <a:xfrm rot="70516">
              <a:off x="2537997" y="8109901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28" name="Can 3027"/>
            <p:cNvSpPr/>
            <p:nvPr/>
          </p:nvSpPr>
          <p:spPr>
            <a:xfrm rot="20788509">
              <a:off x="2533726" y="8173967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29" name="Can 3028"/>
            <p:cNvSpPr/>
            <p:nvPr/>
          </p:nvSpPr>
          <p:spPr>
            <a:xfrm rot="20702911">
              <a:off x="2695102" y="8160653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30" name="Can 3029"/>
            <p:cNvSpPr/>
            <p:nvPr/>
          </p:nvSpPr>
          <p:spPr>
            <a:xfrm rot="21474734">
              <a:off x="2960868" y="8176951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31" name="Can 3030"/>
            <p:cNvSpPr/>
            <p:nvPr/>
          </p:nvSpPr>
          <p:spPr>
            <a:xfrm rot="20730302">
              <a:off x="2860426" y="8156565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032" name="Freeform 3031"/>
            <p:cNvSpPr/>
            <p:nvPr/>
          </p:nvSpPr>
          <p:spPr>
            <a:xfrm>
              <a:off x="2617885" y="8060694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3" name="Freeform 3032"/>
            <p:cNvSpPr/>
            <p:nvPr/>
          </p:nvSpPr>
          <p:spPr>
            <a:xfrm>
              <a:off x="2757428" y="8818913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4" name="Freeform 3033"/>
            <p:cNvSpPr/>
            <p:nvPr/>
          </p:nvSpPr>
          <p:spPr>
            <a:xfrm>
              <a:off x="2561071" y="8812563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5" name="Freeform 3034"/>
            <p:cNvSpPr/>
            <p:nvPr/>
          </p:nvSpPr>
          <p:spPr>
            <a:xfrm>
              <a:off x="2475526" y="8120381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6" name="Freeform 3035"/>
            <p:cNvSpPr/>
            <p:nvPr/>
          </p:nvSpPr>
          <p:spPr>
            <a:xfrm>
              <a:off x="2846485" y="8101242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7" name="Freeform 3036"/>
            <p:cNvSpPr/>
            <p:nvPr/>
          </p:nvSpPr>
          <p:spPr>
            <a:xfrm>
              <a:off x="2843310" y="8850663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8" name="Freeform 3037"/>
            <p:cNvSpPr/>
            <p:nvPr/>
          </p:nvSpPr>
          <p:spPr>
            <a:xfrm>
              <a:off x="2913159" y="8865464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9" name="TextBox 3038"/>
            <p:cNvSpPr txBox="1"/>
            <p:nvPr/>
          </p:nvSpPr>
          <p:spPr>
            <a:xfrm>
              <a:off x="4001509" y="8299746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3040" name="TextBox 3039"/>
            <p:cNvSpPr txBox="1"/>
            <p:nvPr/>
          </p:nvSpPr>
          <p:spPr>
            <a:xfrm>
              <a:off x="4001509" y="8870294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cxnSp>
          <p:nvCxnSpPr>
            <p:cNvPr id="3041" name="Straight Arrow Connector 3040"/>
            <p:cNvCxnSpPr/>
            <p:nvPr/>
          </p:nvCxnSpPr>
          <p:spPr>
            <a:xfrm>
              <a:off x="4085007" y="8667743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2" name="Straight Arrow Connector 3041"/>
            <p:cNvCxnSpPr/>
            <p:nvPr/>
          </p:nvCxnSpPr>
          <p:spPr>
            <a:xfrm>
              <a:off x="4072650" y="8810936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43" name="TextBox 3042"/>
            <p:cNvSpPr txBox="1"/>
            <p:nvPr/>
          </p:nvSpPr>
          <p:spPr>
            <a:xfrm>
              <a:off x="2347641" y="8901750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opsin</a:t>
              </a:r>
            </a:p>
          </p:txBody>
        </p:sp>
        <p:sp>
          <p:nvSpPr>
            <p:cNvPr id="3044" name="Oval 3043"/>
            <p:cNvSpPr/>
            <p:nvPr/>
          </p:nvSpPr>
          <p:spPr>
            <a:xfrm>
              <a:off x="8828563" y="8339483"/>
              <a:ext cx="225513" cy="22551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3045" name="TextBox 3044"/>
            <p:cNvSpPr txBox="1"/>
            <p:nvPr/>
          </p:nvSpPr>
          <p:spPr>
            <a:xfrm>
              <a:off x="3975048" y="7946224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Depol.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046" name="TextBox 3045"/>
            <p:cNvSpPr txBox="1"/>
            <p:nvPr/>
          </p:nvSpPr>
          <p:spPr>
            <a:xfrm>
              <a:off x="6828384" y="7581613"/>
              <a:ext cx="1079142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Opsin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protonation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047" name="TextBox 3046"/>
            <p:cNvSpPr txBox="1"/>
            <p:nvPr/>
          </p:nvSpPr>
          <p:spPr>
            <a:xfrm>
              <a:off x="1900465" y="7896005"/>
              <a:ext cx="55577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Out (+)</a:t>
              </a:r>
            </a:p>
          </p:txBody>
        </p:sp>
        <p:sp>
          <p:nvSpPr>
            <p:cNvPr id="3048" name="TextBox 3047"/>
            <p:cNvSpPr txBox="1"/>
            <p:nvPr/>
          </p:nvSpPr>
          <p:spPr>
            <a:xfrm>
              <a:off x="1900465" y="8786174"/>
              <a:ext cx="42642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In (–)</a:t>
              </a:r>
            </a:p>
          </p:txBody>
        </p:sp>
        <p:sp>
          <p:nvSpPr>
            <p:cNvPr id="3049" name="TextBox 3048"/>
            <p:cNvSpPr txBox="1"/>
            <p:nvPr/>
          </p:nvSpPr>
          <p:spPr>
            <a:xfrm>
              <a:off x="-966" y="7376080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/>
                  <a:cs typeface="Helvetica"/>
                </a:rPr>
                <a:t>d</a:t>
              </a:r>
            </a:p>
          </p:txBody>
        </p:sp>
        <p:cxnSp>
          <p:nvCxnSpPr>
            <p:cNvPr id="3050" name="Straight Connector 3049"/>
            <p:cNvCxnSpPr/>
            <p:nvPr/>
          </p:nvCxnSpPr>
          <p:spPr>
            <a:xfrm>
              <a:off x="1843762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1" name="Straight Connector 3050"/>
            <p:cNvCxnSpPr/>
            <p:nvPr/>
          </p:nvCxnSpPr>
          <p:spPr>
            <a:xfrm>
              <a:off x="1885912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52" name="Oval 3051"/>
            <p:cNvSpPr/>
            <p:nvPr/>
          </p:nvSpPr>
          <p:spPr>
            <a:xfrm>
              <a:off x="1817254" y="1009062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53" name="Straight Connector 3052"/>
            <p:cNvCxnSpPr/>
            <p:nvPr/>
          </p:nvCxnSpPr>
          <p:spPr>
            <a:xfrm flipV="1">
              <a:off x="1843762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4" name="Straight Connector 3053"/>
            <p:cNvCxnSpPr/>
            <p:nvPr/>
          </p:nvCxnSpPr>
          <p:spPr>
            <a:xfrm flipV="1">
              <a:off x="1885913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55" name="Oval 3054"/>
            <p:cNvSpPr/>
            <p:nvPr/>
          </p:nvSpPr>
          <p:spPr>
            <a:xfrm flipV="1">
              <a:off x="1817254" y="10530621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56" name="Straight Connector 3055"/>
            <p:cNvCxnSpPr/>
            <p:nvPr/>
          </p:nvCxnSpPr>
          <p:spPr>
            <a:xfrm>
              <a:off x="1938466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7" name="Straight Connector 3056"/>
            <p:cNvCxnSpPr/>
            <p:nvPr/>
          </p:nvCxnSpPr>
          <p:spPr>
            <a:xfrm>
              <a:off x="1980616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58" name="Oval 3057"/>
            <p:cNvSpPr/>
            <p:nvPr/>
          </p:nvSpPr>
          <p:spPr>
            <a:xfrm>
              <a:off x="1911958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59" name="Straight Connector 3058"/>
            <p:cNvCxnSpPr/>
            <p:nvPr/>
          </p:nvCxnSpPr>
          <p:spPr>
            <a:xfrm>
              <a:off x="2032688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0" name="Straight Connector 3059"/>
            <p:cNvCxnSpPr/>
            <p:nvPr/>
          </p:nvCxnSpPr>
          <p:spPr>
            <a:xfrm>
              <a:off x="2074838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61" name="Oval 3060"/>
            <p:cNvSpPr/>
            <p:nvPr/>
          </p:nvSpPr>
          <p:spPr>
            <a:xfrm>
              <a:off x="2006180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62" name="Straight Connector 3061"/>
            <p:cNvCxnSpPr/>
            <p:nvPr/>
          </p:nvCxnSpPr>
          <p:spPr>
            <a:xfrm>
              <a:off x="2126909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3" name="Straight Connector 3062"/>
            <p:cNvCxnSpPr/>
            <p:nvPr/>
          </p:nvCxnSpPr>
          <p:spPr>
            <a:xfrm>
              <a:off x="2169059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64" name="Oval 3063"/>
            <p:cNvSpPr/>
            <p:nvPr/>
          </p:nvSpPr>
          <p:spPr>
            <a:xfrm>
              <a:off x="2100401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65" name="Straight Connector 3064"/>
            <p:cNvCxnSpPr/>
            <p:nvPr/>
          </p:nvCxnSpPr>
          <p:spPr>
            <a:xfrm>
              <a:off x="2221132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6" name="Straight Connector 3065"/>
            <p:cNvCxnSpPr/>
            <p:nvPr/>
          </p:nvCxnSpPr>
          <p:spPr>
            <a:xfrm>
              <a:off x="2263282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67" name="Oval 3066"/>
            <p:cNvSpPr/>
            <p:nvPr/>
          </p:nvSpPr>
          <p:spPr>
            <a:xfrm>
              <a:off x="2194624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68" name="Straight Connector 3067"/>
            <p:cNvCxnSpPr/>
            <p:nvPr/>
          </p:nvCxnSpPr>
          <p:spPr>
            <a:xfrm flipV="1">
              <a:off x="1938466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9" name="Straight Connector 3068"/>
            <p:cNvCxnSpPr/>
            <p:nvPr/>
          </p:nvCxnSpPr>
          <p:spPr>
            <a:xfrm flipV="1">
              <a:off x="1980617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0" name="Oval 3069"/>
            <p:cNvSpPr/>
            <p:nvPr/>
          </p:nvSpPr>
          <p:spPr>
            <a:xfrm flipV="1">
              <a:off x="1911958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71" name="Straight Connector 3070"/>
            <p:cNvCxnSpPr/>
            <p:nvPr/>
          </p:nvCxnSpPr>
          <p:spPr>
            <a:xfrm flipV="1">
              <a:off x="2032687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2" name="Straight Connector 3071"/>
            <p:cNvCxnSpPr/>
            <p:nvPr/>
          </p:nvCxnSpPr>
          <p:spPr>
            <a:xfrm flipV="1">
              <a:off x="2074837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3" name="Oval 3072"/>
            <p:cNvSpPr/>
            <p:nvPr/>
          </p:nvSpPr>
          <p:spPr>
            <a:xfrm flipV="1">
              <a:off x="2006180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74" name="Straight Connector 3073"/>
            <p:cNvCxnSpPr/>
            <p:nvPr/>
          </p:nvCxnSpPr>
          <p:spPr>
            <a:xfrm flipV="1">
              <a:off x="2126910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5" name="Straight Connector 3074"/>
            <p:cNvCxnSpPr/>
            <p:nvPr/>
          </p:nvCxnSpPr>
          <p:spPr>
            <a:xfrm flipV="1">
              <a:off x="2169060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6" name="Oval 3075"/>
            <p:cNvSpPr/>
            <p:nvPr/>
          </p:nvSpPr>
          <p:spPr>
            <a:xfrm flipV="1">
              <a:off x="2100401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77" name="Straight Connector 3076"/>
            <p:cNvCxnSpPr/>
            <p:nvPr/>
          </p:nvCxnSpPr>
          <p:spPr>
            <a:xfrm flipV="1">
              <a:off x="2221130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8" name="Straight Connector 3077"/>
            <p:cNvCxnSpPr/>
            <p:nvPr/>
          </p:nvCxnSpPr>
          <p:spPr>
            <a:xfrm flipV="1">
              <a:off x="2263281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79" name="Oval 3078"/>
            <p:cNvSpPr/>
            <p:nvPr/>
          </p:nvSpPr>
          <p:spPr>
            <a:xfrm flipV="1">
              <a:off x="2194624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80" name="Straight Connector 3079"/>
            <p:cNvCxnSpPr/>
            <p:nvPr/>
          </p:nvCxnSpPr>
          <p:spPr>
            <a:xfrm>
              <a:off x="1872336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1" name="Straight Connector 3080"/>
            <p:cNvCxnSpPr/>
            <p:nvPr/>
          </p:nvCxnSpPr>
          <p:spPr>
            <a:xfrm>
              <a:off x="1914487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82" name="Oval 3081"/>
            <p:cNvSpPr/>
            <p:nvPr/>
          </p:nvSpPr>
          <p:spPr>
            <a:xfrm>
              <a:off x="1845828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83" name="Straight Connector 3082"/>
            <p:cNvCxnSpPr/>
            <p:nvPr/>
          </p:nvCxnSpPr>
          <p:spPr>
            <a:xfrm>
              <a:off x="1966558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4" name="Straight Connector 3083"/>
            <p:cNvCxnSpPr/>
            <p:nvPr/>
          </p:nvCxnSpPr>
          <p:spPr>
            <a:xfrm>
              <a:off x="2008709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85" name="Oval 3084"/>
            <p:cNvSpPr/>
            <p:nvPr/>
          </p:nvSpPr>
          <p:spPr>
            <a:xfrm>
              <a:off x="1940050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86" name="Straight Connector 3085"/>
            <p:cNvCxnSpPr/>
            <p:nvPr/>
          </p:nvCxnSpPr>
          <p:spPr>
            <a:xfrm>
              <a:off x="2060780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7" name="Straight Connector 3086"/>
            <p:cNvCxnSpPr/>
            <p:nvPr/>
          </p:nvCxnSpPr>
          <p:spPr>
            <a:xfrm>
              <a:off x="2102931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Oval 3087"/>
            <p:cNvSpPr/>
            <p:nvPr/>
          </p:nvSpPr>
          <p:spPr>
            <a:xfrm>
              <a:off x="2034273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89" name="Straight Connector 3088"/>
            <p:cNvCxnSpPr/>
            <p:nvPr/>
          </p:nvCxnSpPr>
          <p:spPr>
            <a:xfrm>
              <a:off x="2155002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0" name="Straight Connector 3089"/>
            <p:cNvCxnSpPr/>
            <p:nvPr/>
          </p:nvCxnSpPr>
          <p:spPr>
            <a:xfrm>
              <a:off x="2197153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Oval 3090"/>
            <p:cNvSpPr/>
            <p:nvPr/>
          </p:nvSpPr>
          <p:spPr>
            <a:xfrm>
              <a:off x="2128495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92" name="Straight Connector 3091"/>
            <p:cNvCxnSpPr/>
            <p:nvPr/>
          </p:nvCxnSpPr>
          <p:spPr>
            <a:xfrm flipV="1">
              <a:off x="1872336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3" name="Straight Connector 3092"/>
            <p:cNvCxnSpPr/>
            <p:nvPr/>
          </p:nvCxnSpPr>
          <p:spPr>
            <a:xfrm flipV="1">
              <a:off x="1914487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94" name="Oval 3093"/>
            <p:cNvSpPr/>
            <p:nvPr/>
          </p:nvSpPr>
          <p:spPr>
            <a:xfrm flipV="1">
              <a:off x="1845828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95" name="Straight Connector 3094"/>
            <p:cNvCxnSpPr/>
            <p:nvPr/>
          </p:nvCxnSpPr>
          <p:spPr>
            <a:xfrm flipV="1">
              <a:off x="1966558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6" name="Straight Connector 3095"/>
            <p:cNvCxnSpPr/>
            <p:nvPr/>
          </p:nvCxnSpPr>
          <p:spPr>
            <a:xfrm flipV="1">
              <a:off x="2008709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97" name="Oval 3096"/>
            <p:cNvSpPr/>
            <p:nvPr/>
          </p:nvSpPr>
          <p:spPr>
            <a:xfrm flipV="1">
              <a:off x="1940050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098" name="Straight Connector 3097"/>
            <p:cNvCxnSpPr/>
            <p:nvPr/>
          </p:nvCxnSpPr>
          <p:spPr>
            <a:xfrm flipV="1">
              <a:off x="2060780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9" name="Straight Connector 3098"/>
            <p:cNvCxnSpPr/>
            <p:nvPr/>
          </p:nvCxnSpPr>
          <p:spPr>
            <a:xfrm flipV="1">
              <a:off x="2102931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0" name="Oval 3099"/>
            <p:cNvSpPr/>
            <p:nvPr/>
          </p:nvSpPr>
          <p:spPr>
            <a:xfrm flipV="1">
              <a:off x="2034273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01" name="Straight Connector 3100"/>
            <p:cNvCxnSpPr/>
            <p:nvPr/>
          </p:nvCxnSpPr>
          <p:spPr>
            <a:xfrm flipV="1">
              <a:off x="2155002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2" name="Straight Connector 3101"/>
            <p:cNvCxnSpPr/>
            <p:nvPr/>
          </p:nvCxnSpPr>
          <p:spPr>
            <a:xfrm flipV="1">
              <a:off x="2197152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3" name="Oval 3102"/>
            <p:cNvSpPr/>
            <p:nvPr/>
          </p:nvSpPr>
          <p:spPr>
            <a:xfrm flipV="1">
              <a:off x="2128495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04" name="Straight Connector 3103"/>
            <p:cNvCxnSpPr/>
            <p:nvPr/>
          </p:nvCxnSpPr>
          <p:spPr>
            <a:xfrm>
              <a:off x="2319425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5" name="Straight Connector 3104"/>
            <p:cNvCxnSpPr/>
            <p:nvPr/>
          </p:nvCxnSpPr>
          <p:spPr>
            <a:xfrm>
              <a:off x="2361575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6" name="Oval 3105"/>
            <p:cNvSpPr/>
            <p:nvPr/>
          </p:nvSpPr>
          <p:spPr>
            <a:xfrm>
              <a:off x="2292917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07" name="Straight Connector 3106"/>
            <p:cNvCxnSpPr/>
            <p:nvPr/>
          </p:nvCxnSpPr>
          <p:spPr>
            <a:xfrm>
              <a:off x="2413648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8" name="Straight Connector 3107"/>
            <p:cNvCxnSpPr/>
            <p:nvPr/>
          </p:nvCxnSpPr>
          <p:spPr>
            <a:xfrm>
              <a:off x="2455798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09" name="Oval 3108"/>
            <p:cNvSpPr/>
            <p:nvPr/>
          </p:nvSpPr>
          <p:spPr>
            <a:xfrm>
              <a:off x="2387140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10" name="Straight Connector 3109"/>
            <p:cNvCxnSpPr/>
            <p:nvPr/>
          </p:nvCxnSpPr>
          <p:spPr>
            <a:xfrm>
              <a:off x="2507870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1" name="Straight Connector 3110"/>
            <p:cNvCxnSpPr/>
            <p:nvPr/>
          </p:nvCxnSpPr>
          <p:spPr>
            <a:xfrm>
              <a:off x="2550020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12" name="Oval 3111"/>
            <p:cNvSpPr/>
            <p:nvPr/>
          </p:nvSpPr>
          <p:spPr>
            <a:xfrm>
              <a:off x="2481362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13" name="Straight Connector 3112"/>
            <p:cNvCxnSpPr/>
            <p:nvPr/>
          </p:nvCxnSpPr>
          <p:spPr>
            <a:xfrm>
              <a:off x="2602091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4" name="Straight Connector 3113"/>
            <p:cNvCxnSpPr/>
            <p:nvPr/>
          </p:nvCxnSpPr>
          <p:spPr>
            <a:xfrm>
              <a:off x="2644241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15" name="Oval 3114"/>
            <p:cNvSpPr/>
            <p:nvPr/>
          </p:nvSpPr>
          <p:spPr>
            <a:xfrm>
              <a:off x="2575583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16" name="Straight Connector 3115"/>
            <p:cNvCxnSpPr/>
            <p:nvPr/>
          </p:nvCxnSpPr>
          <p:spPr>
            <a:xfrm flipV="1">
              <a:off x="2319425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7" name="Straight Connector 3116"/>
            <p:cNvCxnSpPr/>
            <p:nvPr/>
          </p:nvCxnSpPr>
          <p:spPr>
            <a:xfrm flipV="1">
              <a:off x="2361576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18" name="Oval 3117"/>
            <p:cNvSpPr/>
            <p:nvPr/>
          </p:nvSpPr>
          <p:spPr>
            <a:xfrm flipV="1">
              <a:off x="2292917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19" name="Straight Connector 3118"/>
            <p:cNvCxnSpPr/>
            <p:nvPr/>
          </p:nvCxnSpPr>
          <p:spPr>
            <a:xfrm flipV="1">
              <a:off x="2413647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0" name="Straight Connector 3119"/>
            <p:cNvCxnSpPr/>
            <p:nvPr/>
          </p:nvCxnSpPr>
          <p:spPr>
            <a:xfrm flipV="1">
              <a:off x="2455798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21" name="Oval 3120"/>
            <p:cNvSpPr/>
            <p:nvPr/>
          </p:nvSpPr>
          <p:spPr>
            <a:xfrm flipV="1">
              <a:off x="2387140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22" name="Straight Connector 3121"/>
            <p:cNvCxnSpPr/>
            <p:nvPr/>
          </p:nvCxnSpPr>
          <p:spPr>
            <a:xfrm flipV="1">
              <a:off x="2507869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3" name="Straight Connector 3122"/>
            <p:cNvCxnSpPr/>
            <p:nvPr/>
          </p:nvCxnSpPr>
          <p:spPr>
            <a:xfrm flipV="1">
              <a:off x="2550020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24" name="Oval 3123"/>
            <p:cNvSpPr/>
            <p:nvPr/>
          </p:nvSpPr>
          <p:spPr>
            <a:xfrm flipV="1">
              <a:off x="2481362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25" name="Straight Connector 3124"/>
            <p:cNvCxnSpPr/>
            <p:nvPr/>
          </p:nvCxnSpPr>
          <p:spPr>
            <a:xfrm flipV="1">
              <a:off x="2602091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6" name="Straight Connector 3125"/>
            <p:cNvCxnSpPr/>
            <p:nvPr/>
          </p:nvCxnSpPr>
          <p:spPr>
            <a:xfrm flipV="1">
              <a:off x="2644241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27" name="Oval 3126"/>
            <p:cNvSpPr/>
            <p:nvPr/>
          </p:nvSpPr>
          <p:spPr>
            <a:xfrm flipV="1">
              <a:off x="2575583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28" name="Straight Connector 3127"/>
            <p:cNvCxnSpPr/>
            <p:nvPr/>
          </p:nvCxnSpPr>
          <p:spPr>
            <a:xfrm>
              <a:off x="2250953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9" name="Straight Connector 3128"/>
            <p:cNvCxnSpPr/>
            <p:nvPr/>
          </p:nvCxnSpPr>
          <p:spPr>
            <a:xfrm>
              <a:off x="2293103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0" name="Oval 3129"/>
            <p:cNvSpPr/>
            <p:nvPr/>
          </p:nvSpPr>
          <p:spPr>
            <a:xfrm>
              <a:off x="2224445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31" name="Straight Connector 3130"/>
            <p:cNvCxnSpPr/>
            <p:nvPr/>
          </p:nvCxnSpPr>
          <p:spPr>
            <a:xfrm>
              <a:off x="234517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2" name="Straight Connector 3131"/>
            <p:cNvCxnSpPr/>
            <p:nvPr/>
          </p:nvCxnSpPr>
          <p:spPr>
            <a:xfrm>
              <a:off x="238732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3" name="Oval 3132"/>
            <p:cNvSpPr/>
            <p:nvPr/>
          </p:nvSpPr>
          <p:spPr>
            <a:xfrm>
              <a:off x="2318667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34" name="Straight Connector 3133"/>
            <p:cNvCxnSpPr/>
            <p:nvPr/>
          </p:nvCxnSpPr>
          <p:spPr>
            <a:xfrm>
              <a:off x="2439397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5" name="Straight Connector 3134"/>
            <p:cNvCxnSpPr/>
            <p:nvPr/>
          </p:nvCxnSpPr>
          <p:spPr>
            <a:xfrm>
              <a:off x="2481547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6" name="Oval 3135"/>
            <p:cNvSpPr/>
            <p:nvPr/>
          </p:nvSpPr>
          <p:spPr>
            <a:xfrm>
              <a:off x="2412889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37" name="Straight Connector 3136"/>
            <p:cNvCxnSpPr/>
            <p:nvPr/>
          </p:nvCxnSpPr>
          <p:spPr>
            <a:xfrm>
              <a:off x="2533618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8" name="Straight Connector 3137"/>
            <p:cNvCxnSpPr/>
            <p:nvPr/>
          </p:nvCxnSpPr>
          <p:spPr>
            <a:xfrm>
              <a:off x="2575768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9" name="Oval 3138"/>
            <p:cNvSpPr/>
            <p:nvPr/>
          </p:nvSpPr>
          <p:spPr>
            <a:xfrm>
              <a:off x="2507110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40" name="Straight Connector 3139"/>
            <p:cNvCxnSpPr/>
            <p:nvPr/>
          </p:nvCxnSpPr>
          <p:spPr>
            <a:xfrm flipV="1">
              <a:off x="2249748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1" name="Straight Connector 3140"/>
            <p:cNvCxnSpPr/>
            <p:nvPr/>
          </p:nvCxnSpPr>
          <p:spPr>
            <a:xfrm flipV="1">
              <a:off x="2291899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42" name="Oval 3141"/>
            <p:cNvSpPr/>
            <p:nvPr/>
          </p:nvSpPr>
          <p:spPr>
            <a:xfrm flipV="1">
              <a:off x="2223241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43" name="Straight Connector 3142"/>
            <p:cNvCxnSpPr/>
            <p:nvPr/>
          </p:nvCxnSpPr>
          <p:spPr>
            <a:xfrm flipV="1">
              <a:off x="2343970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4" name="Straight Connector 3143"/>
            <p:cNvCxnSpPr/>
            <p:nvPr/>
          </p:nvCxnSpPr>
          <p:spPr>
            <a:xfrm flipV="1">
              <a:off x="2386121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45" name="Oval 3144"/>
            <p:cNvSpPr/>
            <p:nvPr/>
          </p:nvSpPr>
          <p:spPr>
            <a:xfrm flipV="1">
              <a:off x="2317463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46" name="Straight Connector 3145"/>
            <p:cNvCxnSpPr/>
            <p:nvPr/>
          </p:nvCxnSpPr>
          <p:spPr>
            <a:xfrm flipV="1">
              <a:off x="2438192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7" name="Straight Connector 3146"/>
            <p:cNvCxnSpPr/>
            <p:nvPr/>
          </p:nvCxnSpPr>
          <p:spPr>
            <a:xfrm flipV="1">
              <a:off x="2480343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48" name="Oval 3147"/>
            <p:cNvSpPr/>
            <p:nvPr/>
          </p:nvSpPr>
          <p:spPr>
            <a:xfrm flipV="1">
              <a:off x="2411685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49" name="Straight Connector 3148"/>
            <p:cNvCxnSpPr/>
            <p:nvPr/>
          </p:nvCxnSpPr>
          <p:spPr>
            <a:xfrm flipV="1">
              <a:off x="2532414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0" name="Straight Connector 3149"/>
            <p:cNvCxnSpPr/>
            <p:nvPr/>
          </p:nvCxnSpPr>
          <p:spPr>
            <a:xfrm flipV="1">
              <a:off x="2574565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51" name="Oval 3150"/>
            <p:cNvSpPr/>
            <p:nvPr/>
          </p:nvSpPr>
          <p:spPr>
            <a:xfrm flipV="1">
              <a:off x="2505906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152" name="Rectangle 3151"/>
            <p:cNvSpPr/>
            <p:nvPr/>
          </p:nvSpPr>
          <p:spPr>
            <a:xfrm>
              <a:off x="1786849" y="10072953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53" name="Straight Connector 3152"/>
            <p:cNvCxnSpPr/>
            <p:nvPr/>
          </p:nvCxnSpPr>
          <p:spPr>
            <a:xfrm>
              <a:off x="301875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4" name="Straight Connector 3153"/>
            <p:cNvCxnSpPr/>
            <p:nvPr/>
          </p:nvCxnSpPr>
          <p:spPr>
            <a:xfrm>
              <a:off x="306090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55" name="Oval 3154"/>
            <p:cNvSpPr/>
            <p:nvPr/>
          </p:nvSpPr>
          <p:spPr>
            <a:xfrm>
              <a:off x="2992242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56" name="Straight Connector 3155"/>
            <p:cNvCxnSpPr/>
            <p:nvPr/>
          </p:nvCxnSpPr>
          <p:spPr>
            <a:xfrm>
              <a:off x="311297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7" name="Straight Connector 3156"/>
            <p:cNvCxnSpPr/>
            <p:nvPr/>
          </p:nvCxnSpPr>
          <p:spPr>
            <a:xfrm>
              <a:off x="315512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58" name="Oval 3157"/>
            <p:cNvSpPr/>
            <p:nvPr/>
          </p:nvSpPr>
          <p:spPr>
            <a:xfrm>
              <a:off x="3086464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59" name="Straight Connector 3158"/>
            <p:cNvCxnSpPr/>
            <p:nvPr/>
          </p:nvCxnSpPr>
          <p:spPr>
            <a:xfrm>
              <a:off x="320719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0" name="Straight Connector 3159"/>
            <p:cNvCxnSpPr/>
            <p:nvPr/>
          </p:nvCxnSpPr>
          <p:spPr>
            <a:xfrm>
              <a:off x="324934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61" name="Oval 3160"/>
            <p:cNvSpPr/>
            <p:nvPr/>
          </p:nvSpPr>
          <p:spPr>
            <a:xfrm>
              <a:off x="3180685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62" name="Straight Connector 3161"/>
            <p:cNvCxnSpPr/>
            <p:nvPr/>
          </p:nvCxnSpPr>
          <p:spPr>
            <a:xfrm>
              <a:off x="330141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3" name="Straight Connector 3162"/>
            <p:cNvCxnSpPr/>
            <p:nvPr/>
          </p:nvCxnSpPr>
          <p:spPr>
            <a:xfrm>
              <a:off x="334356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64" name="Oval 3163"/>
            <p:cNvSpPr/>
            <p:nvPr/>
          </p:nvSpPr>
          <p:spPr>
            <a:xfrm>
              <a:off x="3274907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65" name="Straight Connector 3164"/>
            <p:cNvCxnSpPr/>
            <p:nvPr/>
          </p:nvCxnSpPr>
          <p:spPr>
            <a:xfrm>
              <a:off x="339563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6" name="Straight Connector 3165"/>
            <p:cNvCxnSpPr/>
            <p:nvPr/>
          </p:nvCxnSpPr>
          <p:spPr>
            <a:xfrm>
              <a:off x="343778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67" name="Oval 3166"/>
            <p:cNvSpPr/>
            <p:nvPr/>
          </p:nvSpPr>
          <p:spPr>
            <a:xfrm>
              <a:off x="3369129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68" name="Straight Connector 3167"/>
            <p:cNvCxnSpPr/>
            <p:nvPr/>
          </p:nvCxnSpPr>
          <p:spPr>
            <a:xfrm>
              <a:off x="348985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9" name="Straight Connector 3168"/>
            <p:cNvCxnSpPr/>
            <p:nvPr/>
          </p:nvCxnSpPr>
          <p:spPr>
            <a:xfrm>
              <a:off x="353200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0" name="Oval 3169"/>
            <p:cNvSpPr/>
            <p:nvPr/>
          </p:nvSpPr>
          <p:spPr>
            <a:xfrm>
              <a:off x="3463351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71" name="Straight Connector 3170"/>
            <p:cNvCxnSpPr/>
            <p:nvPr/>
          </p:nvCxnSpPr>
          <p:spPr>
            <a:xfrm>
              <a:off x="358408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2" name="Straight Connector 3171"/>
            <p:cNvCxnSpPr/>
            <p:nvPr/>
          </p:nvCxnSpPr>
          <p:spPr>
            <a:xfrm>
              <a:off x="362623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3" name="Oval 3172"/>
            <p:cNvSpPr/>
            <p:nvPr/>
          </p:nvSpPr>
          <p:spPr>
            <a:xfrm>
              <a:off x="3557573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74" name="Straight Connector 3173"/>
            <p:cNvCxnSpPr/>
            <p:nvPr/>
          </p:nvCxnSpPr>
          <p:spPr>
            <a:xfrm>
              <a:off x="367830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5" name="Straight Connector 3174"/>
            <p:cNvCxnSpPr/>
            <p:nvPr/>
          </p:nvCxnSpPr>
          <p:spPr>
            <a:xfrm>
              <a:off x="372045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6" name="Oval 3175"/>
            <p:cNvSpPr/>
            <p:nvPr/>
          </p:nvSpPr>
          <p:spPr>
            <a:xfrm>
              <a:off x="3651794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77" name="Straight Connector 3176"/>
            <p:cNvCxnSpPr/>
            <p:nvPr/>
          </p:nvCxnSpPr>
          <p:spPr>
            <a:xfrm flipV="1">
              <a:off x="3018749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8" name="Straight Connector 3177"/>
            <p:cNvCxnSpPr/>
            <p:nvPr/>
          </p:nvCxnSpPr>
          <p:spPr>
            <a:xfrm flipV="1">
              <a:off x="306090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9" name="Oval 3178"/>
            <p:cNvSpPr/>
            <p:nvPr/>
          </p:nvSpPr>
          <p:spPr>
            <a:xfrm flipV="1">
              <a:off x="2992242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80" name="Straight Connector 3179"/>
            <p:cNvCxnSpPr/>
            <p:nvPr/>
          </p:nvCxnSpPr>
          <p:spPr>
            <a:xfrm flipV="1">
              <a:off x="3112971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1" name="Straight Connector 3180"/>
            <p:cNvCxnSpPr/>
            <p:nvPr/>
          </p:nvCxnSpPr>
          <p:spPr>
            <a:xfrm flipV="1">
              <a:off x="315512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82" name="Oval 3181"/>
            <p:cNvSpPr/>
            <p:nvPr/>
          </p:nvSpPr>
          <p:spPr>
            <a:xfrm flipV="1">
              <a:off x="3086464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83" name="Straight Connector 3182"/>
            <p:cNvCxnSpPr/>
            <p:nvPr/>
          </p:nvCxnSpPr>
          <p:spPr>
            <a:xfrm flipV="1">
              <a:off x="3207193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4" name="Straight Connector 3183"/>
            <p:cNvCxnSpPr/>
            <p:nvPr/>
          </p:nvCxnSpPr>
          <p:spPr>
            <a:xfrm flipV="1">
              <a:off x="3249344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85" name="Oval 3184"/>
            <p:cNvSpPr/>
            <p:nvPr/>
          </p:nvSpPr>
          <p:spPr>
            <a:xfrm flipV="1">
              <a:off x="3180685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86" name="Straight Connector 3185"/>
            <p:cNvCxnSpPr/>
            <p:nvPr/>
          </p:nvCxnSpPr>
          <p:spPr>
            <a:xfrm flipV="1">
              <a:off x="3301415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7" name="Straight Connector 3186"/>
            <p:cNvCxnSpPr/>
            <p:nvPr/>
          </p:nvCxnSpPr>
          <p:spPr>
            <a:xfrm flipV="1">
              <a:off x="3343565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88" name="Oval 3187"/>
            <p:cNvSpPr/>
            <p:nvPr/>
          </p:nvSpPr>
          <p:spPr>
            <a:xfrm flipV="1">
              <a:off x="3274907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89" name="Straight Connector 3188"/>
            <p:cNvCxnSpPr/>
            <p:nvPr/>
          </p:nvCxnSpPr>
          <p:spPr>
            <a:xfrm flipV="1">
              <a:off x="3395636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0" name="Straight Connector 3189"/>
            <p:cNvCxnSpPr/>
            <p:nvPr/>
          </p:nvCxnSpPr>
          <p:spPr>
            <a:xfrm flipV="1">
              <a:off x="3437787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91" name="Oval 3190"/>
            <p:cNvSpPr/>
            <p:nvPr/>
          </p:nvSpPr>
          <p:spPr>
            <a:xfrm flipV="1">
              <a:off x="3369129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92" name="Straight Connector 3191"/>
            <p:cNvCxnSpPr/>
            <p:nvPr/>
          </p:nvCxnSpPr>
          <p:spPr>
            <a:xfrm flipV="1">
              <a:off x="3489858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3" name="Straight Connector 3192"/>
            <p:cNvCxnSpPr/>
            <p:nvPr/>
          </p:nvCxnSpPr>
          <p:spPr>
            <a:xfrm flipV="1">
              <a:off x="3532009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94" name="Oval 3193"/>
            <p:cNvSpPr/>
            <p:nvPr/>
          </p:nvSpPr>
          <p:spPr>
            <a:xfrm flipV="1">
              <a:off x="3463351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95" name="Straight Connector 3194"/>
            <p:cNvCxnSpPr/>
            <p:nvPr/>
          </p:nvCxnSpPr>
          <p:spPr>
            <a:xfrm flipV="1">
              <a:off x="358408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6" name="Straight Connector 3195"/>
            <p:cNvCxnSpPr/>
            <p:nvPr/>
          </p:nvCxnSpPr>
          <p:spPr>
            <a:xfrm flipV="1">
              <a:off x="3626231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97" name="Oval 3196"/>
            <p:cNvSpPr/>
            <p:nvPr/>
          </p:nvSpPr>
          <p:spPr>
            <a:xfrm flipV="1">
              <a:off x="3557573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198" name="Straight Connector 3197"/>
            <p:cNvCxnSpPr/>
            <p:nvPr/>
          </p:nvCxnSpPr>
          <p:spPr>
            <a:xfrm flipV="1">
              <a:off x="367830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9" name="Straight Connector 3198"/>
            <p:cNvCxnSpPr/>
            <p:nvPr/>
          </p:nvCxnSpPr>
          <p:spPr>
            <a:xfrm flipV="1">
              <a:off x="372045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00" name="Oval 3199"/>
            <p:cNvSpPr/>
            <p:nvPr/>
          </p:nvSpPr>
          <p:spPr>
            <a:xfrm flipV="1">
              <a:off x="3651794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01" name="Straight Connector 3200"/>
            <p:cNvCxnSpPr/>
            <p:nvPr/>
          </p:nvCxnSpPr>
          <p:spPr>
            <a:xfrm>
              <a:off x="3044499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2" name="Straight Connector 3201"/>
            <p:cNvCxnSpPr/>
            <p:nvPr/>
          </p:nvCxnSpPr>
          <p:spPr>
            <a:xfrm>
              <a:off x="3086649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03" name="Oval 3202"/>
            <p:cNvSpPr/>
            <p:nvPr/>
          </p:nvSpPr>
          <p:spPr>
            <a:xfrm>
              <a:off x="3017991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04" name="Straight Connector 3203"/>
            <p:cNvCxnSpPr/>
            <p:nvPr/>
          </p:nvCxnSpPr>
          <p:spPr>
            <a:xfrm>
              <a:off x="3138721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5" name="Straight Connector 3204"/>
            <p:cNvCxnSpPr/>
            <p:nvPr/>
          </p:nvCxnSpPr>
          <p:spPr>
            <a:xfrm>
              <a:off x="3180871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06" name="Oval 3205"/>
            <p:cNvSpPr/>
            <p:nvPr/>
          </p:nvSpPr>
          <p:spPr>
            <a:xfrm>
              <a:off x="3112213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07" name="Straight Connector 3206"/>
            <p:cNvCxnSpPr/>
            <p:nvPr/>
          </p:nvCxnSpPr>
          <p:spPr>
            <a:xfrm>
              <a:off x="323294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8" name="Straight Connector 3207"/>
            <p:cNvCxnSpPr/>
            <p:nvPr/>
          </p:nvCxnSpPr>
          <p:spPr>
            <a:xfrm>
              <a:off x="327509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09" name="Oval 3208"/>
            <p:cNvSpPr/>
            <p:nvPr/>
          </p:nvSpPr>
          <p:spPr>
            <a:xfrm>
              <a:off x="3206434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10" name="Straight Connector 3209"/>
            <p:cNvCxnSpPr/>
            <p:nvPr/>
          </p:nvCxnSpPr>
          <p:spPr>
            <a:xfrm>
              <a:off x="332716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1" name="Straight Connector 3210"/>
            <p:cNvCxnSpPr/>
            <p:nvPr/>
          </p:nvCxnSpPr>
          <p:spPr>
            <a:xfrm>
              <a:off x="336931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2" name="Oval 3211"/>
            <p:cNvSpPr/>
            <p:nvPr/>
          </p:nvSpPr>
          <p:spPr>
            <a:xfrm>
              <a:off x="3300656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13" name="Straight Connector 3212"/>
            <p:cNvCxnSpPr/>
            <p:nvPr/>
          </p:nvCxnSpPr>
          <p:spPr>
            <a:xfrm>
              <a:off x="342138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4" name="Straight Connector 3213"/>
            <p:cNvCxnSpPr/>
            <p:nvPr/>
          </p:nvCxnSpPr>
          <p:spPr>
            <a:xfrm>
              <a:off x="346353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5" name="Oval 3214"/>
            <p:cNvSpPr/>
            <p:nvPr/>
          </p:nvSpPr>
          <p:spPr>
            <a:xfrm>
              <a:off x="3394878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16" name="Straight Connector 3215"/>
            <p:cNvCxnSpPr/>
            <p:nvPr/>
          </p:nvCxnSpPr>
          <p:spPr>
            <a:xfrm>
              <a:off x="351560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7" name="Straight Connector 3216"/>
            <p:cNvCxnSpPr/>
            <p:nvPr/>
          </p:nvCxnSpPr>
          <p:spPr>
            <a:xfrm>
              <a:off x="355775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18" name="Oval 3217"/>
            <p:cNvSpPr/>
            <p:nvPr/>
          </p:nvSpPr>
          <p:spPr>
            <a:xfrm>
              <a:off x="3489100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19" name="Straight Connector 3218"/>
            <p:cNvCxnSpPr/>
            <p:nvPr/>
          </p:nvCxnSpPr>
          <p:spPr>
            <a:xfrm>
              <a:off x="360983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0" name="Straight Connector 3219"/>
            <p:cNvCxnSpPr/>
            <p:nvPr/>
          </p:nvCxnSpPr>
          <p:spPr>
            <a:xfrm>
              <a:off x="365198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21" name="Oval 3220"/>
            <p:cNvSpPr/>
            <p:nvPr/>
          </p:nvSpPr>
          <p:spPr>
            <a:xfrm>
              <a:off x="3583322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22" name="Straight Connector 3221"/>
            <p:cNvCxnSpPr/>
            <p:nvPr/>
          </p:nvCxnSpPr>
          <p:spPr>
            <a:xfrm>
              <a:off x="370028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3" name="Straight Connector 3222"/>
            <p:cNvCxnSpPr/>
            <p:nvPr/>
          </p:nvCxnSpPr>
          <p:spPr>
            <a:xfrm>
              <a:off x="3742431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24" name="Oval 3223"/>
            <p:cNvSpPr/>
            <p:nvPr/>
          </p:nvSpPr>
          <p:spPr>
            <a:xfrm>
              <a:off x="3673772" y="10130734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25" name="Straight Connector 3224"/>
            <p:cNvCxnSpPr/>
            <p:nvPr/>
          </p:nvCxnSpPr>
          <p:spPr>
            <a:xfrm flipV="1">
              <a:off x="299122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6" name="Straight Connector 3225"/>
            <p:cNvCxnSpPr/>
            <p:nvPr/>
          </p:nvCxnSpPr>
          <p:spPr>
            <a:xfrm flipV="1">
              <a:off x="304329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7" name="Straight Connector 3226"/>
            <p:cNvCxnSpPr/>
            <p:nvPr/>
          </p:nvCxnSpPr>
          <p:spPr>
            <a:xfrm flipV="1">
              <a:off x="308544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28" name="Oval 3227"/>
            <p:cNvSpPr/>
            <p:nvPr/>
          </p:nvSpPr>
          <p:spPr>
            <a:xfrm flipV="1">
              <a:off x="3016787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29" name="Straight Connector 3228"/>
            <p:cNvCxnSpPr/>
            <p:nvPr/>
          </p:nvCxnSpPr>
          <p:spPr>
            <a:xfrm flipV="1">
              <a:off x="313751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0" name="Straight Connector 3229"/>
            <p:cNvCxnSpPr/>
            <p:nvPr/>
          </p:nvCxnSpPr>
          <p:spPr>
            <a:xfrm flipV="1">
              <a:off x="317966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31" name="Oval 3230"/>
            <p:cNvSpPr/>
            <p:nvPr/>
          </p:nvSpPr>
          <p:spPr>
            <a:xfrm flipV="1">
              <a:off x="3111009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32" name="Straight Connector 3231"/>
            <p:cNvCxnSpPr/>
            <p:nvPr/>
          </p:nvCxnSpPr>
          <p:spPr>
            <a:xfrm flipV="1">
              <a:off x="323173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3" name="Straight Connector 3232"/>
            <p:cNvCxnSpPr/>
            <p:nvPr/>
          </p:nvCxnSpPr>
          <p:spPr>
            <a:xfrm flipV="1">
              <a:off x="327388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34" name="Oval 3233"/>
            <p:cNvSpPr/>
            <p:nvPr/>
          </p:nvSpPr>
          <p:spPr>
            <a:xfrm flipV="1">
              <a:off x="3205231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35" name="Straight Connector 3234"/>
            <p:cNvCxnSpPr/>
            <p:nvPr/>
          </p:nvCxnSpPr>
          <p:spPr>
            <a:xfrm flipV="1">
              <a:off x="332596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6" name="Straight Connector 3235"/>
            <p:cNvCxnSpPr/>
            <p:nvPr/>
          </p:nvCxnSpPr>
          <p:spPr>
            <a:xfrm flipV="1">
              <a:off x="336811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37" name="Oval 3236"/>
            <p:cNvSpPr/>
            <p:nvPr/>
          </p:nvSpPr>
          <p:spPr>
            <a:xfrm flipV="1">
              <a:off x="3299452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38" name="Straight Connector 3237"/>
            <p:cNvCxnSpPr/>
            <p:nvPr/>
          </p:nvCxnSpPr>
          <p:spPr>
            <a:xfrm flipV="1">
              <a:off x="342018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9" name="Straight Connector 3238"/>
            <p:cNvCxnSpPr/>
            <p:nvPr/>
          </p:nvCxnSpPr>
          <p:spPr>
            <a:xfrm flipV="1">
              <a:off x="346233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40" name="Oval 3239"/>
            <p:cNvSpPr/>
            <p:nvPr/>
          </p:nvSpPr>
          <p:spPr>
            <a:xfrm flipV="1">
              <a:off x="3393675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41" name="Straight Connector 3240"/>
            <p:cNvCxnSpPr/>
            <p:nvPr/>
          </p:nvCxnSpPr>
          <p:spPr>
            <a:xfrm flipV="1">
              <a:off x="351440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2" name="Straight Connector 3241"/>
            <p:cNvCxnSpPr/>
            <p:nvPr/>
          </p:nvCxnSpPr>
          <p:spPr>
            <a:xfrm flipV="1">
              <a:off x="355655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43" name="Oval 3242"/>
            <p:cNvSpPr/>
            <p:nvPr/>
          </p:nvSpPr>
          <p:spPr>
            <a:xfrm flipV="1">
              <a:off x="3487896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44" name="Straight Connector 3243"/>
            <p:cNvCxnSpPr/>
            <p:nvPr/>
          </p:nvCxnSpPr>
          <p:spPr>
            <a:xfrm flipV="1">
              <a:off x="360862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5" name="Straight Connector 3244"/>
            <p:cNvCxnSpPr/>
            <p:nvPr/>
          </p:nvCxnSpPr>
          <p:spPr>
            <a:xfrm flipV="1">
              <a:off x="365077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46" name="Oval 3245"/>
            <p:cNvSpPr/>
            <p:nvPr/>
          </p:nvSpPr>
          <p:spPr>
            <a:xfrm flipV="1">
              <a:off x="3582120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47" name="Straight Connector 3246"/>
            <p:cNvCxnSpPr/>
            <p:nvPr/>
          </p:nvCxnSpPr>
          <p:spPr>
            <a:xfrm flipV="1">
              <a:off x="3699073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8" name="Straight Connector 3247"/>
            <p:cNvCxnSpPr/>
            <p:nvPr/>
          </p:nvCxnSpPr>
          <p:spPr>
            <a:xfrm flipV="1">
              <a:off x="374122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49" name="Oval 3248"/>
            <p:cNvSpPr/>
            <p:nvPr/>
          </p:nvSpPr>
          <p:spPr>
            <a:xfrm flipV="1">
              <a:off x="3672569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250" name="Rectangle 3249"/>
            <p:cNvSpPr/>
            <p:nvPr/>
          </p:nvSpPr>
          <p:spPr>
            <a:xfrm>
              <a:off x="3739625" y="10093478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51" name="Straight Connector 3250"/>
            <p:cNvCxnSpPr/>
            <p:nvPr/>
          </p:nvCxnSpPr>
          <p:spPr>
            <a:xfrm>
              <a:off x="4867114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2" name="Straight Connector 3251"/>
            <p:cNvCxnSpPr/>
            <p:nvPr/>
          </p:nvCxnSpPr>
          <p:spPr>
            <a:xfrm>
              <a:off x="4909264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53" name="Oval 3252"/>
            <p:cNvSpPr/>
            <p:nvPr/>
          </p:nvSpPr>
          <p:spPr>
            <a:xfrm>
              <a:off x="4840606" y="1009062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54" name="Straight Connector 3253"/>
            <p:cNvCxnSpPr/>
            <p:nvPr/>
          </p:nvCxnSpPr>
          <p:spPr>
            <a:xfrm flipV="1">
              <a:off x="4867114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5" name="Straight Connector 3254"/>
            <p:cNvCxnSpPr/>
            <p:nvPr/>
          </p:nvCxnSpPr>
          <p:spPr>
            <a:xfrm flipV="1">
              <a:off x="4909265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56" name="Oval 3255"/>
            <p:cNvSpPr/>
            <p:nvPr/>
          </p:nvSpPr>
          <p:spPr>
            <a:xfrm flipV="1">
              <a:off x="4840606" y="10530621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57" name="Straight Connector 3256"/>
            <p:cNvCxnSpPr/>
            <p:nvPr/>
          </p:nvCxnSpPr>
          <p:spPr>
            <a:xfrm>
              <a:off x="4961818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8" name="Straight Connector 3257"/>
            <p:cNvCxnSpPr/>
            <p:nvPr/>
          </p:nvCxnSpPr>
          <p:spPr>
            <a:xfrm>
              <a:off x="5003968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59" name="Oval 3258"/>
            <p:cNvSpPr/>
            <p:nvPr/>
          </p:nvSpPr>
          <p:spPr>
            <a:xfrm>
              <a:off x="4935310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60" name="Straight Connector 3259"/>
            <p:cNvCxnSpPr/>
            <p:nvPr/>
          </p:nvCxnSpPr>
          <p:spPr>
            <a:xfrm>
              <a:off x="5056040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1" name="Straight Connector 3260"/>
            <p:cNvCxnSpPr/>
            <p:nvPr/>
          </p:nvCxnSpPr>
          <p:spPr>
            <a:xfrm>
              <a:off x="5098190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62" name="Oval 3261"/>
            <p:cNvSpPr/>
            <p:nvPr/>
          </p:nvSpPr>
          <p:spPr>
            <a:xfrm>
              <a:off x="5029532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63" name="Straight Connector 3262"/>
            <p:cNvCxnSpPr/>
            <p:nvPr/>
          </p:nvCxnSpPr>
          <p:spPr>
            <a:xfrm>
              <a:off x="5150261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4" name="Straight Connector 3263"/>
            <p:cNvCxnSpPr/>
            <p:nvPr/>
          </p:nvCxnSpPr>
          <p:spPr>
            <a:xfrm>
              <a:off x="5192411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65" name="Oval 3264"/>
            <p:cNvSpPr/>
            <p:nvPr/>
          </p:nvSpPr>
          <p:spPr>
            <a:xfrm>
              <a:off x="5123753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66" name="Straight Connector 3265"/>
            <p:cNvCxnSpPr/>
            <p:nvPr/>
          </p:nvCxnSpPr>
          <p:spPr>
            <a:xfrm>
              <a:off x="5244484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7" name="Straight Connector 3266"/>
            <p:cNvCxnSpPr/>
            <p:nvPr/>
          </p:nvCxnSpPr>
          <p:spPr>
            <a:xfrm>
              <a:off x="5286634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68" name="Oval 3267"/>
            <p:cNvSpPr/>
            <p:nvPr/>
          </p:nvSpPr>
          <p:spPr>
            <a:xfrm>
              <a:off x="5217976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69" name="Straight Connector 3268"/>
            <p:cNvCxnSpPr/>
            <p:nvPr/>
          </p:nvCxnSpPr>
          <p:spPr>
            <a:xfrm flipV="1">
              <a:off x="4961818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0" name="Straight Connector 3269"/>
            <p:cNvCxnSpPr/>
            <p:nvPr/>
          </p:nvCxnSpPr>
          <p:spPr>
            <a:xfrm flipV="1">
              <a:off x="5003969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71" name="Oval 3270"/>
            <p:cNvSpPr/>
            <p:nvPr/>
          </p:nvSpPr>
          <p:spPr>
            <a:xfrm flipV="1">
              <a:off x="4935310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72" name="Straight Connector 3271"/>
            <p:cNvCxnSpPr/>
            <p:nvPr/>
          </p:nvCxnSpPr>
          <p:spPr>
            <a:xfrm flipV="1">
              <a:off x="5056039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3" name="Straight Connector 3272"/>
            <p:cNvCxnSpPr/>
            <p:nvPr/>
          </p:nvCxnSpPr>
          <p:spPr>
            <a:xfrm flipV="1">
              <a:off x="5098189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74" name="Oval 3273"/>
            <p:cNvSpPr/>
            <p:nvPr/>
          </p:nvSpPr>
          <p:spPr>
            <a:xfrm flipV="1">
              <a:off x="5029532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75" name="Straight Connector 3274"/>
            <p:cNvCxnSpPr/>
            <p:nvPr/>
          </p:nvCxnSpPr>
          <p:spPr>
            <a:xfrm flipV="1">
              <a:off x="5150262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6" name="Straight Connector 3275"/>
            <p:cNvCxnSpPr/>
            <p:nvPr/>
          </p:nvCxnSpPr>
          <p:spPr>
            <a:xfrm flipV="1">
              <a:off x="5192412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77" name="Oval 3276"/>
            <p:cNvSpPr/>
            <p:nvPr/>
          </p:nvSpPr>
          <p:spPr>
            <a:xfrm flipV="1">
              <a:off x="5123753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78" name="Straight Connector 3277"/>
            <p:cNvCxnSpPr/>
            <p:nvPr/>
          </p:nvCxnSpPr>
          <p:spPr>
            <a:xfrm flipV="1">
              <a:off x="5244482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9" name="Straight Connector 3278"/>
            <p:cNvCxnSpPr/>
            <p:nvPr/>
          </p:nvCxnSpPr>
          <p:spPr>
            <a:xfrm flipV="1">
              <a:off x="5286633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80" name="Oval 3279"/>
            <p:cNvSpPr/>
            <p:nvPr/>
          </p:nvSpPr>
          <p:spPr>
            <a:xfrm flipV="1">
              <a:off x="5217976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81" name="Straight Connector 3280"/>
            <p:cNvCxnSpPr/>
            <p:nvPr/>
          </p:nvCxnSpPr>
          <p:spPr>
            <a:xfrm>
              <a:off x="4895688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2" name="Straight Connector 3281"/>
            <p:cNvCxnSpPr/>
            <p:nvPr/>
          </p:nvCxnSpPr>
          <p:spPr>
            <a:xfrm>
              <a:off x="4937839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83" name="Oval 3282"/>
            <p:cNvSpPr/>
            <p:nvPr/>
          </p:nvSpPr>
          <p:spPr>
            <a:xfrm>
              <a:off x="4869180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84" name="Straight Connector 3283"/>
            <p:cNvCxnSpPr/>
            <p:nvPr/>
          </p:nvCxnSpPr>
          <p:spPr>
            <a:xfrm>
              <a:off x="4989910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5" name="Straight Connector 3284"/>
            <p:cNvCxnSpPr/>
            <p:nvPr/>
          </p:nvCxnSpPr>
          <p:spPr>
            <a:xfrm>
              <a:off x="5032061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86" name="Oval 3285"/>
            <p:cNvSpPr/>
            <p:nvPr/>
          </p:nvSpPr>
          <p:spPr>
            <a:xfrm>
              <a:off x="4963402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87" name="Straight Connector 3286"/>
            <p:cNvCxnSpPr/>
            <p:nvPr/>
          </p:nvCxnSpPr>
          <p:spPr>
            <a:xfrm>
              <a:off x="5084132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8" name="Straight Connector 3287"/>
            <p:cNvCxnSpPr/>
            <p:nvPr/>
          </p:nvCxnSpPr>
          <p:spPr>
            <a:xfrm>
              <a:off x="5126283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89" name="Oval 3288"/>
            <p:cNvSpPr/>
            <p:nvPr/>
          </p:nvSpPr>
          <p:spPr>
            <a:xfrm>
              <a:off x="5057625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90" name="Straight Connector 3289"/>
            <p:cNvCxnSpPr/>
            <p:nvPr/>
          </p:nvCxnSpPr>
          <p:spPr>
            <a:xfrm>
              <a:off x="5178354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1" name="Straight Connector 3290"/>
            <p:cNvCxnSpPr/>
            <p:nvPr/>
          </p:nvCxnSpPr>
          <p:spPr>
            <a:xfrm>
              <a:off x="5220505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92" name="Oval 3291"/>
            <p:cNvSpPr/>
            <p:nvPr/>
          </p:nvSpPr>
          <p:spPr>
            <a:xfrm>
              <a:off x="5151847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93" name="Straight Connector 3292"/>
            <p:cNvCxnSpPr/>
            <p:nvPr/>
          </p:nvCxnSpPr>
          <p:spPr>
            <a:xfrm flipV="1">
              <a:off x="4895688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4" name="Straight Connector 3293"/>
            <p:cNvCxnSpPr/>
            <p:nvPr/>
          </p:nvCxnSpPr>
          <p:spPr>
            <a:xfrm flipV="1">
              <a:off x="4937839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95" name="Oval 3294"/>
            <p:cNvSpPr/>
            <p:nvPr/>
          </p:nvSpPr>
          <p:spPr>
            <a:xfrm flipV="1">
              <a:off x="4869180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96" name="Straight Connector 3295"/>
            <p:cNvCxnSpPr/>
            <p:nvPr/>
          </p:nvCxnSpPr>
          <p:spPr>
            <a:xfrm flipV="1">
              <a:off x="4989910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7" name="Straight Connector 3296"/>
            <p:cNvCxnSpPr/>
            <p:nvPr/>
          </p:nvCxnSpPr>
          <p:spPr>
            <a:xfrm flipV="1">
              <a:off x="5032061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98" name="Oval 3297"/>
            <p:cNvSpPr/>
            <p:nvPr/>
          </p:nvSpPr>
          <p:spPr>
            <a:xfrm flipV="1">
              <a:off x="4963402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299" name="Straight Connector 3298"/>
            <p:cNvCxnSpPr/>
            <p:nvPr/>
          </p:nvCxnSpPr>
          <p:spPr>
            <a:xfrm flipV="1">
              <a:off x="5084132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0" name="Straight Connector 3299"/>
            <p:cNvCxnSpPr/>
            <p:nvPr/>
          </p:nvCxnSpPr>
          <p:spPr>
            <a:xfrm flipV="1">
              <a:off x="5126283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01" name="Oval 3300"/>
            <p:cNvSpPr/>
            <p:nvPr/>
          </p:nvSpPr>
          <p:spPr>
            <a:xfrm flipV="1">
              <a:off x="5057625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02" name="Straight Connector 3301"/>
            <p:cNvCxnSpPr/>
            <p:nvPr/>
          </p:nvCxnSpPr>
          <p:spPr>
            <a:xfrm flipV="1">
              <a:off x="5178354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3" name="Straight Connector 3302"/>
            <p:cNvCxnSpPr/>
            <p:nvPr/>
          </p:nvCxnSpPr>
          <p:spPr>
            <a:xfrm flipV="1">
              <a:off x="5220504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04" name="Oval 3303"/>
            <p:cNvSpPr/>
            <p:nvPr/>
          </p:nvSpPr>
          <p:spPr>
            <a:xfrm flipV="1">
              <a:off x="5151847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05" name="Straight Connector 3304"/>
            <p:cNvCxnSpPr/>
            <p:nvPr/>
          </p:nvCxnSpPr>
          <p:spPr>
            <a:xfrm>
              <a:off x="5342777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6" name="Straight Connector 3305"/>
            <p:cNvCxnSpPr/>
            <p:nvPr/>
          </p:nvCxnSpPr>
          <p:spPr>
            <a:xfrm>
              <a:off x="5384927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07" name="Oval 3306"/>
            <p:cNvSpPr/>
            <p:nvPr/>
          </p:nvSpPr>
          <p:spPr>
            <a:xfrm>
              <a:off x="5316269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08" name="Straight Connector 3307"/>
            <p:cNvCxnSpPr/>
            <p:nvPr/>
          </p:nvCxnSpPr>
          <p:spPr>
            <a:xfrm>
              <a:off x="5437000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9" name="Straight Connector 3308"/>
            <p:cNvCxnSpPr/>
            <p:nvPr/>
          </p:nvCxnSpPr>
          <p:spPr>
            <a:xfrm>
              <a:off x="5479150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10" name="Oval 3309"/>
            <p:cNvSpPr/>
            <p:nvPr/>
          </p:nvSpPr>
          <p:spPr>
            <a:xfrm>
              <a:off x="5410492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11" name="Straight Connector 3310"/>
            <p:cNvCxnSpPr/>
            <p:nvPr/>
          </p:nvCxnSpPr>
          <p:spPr>
            <a:xfrm>
              <a:off x="5531222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2" name="Straight Connector 3311"/>
            <p:cNvCxnSpPr/>
            <p:nvPr/>
          </p:nvCxnSpPr>
          <p:spPr>
            <a:xfrm>
              <a:off x="5573372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13" name="Oval 3312"/>
            <p:cNvSpPr/>
            <p:nvPr/>
          </p:nvSpPr>
          <p:spPr>
            <a:xfrm>
              <a:off x="5504714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14" name="Straight Connector 3313"/>
            <p:cNvCxnSpPr/>
            <p:nvPr/>
          </p:nvCxnSpPr>
          <p:spPr>
            <a:xfrm>
              <a:off x="5625443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5" name="Straight Connector 3314"/>
            <p:cNvCxnSpPr/>
            <p:nvPr/>
          </p:nvCxnSpPr>
          <p:spPr>
            <a:xfrm>
              <a:off x="5667593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16" name="Oval 3315"/>
            <p:cNvSpPr/>
            <p:nvPr/>
          </p:nvSpPr>
          <p:spPr>
            <a:xfrm>
              <a:off x="5598935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17" name="Straight Connector 3316"/>
            <p:cNvCxnSpPr/>
            <p:nvPr/>
          </p:nvCxnSpPr>
          <p:spPr>
            <a:xfrm flipV="1">
              <a:off x="5342777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8" name="Straight Connector 3317"/>
            <p:cNvCxnSpPr/>
            <p:nvPr/>
          </p:nvCxnSpPr>
          <p:spPr>
            <a:xfrm flipV="1">
              <a:off x="5384928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19" name="Oval 3318"/>
            <p:cNvSpPr/>
            <p:nvPr/>
          </p:nvSpPr>
          <p:spPr>
            <a:xfrm flipV="1">
              <a:off x="5316269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20" name="Straight Connector 3319"/>
            <p:cNvCxnSpPr/>
            <p:nvPr/>
          </p:nvCxnSpPr>
          <p:spPr>
            <a:xfrm flipV="1">
              <a:off x="5436999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1" name="Straight Connector 3320"/>
            <p:cNvCxnSpPr/>
            <p:nvPr/>
          </p:nvCxnSpPr>
          <p:spPr>
            <a:xfrm flipV="1">
              <a:off x="5479150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22" name="Oval 3321"/>
            <p:cNvSpPr/>
            <p:nvPr/>
          </p:nvSpPr>
          <p:spPr>
            <a:xfrm flipV="1">
              <a:off x="5410492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23" name="Straight Connector 3322"/>
            <p:cNvCxnSpPr/>
            <p:nvPr/>
          </p:nvCxnSpPr>
          <p:spPr>
            <a:xfrm flipV="1">
              <a:off x="5531221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4" name="Straight Connector 3323"/>
            <p:cNvCxnSpPr/>
            <p:nvPr/>
          </p:nvCxnSpPr>
          <p:spPr>
            <a:xfrm flipV="1">
              <a:off x="5573372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25" name="Oval 3324"/>
            <p:cNvSpPr/>
            <p:nvPr/>
          </p:nvSpPr>
          <p:spPr>
            <a:xfrm flipV="1">
              <a:off x="5504714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26" name="Straight Connector 3325"/>
            <p:cNvCxnSpPr/>
            <p:nvPr/>
          </p:nvCxnSpPr>
          <p:spPr>
            <a:xfrm flipV="1">
              <a:off x="5625443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7" name="Straight Connector 3326"/>
            <p:cNvCxnSpPr/>
            <p:nvPr/>
          </p:nvCxnSpPr>
          <p:spPr>
            <a:xfrm flipV="1">
              <a:off x="5667593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28" name="Oval 3327"/>
            <p:cNvSpPr/>
            <p:nvPr/>
          </p:nvSpPr>
          <p:spPr>
            <a:xfrm flipV="1">
              <a:off x="5598935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29" name="Straight Connector 3328"/>
            <p:cNvCxnSpPr/>
            <p:nvPr/>
          </p:nvCxnSpPr>
          <p:spPr>
            <a:xfrm>
              <a:off x="527430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0" name="Straight Connector 3329"/>
            <p:cNvCxnSpPr/>
            <p:nvPr/>
          </p:nvCxnSpPr>
          <p:spPr>
            <a:xfrm>
              <a:off x="531645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31" name="Oval 3330"/>
            <p:cNvSpPr/>
            <p:nvPr/>
          </p:nvSpPr>
          <p:spPr>
            <a:xfrm>
              <a:off x="5247797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32" name="Straight Connector 3331"/>
            <p:cNvCxnSpPr/>
            <p:nvPr/>
          </p:nvCxnSpPr>
          <p:spPr>
            <a:xfrm>
              <a:off x="5368527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3" name="Straight Connector 3332"/>
            <p:cNvCxnSpPr/>
            <p:nvPr/>
          </p:nvCxnSpPr>
          <p:spPr>
            <a:xfrm>
              <a:off x="5410677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34" name="Oval 3333"/>
            <p:cNvSpPr/>
            <p:nvPr/>
          </p:nvSpPr>
          <p:spPr>
            <a:xfrm>
              <a:off x="5342019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35" name="Straight Connector 3334"/>
            <p:cNvCxnSpPr/>
            <p:nvPr/>
          </p:nvCxnSpPr>
          <p:spPr>
            <a:xfrm>
              <a:off x="5462749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6" name="Straight Connector 3335"/>
            <p:cNvCxnSpPr/>
            <p:nvPr/>
          </p:nvCxnSpPr>
          <p:spPr>
            <a:xfrm>
              <a:off x="5504899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37" name="Oval 3336"/>
            <p:cNvSpPr/>
            <p:nvPr/>
          </p:nvSpPr>
          <p:spPr>
            <a:xfrm>
              <a:off x="5436241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38" name="Straight Connector 3337"/>
            <p:cNvCxnSpPr/>
            <p:nvPr/>
          </p:nvCxnSpPr>
          <p:spPr>
            <a:xfrm>
              <a:off x="5556970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9" name="Straight Connector 3338"/>
            <p:cNvCxnSpPr/>
            <p:nvPr/>
          </p:nvCxnSpPr>
          <p:spPr>
            <a:xfrm>
              <a:off x="5599120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40" name="Oval 3339"/>
            <p:cNvSpPr/>
            <p:nvPr/>
          </p:nvSpPr>
          <p:spPr>
            <a:xfrm>
              <a:off x="5530462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41" name="Straight Connector 3340"/>
            <p:cNvCxnSpPr/>
            <p:nvPr/>
          </p:nvCxnSpPr>
          <p:spPr>
            <a:xfrm flipV="1">
              <a:off x="5273100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2" name="Straight Connector 3341"/>
            <p:cNvCxnSpPr/>
            <p:nvPr/>
          </p:nvCxnSpPr>
          <p:spPr>
            <a:xfrm flipV="1">
              <a:off x="5315251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43" name="Oval 3342"/>
            <p:cNvSpPr/>
            <p:nvPr/>
          </p:nvSpPr>
          <p:spPr>
            <a:xfrm flipV="1">
              <a:off x="5246593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44" name="Straight Connector 3343"/>
            <p:cNvCxnSpPr/>
            <p:nvPr/>
          </p:nvCxnSpPr>
          <p:spPr>
            <a:xfrm flipV="1">
              <a:off x="5367322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5" name="Straight Connector 3344"/>
            <p:cNvCxnSpPr/>
            <p:nvPr/>
          </p:nvCxnSpPr>
          <p:spPr>
            <a:xfrm flipV="1">
              <a:off x="5409473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46" name="Oval 3345"/>
            <p:cNvSpPr/>
            <p:nvPr/>
          </p:nvSpPr>
          <p:spPr>
            <a:xfrm flipV="1">
              <a:off x="5340815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47" name="Straight Connector 3346"/>
            <p:cNvCxnSpPr/>
            <p:nvPr/>
          </p:nvCxnSpPr>
          <p:spPr>
            <a:xfrm flipV="1">
              <a:off x="5461544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8" name="Straight Connector 3347"/>
            <p:cNvCxnSpPr/>
            <p:nvPr/>
          </p:nvCxnSpPr>
          <p:spPr>
            <a:xfrm flipV="1">
              <a:off x="5503695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49" name="Oval 3348"/>
            <p:cNvSpPr/>
            <p:nvPr/>
          </p:nvSpPr>
          <p:spPr>
            <a:xfrm flipV="1">
              <a:off x="5435037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50" name="Straight Connector 3349"/>
            <p:cNvCxnSpPr/>
            <p:nvPr/>
          </p:nvCxnSpPr>
          <p:spPr>
            <a:xfrm flipV="1">
              <a:off x="5555766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1" name="Straight Connector 3350"/>
            <p:cNvCxnSpPr/>
            <p:nvPr/>
          </p:nvCxnSpPr>
          <p:spPr>
            <a:xfrm flipV="1">
              <a:off x="5597917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52" name="Oval 3351"/>
            <p:cNvSpPr/>
            <p:nvPr/>
          </p:nvSpPr>
          <p:spPr>
            <a:xfrm flipV="1">
              <a:off x="5529258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353" name="Rectangle 3352"/>
            <p:cNvSpPr/>
            <p:nvPr/>
          </p:nvSpPr>
          <p:spPr>
            <a:xfrm>
              <a:off x="4810201" y="10072953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54" name="Straight Connector 3353"/>
            <p:cNvCxnSpPr/>
            <p:nvPr/>
          </p:nvCxnSpPr>
          <p:spPr>
            <a:xfrm>
              <a:off x="604210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5" name="Straight Connector 3354"/>
            <p:cNvCxnSpPr/>
            <p:nvPr/>
          </p:nvCxnSpPr>
          <p:spPr>
            <a:xfrm>
              <a:off x="6084252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56" name="Oval 3355"/>
            <p:cNvSpPr/>
            <p:nvPr/>
          </p:nvSpPr>
          <p:spPr>
            <a:xfrm>
              <a:off x="6015594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57" name="Straight Connector 3356"/>
            <p:cNvCxnSpPr/>
            <p:nvPr/>
          </p:nvCxnSpPr>
          <p:spPr>
            <a:xfrm>
              <a:off x="6136324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8" name="Straight Connector 3357"/>
            <p:cNvCxnSpPr/>
            <p:nvPr/>
          </p:nvCxnSpPr>
          <p:spPr>
            <a:xfrm>
              <a:off x="6178474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59" name="Oval 3358"/>
            <p:cNvSpPr/>
            <p:nvPr/>
          </p:nvSpPr>
          <p:spPr>
            <a:xfrm>
              <a:off x="6109816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60" name="Straight Connector 3359"/>
            <p:cNvCxnSpPr/>
            <p:nvPr/>
          </p:nvCxnSpPr>
          <p:spPr>
            <a:xfrm>
              <a:off x="623054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1" name="Straight Connector 3360"/>
            <p:cNvCxnSpPr/>
            <p:nvPr/>
          </p:nvCxnSpPr>
          <p:spPr>
            <a:xfrm>
              <a:off x="627269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62" name="Oval 3361"/>
            <p:cNvSpPr/>
            <p:nvPr/>
          </p:nvSpPr>
          <p:spPr>
            <a:xfrm>
              <a:off x="6204037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63" name="Straight Connector 3362"/>
            <p:cNvCxnSpPr/>
            <p:nvPr/>
          </p:nvCxnSpPr>
          <p:spPr>
            <a:xfrm>
              <a:off x="632476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4" name="Straight Connector 3363"/>
            <p:cNvCxnSpPr/>
            <p:nvPr/>
          </p:nvCxnSpPr>
          <p:spPr>
            <a:xfrm>
              <a:off x="636691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65" name="Oval 3364"/>
            <p:cNvSpPr/>
            <p:nvPr/>
          </p:nvSpPr>
          <p:spPr>
            <a:xfrm>
              <a:off x="6298259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66" name="Straight Connector 3365"/>
            <p:cNvCxnSpPr/>
            <p:nvPr/>
          </p:nvCxnSpPr>
          <p:spPr>
            <a:xfrm>
              <a:off x="641898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7" name="Straight Connector 3366"/>
            <p:cNvCxnSpPr/>
            <p:nvPr/>
          </p:nvCxnSpPr>
          <p:spPr>
            <a:xfrm>
              <a:off x="646113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68" name="Oval 3367"/>
            <p:cNvSpPr/>
            <p:nvPr/>
          </p:nvSpPr>
          <p:spPr>
            <a:xfrm>
              <a:off x="6392481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69" name="Straight Connector 3368"/>
            <p:cNvCxnSpPr/>
            <p:nvPr/>
          </p:nvCxnSpPr>
          <p:spPr>
            <a:xfrm>
              <a:off x="651321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0" name="Straight Connector 3369"/>
            <p:cNvCxnSpPr/>
            <p:nvPr/>
          </p:nvCxnSpPr>
          <p:spPr>
            <a:xfrm>
              <a:off x="655536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71" name="Oval 3370"/>
            <p:cNvSpPr/>
            <p:nvPr/>
          </p:nvSpPr>
          <p:spPr>
            <a:xfrm>
              <a:off x="6486703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72" name="Straight Connector 3371"/>
            <p:cNvCxnSpPr/>
            <p:nvPr/>
          </p:nvCxnSpPr>
          <p:spPr>
            <a:xfrm>
              <a:off x="660743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3" name="Straight Connector 3372"/>
            <p:cNvCxnSpPr/>
            <p:nvPr/>
          </p:nvCxnSpPr>
          <p:spPr>
            <a:xfrm>
              <a:off x="664958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74" name="Oval 3373"/>
            <p:cNvSpPr/>
            <p:nvPr/>
          </p:nvSpPr>
          <p:spPr>
            <a:xfrm>
              <a:off x="6580925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75" name="Straight Connector 3374"/>
            <p:cNvCxnSpPr/>
            <p:nvPr/>
          </p:nvCxnSpPr>
          <p:spPr>
            <a:xfrm>
              <a:off x="6701654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6" name="Straight Connector 3375"/>
            <p:cNvCxnSpPr/>
            <p:nvPr/>
          </p:nvCxnSpPr>
          <p:spPr>
            <a:xfrm>
              <a:off x="6743804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77" name="Oval 3376"/>
            <p:cNvSpPr/>
            <p:nvPr/>
          </p:nvSpPr>
          <p:spPr>
            <a:xfrm>
              <a:off x="6675146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78" name="Straight Connector 3377"/>
            <p:cNvCxnSpPr/>
            <p:nvPr/>
          </p:nvCxnSpPr>
          <p:spPr>
            <a:xfrm flipV="1">
              <a:off x="6042101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9" name="Straight Connector 3378"/>
            <p:cNvCxnSpPr/>
            <p:nvPr/>
          </p:nvCxnSpPr>
          <p:spPr>
            <a:xfrm flipV="1">
              <a:off x="608425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80" name="Oval 3379"/>
            <p:cNvSpPr/>
            <p:nvPr/>
          </p:nvSpPr>
          <p:spPr>
            <a:xfrm flipV="1">
              <a:off x="6015594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81" name="Straight Connector 3380"/>
            <p:cNvCxnSpPr/>
            <p:nvPr/>
          </p:nvCxnSpPr>
          <p:spPr>
            <a:xfrm flipV="1">
              <a:off x="6136323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2" name="Straight Connector 3381"/>
            <p:cNvCxnSpPr/>
            <p:nvPr/>
          </p:nvCxnSpPr>
          <p:spPr>
            <a:xfrm flipV="1">
              <a:off x="6178474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83" name="Oval 3382"/>
            <p:cNvSpPr/>
            <p:nvPr/>
          </p:nvSpPr>
          <p:spPr>
            <a:xfrm flipV="1">
              <a:off x="6109816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84" name="Straight Connector 3383"/>
            <p:cNvCxnSpPr/>
            <p:nvPr/>
          </p:nvCxnSpPr>
          <p:spPr>
            <a:xfrm flipV="1">
              <a:off x="6230545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5" name="Straight Connector 3384"/>
            <p:cNvCxnSpPr/>
            <p:nvPr/>
          </p:nvCxnSpPr>
          <p:spPr>
            <a:xfrm flipV="1">
              <a:off x="6272696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86" name="Oval 3385"/>
            <p:cNvSpPr/>
            <p:nvPr/>
          </p:nvSpPr>
          <p:spPr>
            <a:xfrm flipV="1">
              <a:off x="6204037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87" name="Straight Connector 3386"/>
            <p:cNvCxnSpPr/>
            <p:nvPr/>
          </p:nvCxnSpPr>
          <p:spPr>
            <a:xfrm flipV="1">
              <a:off x="6324767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8" name="Straight Connector 3387"/>
            <p:cNvCxnSpPr/>
            <p:nvPr/>
          </p:nvCxnSpPr>
          <p:spPr>
            <a:xfrm flipV="1">
              <a:off x="6366917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89" name="Oval 3388"/>
            <p:cNvSpPr/>
            <p:nvPr/>
          </p:nvSpPr>
          <p:spPr>
            <a:xfrm flipV="1">
              <a:off x="6298259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90" name="Straight Connector 3389"/>
            <p:cNvCxnSpPr/>
            <p:nvPr/>
          </p:nvCxnSpPr>
          <p:spPr>
            <a:xfrm flipV="1">
              <a:off x="6418988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1" name="Straight Connector 3390"/>
            <p:cNvCxnSpPr/>
            <p:nvPr/>
          </p:nvCxnSpPr>
          <p:spPr>
            <a:xfrm flipV="1">
              <a:off x="6461139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92" name="Oval 3391"/>
            <p:cNvSpPr/>
            <p:nvPr/>
          </p:nvSpPr>
          <p:spPr>
            <a:xfrm flipV="1">
              <a:off x="6392481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93" name="Straight Connector 3392"/>
            <p:cNvCxnSpPr/>
            <p:nvPr/>
          </p:nvCxnSpPr>
          <p:spPr>
            <a:xfrm flipV="1">
              <a:off x="651321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4" name="Straight Connector 3393"/>
            <p:cNvCxnSpPr/>
            <p:nvPr/>
          </p:nvCxnSpPr>
          <p:spPr>
            <a:xfrm flipV="1">
              <a:off x="6555361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95" name="Oval 3394"/>
            <p:cNvSpPr/>
            <p:nvPr/>
          </p:nvSpPr>
          <p:spPr>
            <a:xfrm flipV="1">
              <a:off x="6486703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96" name="Straight Connector 3395"/>
            <p:cNvCxnSpPr/>
            <p:nvPr/>
          </p:nvCxnSpPr>
          <p:spPr>
            <a:xfrm flipV="1">
              <a:off x="660743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7" name="Straight Connector 3396"/>
            <p:cNvCxnSpPr/>
            <p:nvPr/>
          </p:nvCxnSpPr>
          <p:spPr>
            <a:xfrm flipV="1">
              <a:off x="6649583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98" name="Oval 3397"/>
            <p:cNvSpPr/>
            <p:nvPr/>
          </p:nvSpPr>
          <p:spPr>
            <a:xfrm flipV="1">
              <a:off x="6580925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399" name="Straight Connector 3398"/>
            <p:cNvCxnSpPr/>
            <p:nvPr/>
          </p:nvCxnSpPr>
          <p:spPr>
            <a:xfrm flipV="1">
              <a:off x="6701654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0" name="Straight Connector 3399"/>
            <p:cNvCxnSpPr/>
            <p:nvPr/>
          </p:nvCxnSpPr>
          <p:spPr>
            <a:xfrm flipV="1">
              <a:off x="6743804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01" name="Oval 3400"/>
            <p:cNvSpPr/>
            <p:nvPr/>
          </p:nvSpPr>
          <p:spPr>
            <a:xfrm flipV="1">
              <a:off x="6675146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02" name="Straight Connector 3401"/>
            <p:cNvCxnSpPr/>
            <p:nvPr/>
          </p:nvCxnSpPr>
          <p:spPr>
            <a:xfrm>
              <a:off x="6067851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3" name="Straight Connector 3402"/>
            <p:cNvCxnSpPr/>
            <p:nvPr/>
          </p:nvCxnSpPr>
          <p:spPr>
            <a:xfrm>
              <a:off x="6110001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04" name="Oval 3403"/>
            <p:cNvSpPr/>
            <p:nvPr/>
          </p:nvSpPr>
          <p:spPr>
            <a:xfrm>
              <a:off x="6041343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05" name="Straight Connector 3404"/>
            <p:cNvCxnSpPr/>
            <p:nvPr/>
          </p:nvCxnSpPr>
          <p:spPr>
            <a:xfrm>
              <a:off x="6162073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6" name="Straight Connector 3405"/>
            <p:cNvCxnSpPr/>
            <p:nvPr/>
          </p:nvCxnSpPr>
          <p:spPr>
            <a:xfrm>
              <a:off x="6204223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07" name="Oval 3406"/>
            <p:cNvSpPr/>
            <p:nvPr/>
          </p:nvSpPr>
          <p:spPr>
            <a:xfrm>
              <a:off x="6135565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08" name="Straight Connector 3407"/>
            <p:cNvCxnSpPr/>
            <p:nvPr/>
          </p:nvCxnSpPr>
          <p:spPr>
            <a:xfrm>
              <a:off x="625629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9" name="Straight Connector 3408"/>
            <p:cNvCxnSpPr/>
            <p:nvPr/>
          </p:nvCxnSpPr>
          <p:spPr>
            <a:xfrm>
              <a:off x="629844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10" name="Oval 3409"/>
            <p:cNvSpPr/>
            <p:nvPr/>
          </p:nvSpPr>
          <p:spPr>
            <a:xfrm>
              <a:off x="6229786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11" name="Straight Connector 3410"/>
            <p:cNvCxnSpPr/>
            <p:nvPr/>
          </p:nvCxnSpPr>
          <p:spPr>
            <a:xfrm>
              <a:off x="635051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2" name="Straight Connector 3411"/>
            <p:cNvCxnSpPr/>
            <p:nvPr/>
          </p:nvCxnSpPr>
          <p:spPr>
            <a:xfrm>
              <a:off x="639266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13" name="Oval 3412"/>
            <p:cNvSpPr/>
            <p:nvPr/>
          </p:nvSpPr>
          <p:spPr>
            <a:xfrm>
              <a:off x="6324008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14" name="Straight Connector 3413"/>
            <p:cNvCxnSpPr/>
            <p:nvPr/>
          </p:nvCxnSpPr>
          <p:spPr>
            <a:xfrm>
              <a:off x="644473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5" name="Straight Connector 3414"/>
            <p:cNvCxnSpPr/>
            <p:nvPr/>
          </p:nvCxnSpPr>
          <p:spPr>
            <a:xfrm>
              <a:off x="648688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16" name="Oval 3415"/>
            <p:cNvSpPr/>
            <p:nvPr/>
          </p:nvSpPr>
          <p:spPr>
            <a:xfrm>
              <a:off x="6418230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17" name="Straight Connector 3416"/>
            <p:cNvCxnSpPr/>
            <p:nvPr/>
          </p:nvCxnSpPr>
          <p:spPr>
            <a:xfrm>
              <a:off x="653896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8" name="Straight Connector 3417"/>
            <p:cNvCxnSpPr/>
            <p:nvPr/>
          </p:nvCxnSpPr>
          <p:spPr>
            <a:xfrm>
              <a:off x="658111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19" name="Oval 3418"/>
            <p:cNvSpPr/>
            <p:nvPr/>
          </p:nvSpPr>
          <p:spPr>
            <a:xfrm>
              <a:off x="6512452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20" name="Straight Connector 3419"/>
            <p:cNvCxnSpPr/>
            <p:nvPr/>
          </p:nvCxnSpPr>
          <p:spPr>
            <a:xfrm>
              <a:off x="663318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1" name="Straight Connector 3420"/>
            <p:cNvCxnSpPr/>
            <p:nvPr/>
          </p:nvCxnSpPr>
          <p:spPr>
            <a:xfrm>
              <a:off x="667533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22" name="Oval 3421"/>
            <p:cNvSpPr/>
            <p:nvPr/>
          </p:nvSpPr>
          <p:spPr>
            <a:xfrm>
              <a:off x="6606674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23" name="Straight Connector 3422"/>
            <p:cNvCxnSpPr/>
            <p:nvPr/>
          </p:nvCxnSpPr>
          <p:spPr>
            <a:xfrm>
              <a:off x="672363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4" name="Straight Connector 3423"/>
            <p:cNvCxnSpPr/>
            <p:nvPr/>
          </p:nvCxnSpPr>
          <p:spPr>
            <a:xfrm>
              <a:off x="6765783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25" name="Oval 3424"/>
            <p:cNvSpPr/>
            <p:nvPr/>
          </p:nvSpPr>
          <p:spPr>
            <a:xfrm>
              <a:off x="6697124" y="10130734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26" name="Straight Connector 3425"/>
            <p:cNvCxnSpPr/>
            <p:nvPr/>
          </p:nvCxnSpPr>
          <p:spPr>
            <a:xfrm flipV="1">
              <a:off x="601457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7" name="Straight Connector 3426"/>
            <p:cNvCxnSpPr/>
            <p:nvPr/>
          </p:nvCxnSpPr>
          <p:spPr>
            <a:xfrm flipV="1">
              <a:off x="606664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8" name="Straight Connector 3427"/>
            <p:cNvCxnSpPr/>
            <p:nvPr/>
          </p:nvCxnSpPr>
          <p:spPr>
            <a:xfrm flipV="1">
              <a:off x="610879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29" name="Oval 3428"/>
            <p:cNvSpPr/>
            <p:nvPr/>
          </p:nvSpPr>
          <p:spPr>
            <a:xfrm flipV="1">
              <a:off x="6040139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30" name="Straight Connector 3429"/>
            <p:cNvCxnSpPr/>
            <p:nvPr/>
          </p:nvCxnSpPr>
          <p:spPr>
            <a:xfrm flipV="1">
              <a:off x="616086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1" name="Straight Connector 3430"/>
            <p:cNvCxnSpPr/>
            <p:nvPr/>
          </p:nvCxnSpPr>
          <p:spPr>
            <a:xfrm flipV="1">
              <a:off x="620301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32" name="Oval 3431"/>
            <p:cNvSpPr/>
            <p:nvPr/>
          </p:nvSpPr>
          <p:spPr>
            <a:xfrm flipV="1">
              <a:off x="6134361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33" name="Straight Connector 3432"/>
            <p:cNvCxnSpPr/>
            <p:nvPr/>
          </p:nvCxnSpPr>
          <p:spPr>
            <a:xfrm flipV="1">
              <a:off x="625509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4" name="Straight Connector 3433"/>
            <p:cNvCxnSpPr/>
            <p:nvPr/>
          </p:nvCxnSpPr>
          <p:spPr>
            <a:xfrm flipV="1">
              <a:off x="629724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35" name="Oval 3434"/>
            <p:cNvSpPr/>
            <p:nvPr/>
          </p:nvSpPr>
          <p:spPr>
            <a:xfrm flipV="1">
              <a:off x="6228583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36" name="Straight Connector 3435"/>
            <p:cNvCxnSpPr/>
            <p:nvPr/>
          </p:nvCxnSpPr>
          <p:spPr>
            <a:xfrm flipV="1">
              <a:off x="634931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7" name="Straight Connector 3436"/>
            <p:cNvCxnSpPr/>
            <p:nvPr/>
          </p:nvCxnSpPr>
          <p:spPr>
            <a:xfrm flipV="1">
              <a:off x="639146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38" name="Oval 3437"/>
            <p:cNvSpPr/>
            <p:nvPr/>
          </p:nvSpPr>
          <p:spPr>
            <a:xfrm flipV="1">
              <a:off x="6322804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39" name="Straight Connector 3438"/>
            <p:cNvCxnSpPr/>
            <p:nvPr/>
          </p:nvCxnSpPr>
          <p:spPr>
            <a:xfrm flipV="1">
              <a:off x="644353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0" name="Straight Connector 3439"/>
            <p:cNvCxnSpPr/>
            <p:nvPr/>
          </p:nvCxnSpPr>
          <p:spPr>
            <a:xfrm flipV="1">
              <a:off x="648568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41" name="Oval 3440"/>
            <p:cNvSpPr/>
            <p:nvPr/>
          </p:nvSpPr>
          <p:spPr>
            <a:xfrm flipV="1">
              <a:off x="6417027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42" name="Straight Connector 3441"/>
            <p:cNvCxnSpPr/>
            <p:nvPr/>
          </p:nvCxnSpPr>
          <p:spPr>
            <a:xfrm flipV="1">
              <a:off x="653775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3" name="Straight Connector 3442"/>
            <p:cNvCxnSpPr/>
            <p:nvPr/>
          </p:nvCxnSpPr>
          <p:spPr>
            <a:xfrm flipV="1">
              <a:off x="657990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44" name="Oval 3443"/>
            <p:cNvSpPr/>
            <p:nvPr/>
          </p:nvSpPr>
          <p:spPr>
            <a:xfrm flipV="1">
              <a:off x="6511248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45" name="Straight Connector 3444"/>
            <p:cNvCxnSpPr/>
            <p:nvPr/>
          </p:nvCxnSpPr>
          <p:spPr>
            <a:xfrm flipV="1">
              <a:off x="663197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6" name="Straight Connector 3445"/>
            <p:cNvCxnSpPr/>
            <p:nvPr/>
          </p:nvCxnSpPr>
          <p:spPr>
            <a:xfrm flipV="1">
              <a:off x="667412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47" name="Oval 3446"/>
            <p:cNvSpPr/>
            <p:nvPr/>
          </p:nvSpPr>
          <p:spPr>
            <a:xfrm flipV="1">
              <a:off x="6605472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48" name="Straight Connector 3447"/>
            <p:cNvCxnSpPr/>
            <p:nvPr/>
          </p:nvCxnSpPr>
          <p:spPr>
            <a:xfrm flipV="1">
              <a:off x="6722425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9" name="Straight Connector 3448"/>
            <p:cNvCxnSpPr/>
            <p:nvPr/>
          </p:nvCxnSpPr>
          <p:spPr>
            <a:xfrm flipV="1">
              <a:off x="676457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50" name="Oval 3449"/>
            <p:cNvSpPr/>
            <p:nvPr/>
          </p:nvSpPr>
          <p:spPr>
            <a:xfrm flipV="1">
              <a:off x="6695921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451" name="Rectangle 3450"/>
            <p:cNvSpPr/>
            <p:nvPr/>
          </p:nvSpPr>
          <p:spPr>
            <a:xfrm>
              <a:off x="6762977" y="10093478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52" name="Straight Connector 3451"/>
            <p:cNvCxnSpPr/>
            <p:nvPr/>
          </p:nvCxnSpPr>
          <p:spPr>
            <a:xfrm flipV="1">
              <a:off x="8772859" y="10376574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3" name="Straight Connector 3452"/>
            <p:cNvCxnSpPr/>
            <p:nvPr/>
          </p:nvCxnSpPr>
          <p:spPr>
            <a:xfrm>
              <a:off x="7973440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4" name="Straight Connector 3453"/>
            <p:cNvCxnSpPr/>
            <p:nvPr/>
          </p:nvCxnSpPr>
          <p:spPr>
            <a:xfrm>
              <a:off x="8015590" y="10178619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55" name="Oval 3454"/>
            <p:cNvSpPr/>
            <p:nvPr/>
          </p:nvSpPr>
          <p:spPr>
            <a:xfrm>
              <a:off x="7946932" y="1009062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56" name="Straight Connector 3455"/>
            <p:cNvCxnSpPr/>
            <p:nvPr/>
          </p:nvCxnSpPr>
          <p:spPr>
            <a:xfrm flipV="1">
              <a:off x="7973440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7" name="Straight Connector 3456"/>
            <p:cNvCxnSpPr/>
            <p:nvPr/>
          </p:nvCxnSpPr>
          <p:spPr>
            <a:xfrm flipV="1">
              <a:off x="8015591" y="10368924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58" name="Oval 3457"/>
            <p:cNvSpPr/>
            <p:nvPr/>
          </p:nvSpPr>
          <p:spPr>
            <a:xfrm flipV="1">
              <a:off x="7946932" y="10530621"/>
              <a:ext cx="94222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59" name="Straight Connector 3458"/>
            <p:cNvCxnSpPr/>
            <p:nvPr/>
          </p:nvCxnSpPr>
          <p:spPr>
            <a:xfrm>
              <a:off x="8068144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0" name="Straight Connector 3459"/>
            <p:cNvCxnSpPr/>
            <p:nvPr/>
          </p:nvCxnSpPr>
          <p:spPr>
            <a:xfrm>
              <a:off x="8110294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61" name="Oval 3460"/>
            <p:cNvSpPr/>
            <p:nvPr/>
          </p:nvSpPr>
          <p:spPr>
            <a:xfrm>
              <a:off x="8041636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62" name="Straight Connector 3461"/>
            <p:cNvCxnSpPr/>
            <p:nvPr/>
          </p:nvCxnSpPr>
          <p:spPr>
            <a:xfrm>
              <a:off x="8162366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3" name="Straight Connector 3462"/>
            <p:cNvCxnSpPr/>
            <p:nvPr/>
          </p:nvCxnSpPr>
          <p:spPr>
            <a:xfrm>
              <a:off x="8204516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64" name="Oval 3463"/>
            <p:cNvSpPr/>
            <p:nvPr/>
          </p:nvSpPr>
          <p:spPr>
            <a:xfrm>
              <a:off x="8135858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65" name="Straight Connector 3464"/>
            <p:cNvCxnSpPr/>
            <p:nvPr/>
          </p:nvCxnSpPr>
          <p:spPr>
            <a:xfrm>
              <a:off x="8256587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6" name="Straight Connector 3465"/>
            <p:cNvCxnSpPr/>
            <p:nvPr/>
          </p:nvCxnSpPr>
          <p:spPr>
            <a:xfrm>
              <a:off x="8298737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67" name="Oval 3466"/>
            <p:cNvSpPr/>
            <p:nvPr/>
          </p:nvSpPr>
          <p:spPr>
            <a:xfrm>
              <a:off x="8230079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68" name="Straight Connector 3467"/>
            <p:cNvCxnSpPr/>
            <p:nvPr/>
          </p:nvCxnSpPr>
          <p:spPr>
            <a:xfrm>
              <a:off x="8350810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9" name="Straight Connector 3468"/>
            <p:cNvCxnSpPr/>
            <p:nvPr/>
          </p:nvCxnSpPr>
          <p:spPr>
            <a:xfrm>
              <a:off x="8392960" y="1018015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70" name="Oval 3469"/>
            <p:cNvSpPr/>
            <p:nvPr/>
          </p:nvSpPr>
          <p:spPr>
            <a:xfrm>
              <a:off x="8324302" y="10092164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71" name="Straight Connector 3470"/>
            <p:cNvCxnSpPr/>
            <p:nvPr/>
          </p:nvCxnSpPr>
          <p:spPr>
            <a:xfrm flipV="1">
              <a:off x="8068144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2" name="Straight Connector 3471"/>
            <p:cNvCxnSpPr/>
            <p:nvPr/>
          </p:nvCxnSpPr>
          <p:spPr>
            <a:xfrm flipV="1">
              <a:off x="8110295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73" name="Oval 3472"/>
            <p:cNvSpPr/>
            <p:nvPr/>
          </p:nvSpPr>
          <p:spPr>
            <a:xfrm flipV="1">
              <a:off x="8041636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74" name="Straight Connector 3473"/>
            <p:cNvCxnSpPr/>
            <p:nvPr/>
          </p:nvCxnSpPr>
          <p:spPr>
            <a:xfrm flipV="1">
              <a:off x="8162365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5" name="Straight Connector 3474"/>
            <p:cNvCxnSpPr/>
            <p:nvPr/>
          </p:nvCxnSpPr>
          <p:spPr>
            <a:xfrm flipV="1">
              <a:off x="8204515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76" name="Oval 3475"/>
            <p:cNvSpPr/>
            <p:nvPr/>
          </p:nvSpPr>
          <p:spPr>
            <a:xfrm flipV="1">
              <a:off x="8135858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77" name="Straight Connector 3476"/>
            <p:cNvCxnSpPr/>
            <p:nvPr/>
          </p:nvCxnSpPr>
          <p:spPr>
            <a:xfrm flipV="1">
              <a:off x="8256588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8" name="Straight Connector 3477"/>
            <p:cNvCxnSpPr/>
            <p:nvPr/>
          </p:nvCxnSpPr>
          <p:spPr>
            <a:xfrm flipV="1">
              <a:off x="8298738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79" name="Oval 3478"/>
            <p:cNvSpPr/>
            <p:nvPr/>
          </p:nvSpPr>
          <p:spPr>
            <a:xfrm flipV="1">
              <a:off x="8230079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80" name="Straight Connector 3479"/>
            <p:cNvCxnSpPr/>
            <p:nvPr/>
          </p:nvCxnSpPr>
          <p:spPr>
            <a:xfrm flipV="1">
              <a:off x="8350808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1" name="Straight Connector 3480"/>
            <p:cNvCxnSpPr/>
            <p:nvPr/>
          </p:nvCxnSpPr>
          <p:spPr>
            <a:xfrm flipV="1">
              <a:off x="8392959" y="1037046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82" name="Oval 3481"/>
            <p:cNvSpPr/>
            <p:nvPr/>
          </p:nvSpPr>
          <p:spPr>
            <a:xfrm flipV="1">
              <a:off x="8324302" y="1053216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83" name="Straight Connector 3482"/>
            <p:cNvCxnSpPr/>
            <p:nvPr/>
          </p:nvCxnSpPr>
          <p:spPr>
            <a:xfrm>
              <a:off x="8002014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4" name="Straight Connector 3483"/>
            <p:cNvCxnSpPr/>
            <p:nvPr/>
          </p:nvCxnSpPr>
          <p:spPr>
            <a:xfrm>
              <a:off x="8044165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85" name="Oval 3484"/>
            <p:cNvSpPr/>
            <p:nvPr/>
          </p:nvSpPr>
          <p:spPr>
            <a:xfrm>
              <a:off x="7975506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86" name="Straight Connector 3485"/>
            <p:cNvCxnSpPr/>
            <p:nvPr/>
          </p:nvCxnSpPr>
          <p:spPr>
            <a:xfrm>
              <a:off x="8096236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7" name="Straight Connector 3486"/>
            <p:cNvCxnSpPr/>
            <p:nvPr/>
          </p:nvCxnSpPr>
          <p:spPr>
            <a:xfrm>
              <a:off x="8138387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88" name="Oval 3487"/>
            <p:cNvSpPr/>
            <p:nvPr/>
          </p:nvSpPr>
          <p:spPr>
            <a:xfrm>
              <a:off x="8069728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89" name="Straight Connector 3488"/>
            <p:cNvCxnSpPr/>
            <p:nvPr/>
          </p:nvCxnSpPr>
          <p:spPr>
            <a:xfrm>
              <a:off x="8190458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0" name="Straight Connector 3489"/>
            <p:cNvCxnSpPr/>
            <p:nvPr/>
          </p:nvCxnSpPr>
          <p:spPr>
            <a:xfrm>
              <a:off x="8232609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91" name="Oval 3490"/>
            <p:cNvSpPr/>
            <p:nvPr/>
          </p:nvSpPr>
          <p:spPr>
            <a:xfrm>
              <a:off x="8163951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92" name="Straight Connector 3491"/>
            <p:cNvCxnSpPr/>
            <p:nvPr/>
          </p:nvCxnSpPr>
          <p:spPr>
            <a:xfrm>
              <a:off x="8284680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3" name="Straight Connector 3492"/>
            <p:cNvCxnSpPr/>
            <p:nvPr/>
          </p:nvCxnSpPr>
          <p:spPr>
            <a:xfrm>
              <a:off x="8326831" y="10219893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94" name="Oval 3493"/>
            <p:cNvSpPr/>
            <p:nvPr/>
          </p:nvSpPr>
          <p:spPr>
            <a:xfrm>
              <a:off x="8258173" y="10131899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95" name="Straight Connector 3494"/>
            <p:cNvCxnSpPr/>
            <p:nvPr/>
          </p:nvCxnSpPr>
          <p:spPr>
            <a:xfrm flipV="1">
              <a:off x="8002014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6" name="Straight Connector 3495"/>
            <p:cNvCxnSpPr/>
            <p:nvPr/>
          </p:nvCxnSpPr>
          <p:spPr>
            <a:xfrm flipV="1">
              <a:off x="8044165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97" name="Oval 3496"/>
            <p:cNvSpPr/>
            <p:nvPr/>
          </p:nvSpPr>
          <p:spPr>
            <a:xfrm flipV="1">
              <a:off x="7975506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498" name="Straight Connector 3497"/>
            <p:cNvCxnSpPr/>
            <p:nvPr/>
          </p:nvCxnSpPr>
          <p:spPr>
            <a:xfrm flipV="1">
              <a:off x="8096236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9" name="Straight Connector 3498"/>
            <p:cNvCxnSpPr/>
            <p:nvPr/>
          </p:nvCxnSpPr>
          <p:spPr>
            <a:xfrm flipV="1">
              <a:off x="8138387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00" name="Oval 3499"/>
            <p:cNvSpPr/>
            <p:nvPr/>
          </p:nvSpPr>
          <p:spPr>
            <a:xfrm flipV="1">
              <a:off x="8069728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01" name="Straight Connector 3500"/>
            <p:cNvCxnSpPr/>
            <p:nvPr/>
          </p:nvCxnSpPr>
          <p:spPr>
            <a:xfrm flipV="1">
              <a:off x="8190458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2" name="Straight Connector 3501"/>
            <p:cNvCxnSpPr/>
            <p:nvPr/>
          </p:nvCxnSpPr>
          <p:spPr>
            <a:xfrm flipV="1">
              <a:off x="8232609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03" name="Oval 3502"/>
            <p:cNvSpPr/>
            <p:nvPr/>
          </p:nvSpPr>
          <p:spPr>
            <a:xfrm flipV="1">
              <a:off x="8163951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04" name="Straight Connector 3503"/>
            <p:cNvCxnSpPr/>
            <p:nvPr/>
          </p:nvCxnSpPr>
          <p:spPr>
            <a:xfrm flipV="1">
              <a:off x="8284680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5" name="Straight Connector 3504"/>
            <p:cNvCxnSpPr/>
            <p:nvPr/>
          </p:nvCxnSpPr>
          <p:spPr>
            <a:xfrm flipV="1">
              <a:off x="8326830" y="10410197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06" name="Oval 3505"/>
            <p:cNvSpPr/>
            <p:nvPr/>
          </p:nvSpPr>
          <p:spPr>
            <a:xfrm flipV="1">
              <a:off x="8258173" y="10571895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07" name="Straight Connector 3506"/>
            <p:cNvCxnSpPr/>
            <p:nvPr/>
          </p:nvCxnSpPr>
          <p:spPr>
            <a:xfrm>
              <a:off x="8449103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8" name="Straight Connector 3507"/>
            <p:cNvCxnSpPr/>
            <p:nvPr/>
          </p:nvCxnSpPr>
          <p:spPr>
            <a:xfrm>
              <a:off x="8491253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09" name="Oval 3508"/>
            <p:cNvSpPr/>
            <p:nvPr/>
          </p:nvSpPr>
          <p:spPr>
            <a:xfrm>
              <a:off x="8422595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10" name="Straight Connector 3509"/>
            <p:cNvCxnSpPr/>
            <p:nvPr/>
          </p:nvCxnSpPr>
          <p:spPr>
            <a:xfrm>
              <a:off x="8543326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1" name="Straight Connector 3510"/>
            <p:cNvCxnSpPr/>
            <p:nvPr/>
          </p:nvCxnSpPr>
          <p:spPr>
            <a:xfrm>
              <a:off x="8585476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12" name="Oval 3511"/>
            <p:cNvSpPr/>
            <p:nvPr/>
          </p:nvSpPr>
          <p:spPr>
            <a:xfrm>
              <a:off x="8516818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13" name="Straight Connector 3512"/>
            <p:cNvCxnSpPr/>
            <p:nvPr/>
          </p:nvCxnSpPr>
          <p:spPr>
            <a:xfrm>
              <a:off x="8637548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4" name="Straight Connector 3513"/>
            <p:cNvCxnSpPr/>
            <p:nvPr/>
          </p:nvCxnSpPr>
          <p:spPr>
            <a:xfrm>
              <a:off x="8679698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15" name="Oval 3514"/>
            <p:cNvSpPr/>
            <p:nvPr/>
          </p:nvSpPr>
          <p:spPr>
            <a:xfrm>
              <a:off x="8611040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16" name="Straight Connector 3515"/>
            <p:cNvCxnSpPr/>
            <p:nvPr/>
          </p:nvCxnSpPr>
          <p:spPr>
            <a:xfrm>
              <a:off x="8731769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7" name="Straight Connector 3516"/>
            <p:cNvCxnSpPr/>
            <p:nvPr/>
          </p:nvCxnSpPr>
          <p:spPr>
            <a:xfrm>
              <a:off x="8773919" y="10181319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18" name="Oval 3517"/>
            <p:cNvSpPr/>
            <p:nvPr/>
          </p:nvSpPr>
          <p:spPr>
            <a:xfrm>
              <a:off x="8705261" y="10093327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19" name="Straight Connector 3518"/>
            <p:cNvCxnSpPr/>
            <p:nvPr/>
          </p:nvCxnSpPr>
          <p:spPr>
            <a:xfrm flipV="1">
              <a:off x="8449103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0" name="Straight Connector 3519"/>
            <p:cNvCxnSpPr/>
            <p:nvPr/>
          </p:nvCxnSpPr>
          <p:spPr>
            <a:xfrm flipV="1">
              <a:off x="8491254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21" name="Oval 3520"/>
            <p:cNvSpPr/>
            <p:nvPr/>
          </p:nvSpPr>
          <p:spPr>
            <a:xfrm flipV="1">
              <a:off x="8422595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22" name="Straight Connector 3521"/>
            <p:cNvCxnSpPr/>
            <p:nvPr/>
          </p:nvCxnSpPr>
          <p:spPr>
            <a:xfrm flipV="1">
              <a:off x="8543325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3" name="Straight Connector 3522"/>
            <p:cNvCxnSpPr/>
            <p:nvPr/>
          </p:nvCxnSpPr>
          <p:spPr>
            <a:xfrm flipV="1">
              <a:off x="8585476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24" name="Oval 3523"/>
            <p:cNvSpPr/>
            <p:nvPr/>
          </p:nvSpPr>
          <p:spPr>
            <a:xfrm flipV="1">
              <a:off x="8516818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25" name="Straight Connector 3524"/>
            <p:cNvCxnSpPr/>
            <p:nvPr/>
          </p:nvCxnSpPr>
          <p:spPr>
            <a:xfrm flipV="1">
              <a:off x="8637547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6" name="Straight Connector 3525"/>
            <p:cNvCxnSpPr/>
            <p:nvPr/>
          </p:nvCxnSpPr>
          <p:spPr>
            <a:xfrm flipV="1">
              <a:off x="8679698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27" name="Oval 3526"/>
            <p:cNvSpPr/>
            <p:nvPr/>
          </p:nvSpPr>
          <p:spPr>
            <a:xfrm flipV="1">
              <a:off x="8611040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28" name="Straight Connector 3527"/>
            <p:cNvCxnSpPr/>
            <p:nvPr/>
          </p:nvCxnSpPr>
          <p:spPr>
            <a:xfrm flipV="1">
              <a:off x="8731769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9" name="Straight Connector 3528"/>
            <p:cNvCxnSpPr/>
            <p:nvPr/>
          </p:nvCxnSpPr>
          <p:spPr>
            <a:xfrm flipV="1">
              <a:off x="8773919" y="10371622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0" name="Oval 3529"/>
            <p:cNvSpPr/>
            <p:nvPr/>
          </p:nvSpPr>
          <p:spPr>
            <a:xfrm flipV="1">
              <a:off x="8705261" y="1053332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31" name="Straight Connector 3530"/>
            <p:cNvCxnSpPr/>
            <p:nvPr/>
          </p:nvCxnSpPr>
          <p:spPr>
            <a:xfrm>
              <a:off x="8380631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2" name="Straight Connector 3531"/>
            <p:cNvCxnSpPr/>
            <p:nvPr/>
          </p:nvCxnSpPr>
          <p:spPr>
            <a:xfrm>
              <a:off x="8422781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3" name="Oval 3532"/>
            <p:cNvSpPr/>
            <p:nvPr/>
          </p:nvSpPr>
          <p:spPr>
            <a:xfrm>
              <a:off x="8354123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34" name="Straight Connector 3533"/>
            <p:cNvCxnSpPr/>
            <p:nvPr/>
          </p:nvCxnSpPr>
          <p:spPr>
            <a:xfrm>
              <a:off x="8474853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5" name="Straight Connector 3534"/>
            <p:cNvCxnSpPr/>
            <p:nvPr/>
          </p:nvCxnSpPr>
          <p:spPr>
            <a:xfrm>
              <a:off x="8517003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6" name="Oval 3535"/>
            <p:cNvSpPr/>
            <p:nvPr/>
          </p:nvSpPr>
          <p:spPr>
            <a:xfrm>
              <a:off x="8448345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37" name="Straight Connector 3536"/>
            <p:cNvCxnSpPr/>
            <p:nvPr/>
          </p:nvCxnSpPr>
          <p:spPr>
            <a:xfrm>
              <a:off x="856907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8" name="Straight Connector 3537"/>
            <p:cNvCxnSpPr/>
            <p:nvPr/>
          </p:nvCxnSpPr>
          <p:spPr>
            <a:xfrm>
              <a:off x="8611225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39" name="Oval 3538"/>
            <p:cNvSpPr/>
            <p:nvPr/>
          </p:nvSpPr>
          <p:spPr>
            <a:xfrm>
              <a:off x="8542567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40" name="Straight Connector 3539"/>
            <p:cNvCxnSpPr/>
            <p:nvPr/>
          </p:nvCxnSpPr>
          <p:spPr>
            <a:xfrm>
              <a:off x="8663296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1" name="Straight Connector 3540"/>
            <p:cNvCxnSpPr/>
            <p:nvPr/>
          </p:nvCxnSpPr>
          <p:spPr>
            <a:xfrm>
              <a:off x="8705446" y="10219931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42" name="Oval 3541"/>
            <p:cNvSpPr/>
            <p:nvPr/>
          </p:nvSpPr>
          <p:spPr>
            <a:xfrm>
              <a:off x="8636788" y="10131936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43" name="Straight Connector 3542"/>
            <p:cNvCxnSpPr/>
            <p:nvPr/>
          </p:nvCxnSpPr>
          <p:spPr>
            <a:xfrm flipV="1">
              <a:off x="8379426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4" name="Straight Connector 3543"/>
            <p:cNvCxnSpPr/>
            <p:nvPr/>
          </p:nvCxnSpPr>
          <p:spPr>
            <a:xfrm flipV="1">
              <a:off x="8421577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45" name="Oval 3544"/>
            <p:cNvSpPr/>
            <p:nvPr/>
          </p:nvSpPr>
          <p:spPr>
            <a:xfrm flipV="1">
              <a:off x="8352919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46" name="Straight Connector 3545"/>
            <p:cNvCxnSpPr/>
            <p:nvPr/>
          </p:nvCxnSpPr>
          <p:spPr>
            <a:xfrm flipV="1">
              <a:off x="8473648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7" name="Straight Connector 3546"/>
            <p:cNvCxnSpPr/>
            <p:nvPr/>
          </p:nvCxnSpPr>
          <p:spPr>
            <a:xfrm flipV="1">
              <a:off x="8515799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48" name="Oval 3547"/>
            <p:cNvSpPr/>
            <p:nvPr/>
          </p:nvSpPr>
          <p:spPr>
            <a:xfrm flipV="1">
              <a:off x="8447141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49" name="Straight Connector 3548"/>
            <p:cNvCxnSpPr/>
            <p:nvPr/>
          </p:nvCxnSpPr>
          <p:spPr>
            <a:xfrm flipV="1">
              <a:off x="8567870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0" name="Straight Connector 3549"/>
            <p:cNvCxnSpPr/>
            <p:nvPr/>
          </p:nvCxnSpPr>
          <p:spPr>
            <a:xfrm flipV="1">
              <a:off x="8610021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51" name="Oval 3550"/>
            <p:cNvSpPr/>
            <p:nvPr/>
          </p:nvSpPr>
          <p:spPr>
            <a:xfrm flipV="1">
              <a:off x="8541363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52" name="Straight Connector 3551"/>
            <p:cNvCxnSpPr/>
            <p:nvPr/>
          </p:nvCxnSpPr>
          <p:spPr>
            <a:xfrm flipV="1">
              <a:off x="8662092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3" name="Straight Connector 3552"/>
            <p:cNvCxnSpPr/>
            <p:nvPr/>
          </p:nvCxnSpPr>
          <p:spPr>
            <a:xfrm flipV="1">
              <a:off x="8704243" y="10408592"/>
              <a:ext cx="0" cy="176121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54" name="Oval 3553"/>
            <p:cNvSpPr/>
            <p:nvPr/>
          </p:nvSpPr>
          <p:spPr>
            <a:xfrm flipV="1">
              <a:off x="8635584" y="10570291"/>
              <a:ext cx="94222" cy="102415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555" name="Rectangle 3554"/>
            <p:cNvSpPr/>
            <p:nvPr/>
          </p:nvSpPr>
          <p:spPr>
            <a:xfrm>
              <a:off x="7916527" y="10072953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56" name="Straight Connector 3555"/>
            <p:cNvCxnSpPr/>
            <p:nvPr/>
          </p:nvCxnSpPr>
          <p:spPr>
            <a:xfrm>
              <a:off x="9148428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7" name="Straight Connector 3556"/>
            <p:cNvCxnSpPr/>
            <p:nvPr/>
          </p:nvCxnSpPr>
          <p:spPr>
            <a:xfrm>
              <a:off x="9190578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58" name="Oval 3557"/>
            <p:cNvSpPr/>
            <p:nvPr/>
          </p:nvSpPr>
          <p:spPr>
            <a:xfrm>
              <a:off x="9121920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59" name="Straight Connector 3558"/>
            <p:cNvCxnSpPr/>
            <p:nvPr/>
          </p:nvCxnSpPr>
          <p:spPr>
            <a:xfrm>
              <a:off x="924265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0" name="Straight Connector 3559"/>
            <p:cNvCxnSpPr/>
            <p:nvPr/>
          </p:nvCxnSpPr>
          <p:spPr>
            <a:xfrm>
              <a:off x="928480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61" name="Oval 3560"/>
            <p:cNvSpPr/>
            <p:nvPr/>
          </p:nvSpPr>
          <p:spPr>
            <a:xfrm>
              <a:off x="9216142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62" name="Straight Connector 3561"/>
            <p:cNvCxnSpPr/>
            <p:nvPr/>
          </p:nvCxnSpPr>
          <p:spPr>
            <a:xfrm>
              <a:off x="933687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3" name="Straight Connector 3562"/>
            <p:cNvCxnSpPr/>
            <p:nvPr/>
          </p:nvCxnSpPr>
          <p:spPr>
            <a:xfrm>
              <a:off x="9379021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64" name="Oval 3563"/>
            <p:cNvSpPr/>
            <p:nvPr/>
          </p:nvSpPr>
          <p:spPr>
            <a:xfrm>
              <a:off x="9310363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65" name="Straight Connector 3564"/>
            <p:cNvCxnSpPr/>
            <p:nvPr/>
          </p:nvCxnSpPr>
          <p:spPr>
            <a:xfrm>
              <a:off x="943109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6" name="Straight Connector 3565"/>
            <p:cNvCxnSpPr/>
            <p:nvPr/>
          </p:nvCxnSpPr>
          <p:spPr>
            <a:xfrm>
              <a:off x="9473243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67" name="Oval 3566"/>
            <p:cNvSpPr/>
            <p:nvPr/>
          </p:nvSpPr>
          <p:spPr>
            <a:xfrm>
              <a:off x="9404585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68" name="Straight Connector 3567"/>
            <p:cNvCxnSpPr/>
            <p:nvPr/>
          </p:nvCxnSpPr>
          <p:spPr>
            <a:xfrm>
              <a:off x="952531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9" name="Straight Connector 3568"/>
            <p:cNvCxnSpPr/>
            <p:nvPr/>
          </p:nvCxnSpPr>
          <p:spPr>
            <a:xfrm>
              <a:off x="9567465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70" name="Oval 3569"/>
            <p:cNvSpPr/>
            <p:nvPr/>
          </p:nvSpPr>
          <p:spPr>
            <a:xfrm>
              <a:off x="9498807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71" name="Straight Connector 3570"/>
            <p:cNvCxnSpPr/>
            <p:nvPr/>
          </p:nvCxnSpPr>
          <p:spPr>
            <a:xfrm>
              <a:off x="961953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2" name="Straight Connector 3571"/>
            <p:cNvCxnSpPr/>
            <p:nvPr/>
          </p:nvCxnSpPr>
          <p:spPr>
            <a:xfrm>
              <a:off x="9661687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73" name="Oval 3572"/>
            <p:cNvSpPr/>
            <p:nvPr/>
          </p:nvSpPr>
          <p:spPr>
            <a:xfrm>
              <a:off x="9593029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74" name="Straight Connector 3573"/>
            <p:cNvCxnSpPr/>
            <p:nvPr/>
          </p:nvCxnSpPr>
          <p:spPr>
            <a:xfrm>
              <a:off x="971375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5" name="Straight Connector 3574"/>
            <p:cNvCxnSpPr/>
            <p:nvPr/>
          </p:nvCxnSpPr>
          <p:spPr>
            <a:xfrm>
              <a:off x="9755909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76" name="Oval 3575"/>
            <p:cNvSpPr/>
            <p:nvPr/>
          </p:nvSpPr>
          <p:spPr>
            <a:xfrm>
              <a:off x="9687251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77" name="Straight Connector 3576"/>
            <p:cNvCxnSpPr/>
            <p:nvPr/>
          </p:nvCxnSpPr>
          <p:spPr>
            <a:xfrm>
              <a:off x="980798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8" name="Straight Connector 3577"/>
            <p:cNvCxnSpPr/>
            <p:nvPr/>
          </p:nvCxnSpPr>
          <p:spPr>
            <a:xfrm>
              <a:off x="9850130" y="10180115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79" name="Oval 3578"/>
            <p:cNvSpPr/>
            <p:nvPr/>
          </p:nvSpPr>
          <p:spPr>
            <a:xfrm>
              <a:off x="9781472" y="10092122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80" name="Straight Connector 3579"/>
            <p:cNvCxnSpPr/>
            <p:nvPr/>
          </p:nvCxnSpPr>
          <p:spPr>
            <a:xfrm flipV="1">
              <a:off x="9148427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1" name="Straight Connector 3580"/>
            <p:cNvCxnSpPr/>
            <p:nvPr/>
          </p:nvCxnSpPr>
          <p:spPr>
            <a:xfrm flipV="1">
              <a:off x="9190578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82" name="Oval 3581"/>
            <p:cNvSpPr/>
            <p:nvPr/>
          </p:nvSpPr>
          <p:spPr>
            <a:xfrm flipV="1">
              <a:off x="9121920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83" name="Straight Connector 3582"/>
            <p:cNvCxnSpPr/>
            <p:nvPr/>
          </p:nvCxnSpPr>
          <p:spPr>
            <a:xfrm flipV="1">
              <a:off x="9242649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4" name="Straight Connector 3583"/>
            <p:cNvCxnSpPr/>
            <p:nvPr/>
          </p:nvCxnSpPr>
          <p:spPr>
            <a:xfrm flipV="1">
              <a:off x="928480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85" name="Oval 3584"/>
            <p:cNvSpPr/>
            <p:nvPr/>
          </p:nvSpPr>
          <p:spPr>
            <a:xfrm flipV="1">
              <a:off x="9216142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86" name="Straight Connector 3585"/>
            <p:cNvCxnSpPr/>
            <p:nvPr/>
          </p:nvCxnSpPr>
          <p:spPr>
            <a:xfrm flipV="1">
              <a:off x="9336871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7" name="Straight Connector 3586"/>
            <p:cNvCxnSpPr/>
            <p:nvPr/>
          </p:nvCxnSpPr>
          <p:spPr>
            <a:xfrm flipV="1">
              <a:off x="9379022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88" name="Oval 3587"/>
            <p:cNvSpPr/>
            <p:nvPr/>
          </p:nvSpPr>
          <p:spPr>
            <a:xfrm flipV="1">
              <a:off x="9310363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89" name="Straight Connector 3588"/>
            <p:cNvCxnSpPr/>
            <p:nvPr/>
          </p:nvCxnSpPr>
          <p:spPr>
            <a:xfrm flipV="1">
              <a:off x="9431093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0" name="Straight Connector 3589"/>
            <p:cNvCxnSpPr/>
            <p:nvPr/>
          </p:nvCxnSpPr>
          <p:spPr>
            <a:xfrm flipV="1">
              <a:off x="9473243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91" name="Oval 3590"/>
            <p:cNvSpPr/>
            <p:nvPr/>
          </p:nvSpPr>
          <p:spPr>
            <a:xfrm flipV="1">
              <a:off x="9404585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92" name="Straight Connector 3591"/>
            <p:cNvCxnSpPr/>
            <p:nvPr/>
          </p:nvCxnSpPr>
          <p:spPr>
            <a:xfrm flipV="1">
              <a:off x="9525314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3" name="Straight Connector 3592"/>
            <p:cNvCxnSpPr/>
            <p:nvPr/>
          </p:nvCxnSpPr>
          <p:spPr>
            <a:xfrm flipV="1">
              <a:off x="9567465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94" name="Oval 3593"/>
            <p:cNvSpPr/>
            <p:nvPr/>
          </p:nvSpPr>
          <p:spPr>
            <a:xfrm flipV="1">
              <a:off x="9498807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95" name="Straight Connector 3594"/>
            <p:cNvCxnSpPr/>
            <p:nvPr/>
          </p:nvCxnSpPr>
          <p:spPr>
            <a:xfrm flipV="1">
              <a:off x="9619536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6" name="Straight Connector 3595"/>
            <p:cNvCxnSpPr/>
            <p:nvPr/>
          </p:nvCxnSpPr>
          <p:spPr>
            <a:xfrm flipV="1">
              <a:off x="9661687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97" name="Oval 3596"/>
            <p:cNvSpPr/>
            <p:nvPr/>
          </p:nvSpPr>
          <p:spPr>
            <a:xfrm flipV="1">
              <a:off x="9593029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598" name="Straight Connector 3597"/>
            <p:cNvCxnSpPr/>
            <p:nvPr/>
          </p:nvCxnSpPr>
          <p:spPr>
            <a:xfrm flipV="1">
              <a:off x="9713758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9" name="Straight Connector 3598"/>
            <p:cNvCxnSpPr/>
            <p:nvPr/>
          </p:nvCxnSpPr>
          <p:spPr>
            <a:xfrm flipV="1">
              <a:off x="9755909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00" name="Oval 3599"/>
            <p:cNvSpPr/>
            <p:nvPr/>
          </p:nvSpPr>
          <p:spPr>
            <a:xfrm flipV="1">
              <a:off x="9687251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01" name="Straight Connector 3600"/>
            <p:cNvCxnSpPr/>
            <p:nvPr/>
          </p:nvCxnSpPr>
          <p:spPr>
            <a:xfrm flipV="1">
              <a:off x="980798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2" name="Straight Connector 3601"/>
            <p:cNvCxnSpPr/>
            <p:nvPr/>
          </p:nvCxnSpPr>
          <p:spPr>
            <a:xfrm flipV="1">
              <a:off x="9850130" y="10370420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03" name="Oval 3602"/>
            <p:cNvSpPr/>
            <p:nvPr/>
          </p:nvSpPr>
          <p:spPr>
            <a:xfrm flipV="1">
              <a:off x="9781472" y="10532120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04" name="Straight Connector 3603"/>
            <p:cNvCxnSpPr/>
            <p:nvPr/>
          </p:nvCxnSpPr>
          <p:spPr>
            <a:xfrm>
              <a:off x="9174177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5" name="Straight Connector 3604"/>
            <p:cNvCxnSpPr/>
            <p:nvPr/>
          </p:nvCxnSpPr>
          <p:spPr>
            <a:xfrm>
              <a:off x="9216327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06" name="Oval 3605"/>
            <p:cNvSpPr/>
            <p:nvPr/>
          </p:nvSpPr>
          <p:spPr>
            <a:xfrm>
              <a:off x="9147669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07" name="Straight Connector 3606"/>
            <p:cNvCxnSpPr/>
            <p:nvPr/>
          </p:nvCxnSpPr>
          <p:spPr>
            <a:xfrm>
              <a:off x="9268399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8" name="Straight Connector 3607"/>
            <p:cNvCxnSpPr/>
            <p:nvPr/>
          </p:nvCxnSpPr>
          <p:spPr>
            <a:xfrm>
              <a:off x="9310549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09" name="Oval 3608"/>
            <p:cNvSpPr/>
            <p:nvPr/>
          </p:nvSpPr>
          <p:spPr>
            <a:xfrm>
              <a:off x="9241891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10" name="Straight Connector 3609"/>
            <p:cNvCxnSpPr/>
            <p:nvPr/>
          </p:nvCxnSpPr>
          <p:spPr>
            <a:xfrm>
              <a:off x="936262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1" name="Straight Connector 3610"/>
            <p:cNvCxnSpPr/>
            <p:nvPr/>
          </p:nvCxnSpPr>
          <p:spPr>
            <a:xfrm>
              <a:off x="940477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12" name="Oval 3611"/>
            <p:cNvSpPr/>
            <p:nvPr/>
          </p:nvSpPr>
          <p:spPr>
            <a:xfrm>
              <a:off x="9336112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13" name="Straight Connector 3612"/>
            <p:cNvCxnSpPr/>
            <p:nvPr/>
          </p:nvCxnSpPr>
          <p:spPr>
            <a:xfrm>
              <a:off x="945684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4" name="Straight Connector 3613"/>
            <p:cNvCxnSpPr/>
            <p:nvPr/>
          </p:nvCxnSpPr>
          <p:spPr>
            <a:xfrm>
              <a:off x="9498992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15" name="Oval 3614"/>
            <p:cNvSpPr/>
            <p:nvPr/>
          </p:nvSpPr>
          <p:spPr>
            <a:xfrm>
              <a:off x="9430334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16" name="Straight Connector 3615"/>
            <p:cNvCxnSpPr/>
            <p:nvPr/>
          </p:nvCxnSpPr>
          <p:spPr>
            <a:xfrm>
              <a:off x="955106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7" name="Straight Connector 3616"/>
            <p:cNvCxnSpPr/>
            <p:nvPr/>
          </p:nvCxnSpPr>
          <p:spPr>
            <a:xfrm>
              <a:off x="9593214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18" name="Oval 3617"/>
            <p:cNvSpPr/>
            <p:nvPr/>
          </p:nvSpPr>
          <p:spPr>
            <a:xfrm>
              <a:off x="9524556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19" name="Straight Connector 3618"/>
            <p:cNvCxnSpPr/>
            <p:nvPr/>
          </p:nvCxnSpPr>
          <p:spPr>
            <a:xfrm>
              <a:off x="964528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0" name="Straight Connector 3619"/>
            <p:cNvCxnSpPr/>
            <p:nvPr/>
          </p:nvCxnSpPr>
          <p:spPr>
            <a:xfrm>
              <a:off x="9687436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21" name="Oval 3620"/>
            <p:cNvSpPr/>
            <p:nvPr/>
          </p:nvSpPr>
          <p:spPr>
            <a:xfrm>
              <a:off x="9618778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22" name="Straight Connector 3621"/>
            <p:cNvCxnSpPr/>
            <p:nvPr/>
          </p:nvCxnSpPr>
          <p:spPr>
            <a:xfrm>
              <a:off x="973950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3" name="Straight Connector 3622"/>
            <p:cNvCxnSpPr/>
            <p:nvPr/>
          </p:nvCxnSpPr>
          <p:spPr>
            <a:xfrm>
              <a:off x="9781658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24" name="Oval 3623"/>
            <p:cNvSpPr/>
            <p:nvPr/>
          </p:nvSpPr>
          <p:spPr>
            <a:xfrm>
              <a:off x="9713000" y="10130734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25" name="Straight Connector 3624"/>
            <p:cNvCxnSpPr/>
            <p:nvPr/>
          </p:nvCxnSpPr>
          <p:spPr>
            <a:xfrm>
              <a:off x="9829960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6" name="Straight Connector 3625"/>
            <p:cNvCxnSpPr/>
            <p:nvPr/>
          </p:nvCxnSpPr>
          <p:spPr>
            <a:xfrm>
              <a:off x="9872109" y="10218727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27" name="Oval 3626"/>
            <p:cNvSpPr/>
            <p:nvPr/>
          </p:nvSpPr>
          <p:spPr>
            <a:xfrm>
              <a:off x="9803450" y="10130734"/>
              <a:ext cx="94221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28" name="Straight Connector 3627"/>
            <p:cNvCxnSpPr/>
            <p:nvPr/>
          </p:nvCxnSpPr>
          <p:spPr>
            <a:xfrm flipV="1">
              <a:off x="912090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9" name="Straight Connector 3628"/>
            <p:cNvCxnSpPr/>
            <p:nvPr/>
          </p:nvCxnSpPr>
          <p:spPr>
            <a:xfrm flipV="1">
              <a:off x="917297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0" name="Straight Connector 3629"/>
            <p:cNvCxnSpPr/>
            <p:nvPr/>
          </p:nvCxnSpPr>
          <p:spPr>
            <a:xfrm flipV="1">
              <a:off x="921512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31" name="Oval 3630"/>
            <p:cNvSpPr/>
            <p:nvPr/>
          </p:nvSpPr>
          <p:spPr>
            <a:xfrm flipV="1">
              <a:off x="9146465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32" name="Straight Connector 3631"/>
            <p:cNvCxnSpPr/>
            <p:nvPr/>
          </p:nvCxnSpPr>
          <p:spPr>
            <a:xfrm flipV="1">
              <a:off x="926719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3" name="Straight Connector 3632"/>
            <p:cNvCxnSpPr/>
            <p:nvPr/>
          </p:nvCxnSpPr>
          <p:spPr>
            <a:xfrm flipV="1">
              <a:off x="930934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34" name="Oval 3633"/>
            <p:cNvSpPr/>
            <p:nvPr/>
          </p:nvSpPr>
          <p:spPr>
            <a:xfrm flipV="1">
              <a:off x="9240687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35" name="Straight Connector 3634"/>
            <p:cNvCxnSpPr/>
            <p:nvPr/>
          </p:nvCxnSpPr>
          <p:spPr>
            <a:xfrm flipV="1">
              <a:off x="936141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6" name="Straight Connector 3635"/>
            <p:cNvCxnSpPr/>
            <p:nvPr/>
          </p:nvCxnSpPr>
          <p:spPr>
            <a:xfrm flipV="1">
              <a:off x="9403566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37" name="Oval 3636"/>
            <p:cNvSpPr/>
            <p:nvPr/>
          </p:nvSpPr>
          <p:spPr>
            <a:xfrm flipV="1">
              <a:off x="9334909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38" name="Straight Connector 3637"/>
            <p:cNvCxnSpPr/>
            <p:nvPr/>
          </p:nvCxnSpPr>
          <p:spPr>
            <a:xfrm flipV="1">
              <a:off x="945563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9" name="Straight Connector 3638"/>
            <p:cNvCxnSpPr/>
            <p:nvPr/>
          </p:nvCxnSpPr>
          <p:spPr>
            <a:xfrm flipV="1">
              <a:off x="949778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40" name="Oval 3639"/>
            <p:cNvSpPr/>
            <p:nvPr/>
          </p:nvSpPr>
          <p:spPr>
            <a:xfrm flipV="1">
              <a:off x="9429130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41" name="Straight Connector 3640"/>
            <p:cNvCxnSpPr/>
            <p:nvPr/>
          </p:nvCxnSpPr>
          <p:spPr>
            <a:xfrm flipV="1">
              <a:off x="9549858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2" name="Straight Connector 3641"/>
            <p:cNvCxnSpPr/>
            <p:nvPr/>
          </p:nvCxnSpPr>
          <p:spPr>
            <a:xfrm flipV="1">
              <a:off x="9592010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43" name="Oval 3642"/>
            <p:cNvSpPr/>
            <p:nvPr/>
          </p:nvSpPr>
          <p:spPr>
            <a:xfrm flipV="1">
              <a:off x="9523353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44" name="Straight Connector 3643"/>
            <p:cNvCxnSpPr/>
            <p:nvPr/>
          </p:nvCxnSpPr>
          <p:spPr>
            <a:xfrm flipV="1">
              <a:off x="964408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5" name="Straight Connector 3644"/>
            <p:cNvCxnSpPr/>
            <p:nvPr/>
          </p:nvCxnSpPr>
          <p:spPr>
            <a:xfrm flipV="1">
              <a:off x="968623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46" name="Oval 3645"/>
            <p:cNvSpPr/>
            <p:nvPr/>
          </p:nvSpPr>
          <p:spPr>
            <a:xfrm flipV="1">
              <a:off x="9617574" y="1056909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47" name="Straight Connector 3646"/>
            <p:cNvCxnSpPr/>
            <p:nvPr/>
          </p:nvCxnSpPr>
          <p:spPr>
            <a:xfrm flipV="1">
              <a:off x="9738302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8" name="Straight Connector 3647"/>
            <p:cNvCxnSpPr/>
            <p:nvPr/>
          </p:nvCxnSpPr>
          <p:spPr>
            <a:xfrm flipV="1">
              <a:off x="978045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49" name="Oval 3648"/>
            <p:cNvSpPr/>
            <p:nvPr/>
          </p:nvSpPr>
          <p:spPr>
            <a:xfrm flipV="1">
              <a:off x="9711798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cxnSp>
          <p:nvCxnSpPr>
            <p:cNvPr id="3650" name="Straight Connector 3649"/>
            <p:cNvCxnSpPr/>
            <p:nvPr/>
          </p:nvCxnSpPr>
          <p:spPr>
            <a:xfrm flipV="1">
              <a:off x="9828751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1" name="Straight Connector 3650"/>
            <p:cNvCxnSpPr/>
            <p:nvPr/>
          </p:nvCxnSpPr>
          <p:spPr>
            <a:xfrm flipV="1">
              <a:off x="9870904" y="10407391"/>
              <a:ext cx="0" cy="17612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52" name="Oval 3651"/>
            <p:cNvSpPr/>
            <p:nvPr/>
          </p:nvSpPr>
          <p:spPr>
            <a:xfrm flipV="1">
              <a:off x="9802247" y="10569081"/>
              <a:ext cx="94222" cy="102416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/>
                <a:cs typeface="Helvetica"/>
              </a:endParaRPr>
            </a:p>
          </p:txBody>
        </p:sp>
        <p:sp>
          <p:nvSpPr>
            <p:cNvPr id="3653" name="Rectangle 3652"/>
            <p:cNvSpPr/>
            <p:nvPr/>
          </p:nvSpPr>
          <p:spPr>
            <a:xfrm>
              <a:off x="9869303" y="10093478"/>
              <a:ext cx="45719" cy="58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4" name="Can 3653"/>
            <p:cNvSpPr/>
            <p:nvPr/>
          </p:nvSpPr>
          <p:spPr>
            <a:xfrm flipH="1">
              <a:off x="5570925" y="10963658"/>
              <a:ext cx="544927" cy="720484"/>
            </a:xfrm>
            <a:prstGeom prst="can">
              <a:avLst/>
            </a:prstGeom>
            <a:solidFill>
              <a:srgbClr val="E0FF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latin typeface="Helvetica"/>
                <a:cs typeface="Helvetica"/>
              </a:endParaRPr>
            </a:p>
          </p:txBody>
        </p:sp>
        <p:cxnSp>
          <p:nvCxnSpPr>
            <p:cNvPr id="3655" name="Straight Connector 3654"/>
            <p:cNvCxnSpPr/>
            <p:nvPr/>
          </p:nvCxnSpPr>
          <p:spPr>
            <a:xfrm flipV="1">
              <a:off x="5930866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6" name="Straight Connector 3655"/>
            <p:cNvCxnSpPr/>
            <p:nvPr/>
          </p:nvCxnSpPr>
          <p:spPr>
            <a:xfrm flipV="1">
              <a:off x="5973017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7" name="Straight Connector 3656"/>
            <p:cNvCxnSpPr/>
            <p:nvPr/>
          </p:nvCxnSpPr>
          <p:spPr>
            <a:xfrm flipV="1">
              <a:off x="5878795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8" name="Straight Connector 3657"/>
            <p:cNvCxnSpPr/>
            <p:nvPr/>
          </p:nvCxnSpPr>
          <p:spPr>
            <a:xfrm flipV="1">
              <a:off x="5955413" y="1042725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9" name="Straight Connector 3658"/>
            <p:cNvCxnSpPr/>
            <p:nvPr/>
          </p:nvCxnSpPr>
          <p:spPr>
            <a:xfrm>
              <a:off x="5836647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0" name="Straight Connector 3659"/>
            <p:cNvCxnSpPr/>
            <p:nvPr/>
          </p:nvCxnSpPr>
          <p:spPr>
            <a:xfrm>
              <a:off x="5878798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61" name="Oval 3660"/>
            <p:cNvSpPr/>
            <p:nvPr/>
          </p:nvSpPr>
          <p:spPr>
            <a:xfrm>
              <a:off x="5810139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662" name="Oval 3661"/>
            <p:cNvSpPr/>
            <p:nvPr/>
          </p:nvSpPr>
          <p:spPr>
            <a:xfrm flipV="1">
              <a:off x="5924160" y="105915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663" name="TextBox 3662"/>
            <p:cNvSpPr txBox="1"/>
            <p:nvPr/>
          </p:nvSpPr>
          <p:spPr>
            <a:xfrm>
              <a:off x="4795251" y="10710660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(+)</a:t>
              </a:r>
            </a:p>
          </p:txBody>
        </p:sp>
        <p:cxnSp>
          <p:nvCxnSpPr>
            <p:cNvPr id="3664" name="Straight Connector 3663"/>
            <p:cNvCxnSpPr/>
            <p:nvPr/>
          </p:nvCxnSpPr>
          <p:spPr>
            <a:xfrm>
              <a:off x="5998766" y="1023858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65" name="Oval 3664"/>
            <p:cNvSpPr/>
            <p:nvPr/>
          </p:nvSpPr>
          <p:spPr>
            <a:xfrm>
              <a:off x="5904360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666" name="Straight Connector 3665"/>
            <p:cNvCxnSpPr/>
            <p:nvPr/>
          </p:nvCxnSpPr>
          <p:spPr>
            <a:xfrm flipV="1">
              <a:off x="5859140" y="1040250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67" name="Oval 3666"/>
            <p:cNvSpPr/>
            <p:nvPr/>
          </p:nvSpPr>
          <p:spPr>
            <a:xfrm>
              <a:off x="5930107" y="1015059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668" name="Oval 3667"/>
            <p:cNvSpPr/>
            <p:nvPr/>
          </p:nvSpPr>
          <p:spPr>
            <a:xfrm flipV="1">
              <a:off x="5810139" y="105519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669" name="Straight Connector 3668"/>
            <p:cNvCxnSpPr/>
            <p:nvPr/>
          </p:nvCxnSpPr>
          <p:spPr>
            <a:xfrm flipV="1">
              <a:off x="5648202" y="1039028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70" name="Oval 3669"/>
            <p:cNvSpPr/>
            <p:nvPr/>
          </p:nvSpPr>
          <p:spPr>
            <a:xfrm flipV="1">
              <a:off x="5611794" y="1059158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671" name="TextBox 3670"/>
            <p:cNvSpPr txBox="1"/>
            <p:nvPr/>
          </p:nvSpPr>
          <p:spPr>
            <a:xfrm>
              <a:off x="4874061" y="9833236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cxnSp>
          <p:nvCxnSpPr>
            <p:cNvPr id="3672" name="Straight Connector 3671"/>
            <p:cNvCxnSpPr/>
            <p:nvPr/>
          </p:nvCxnSpPr>
          <p:spPr>
            <a:xfrm>
              <a:off x="5638302" y="102395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3" name="Straight Connector 3672"/>
            <p:cNvCxnSpPr/>
            <p:nvPr/>
          </p:nvCxnSpPr>
          <p:spPr>
            <a:xfrm>
              <a:off x="5680453" y="102395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74" name="Oval 3673"/>
            <p:cNvSpPr/>
            <p:nvPr/>
          </p:nvSpPr>
          <p:spPr>
            <a:xfrm>
              <a:off x="5611794" y="1015158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675" name="Straight Connector 3674"/>
            <p:cNvCxnSpPr/>
            <p:nvPr/>
          </p:nvCxnSpPr>
          <p:spPr>
            <a:xfrm>
              <a:off x="5742424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6" name="Straight Connector 3675"/>
            <p:cNvCxnSpPr/>
            <p:nvPr/>
          </p:nvCxnSpPr>
          <p:spPr>
            <a:xfrm>
              <a:off x="5784575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77" name="Oval 3676"/>
            <p:cNvSpPr/>
            <p:nvPr/>
          </p:nvSpPr>
          <p:spPr>
            <a:xfrm>
              <a:off x="5715916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678" name="Straight Connector 3677"/>
            <p:cNvCxnSpPr/>
            <p:nvPr/>
          </p:nvCxnSpPr>
          <p:spPr>
            <a:xfrm>
              <a:off x="5930866" y="101999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9" name="Straight Connector 3678"/>
            <p:cNvCxnSpPr/>
            <p:nvPr/>
          </p:nvCxnSpPr>
          <p:spPr>
            <a:xfrm>
              <a:off x="5973017" y="101999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0" name="Straight Connector 3679"/>
            <p:cNvCxnSpPr/>
            <p:nvPr/>
          </p:nvCxnSpPr>
          <p:spPr>
            <a:xfrm flipV="1">
              <a:off x="5690352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1" name="Straight Connector 3680"/>
            <p:cNvCxnSpPr/>
            <p:nvPr/>
          </p:nvCxnSpPr>
          <p:spPr>
            <a:xfrm flipV="1">
              <a:off x="5742423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2" name="Straight Connector 3681"/>
            <p:cNvCxnSpPr/>
            <p:nvPr/>
          </p:nvCxnSpPr>
          <p:spPr>
            <a:xfrm flipV="1">
              <a:off x="5784574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83" name="Oval 3682"/>
            <p:cNvSpPr/>
            <p:nvPr/>
          </p:nvSpPr>
          <p:spPr>
            <a:xfrm flipV="1">
              <a:off x="5715916" y="1055198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684" name="Straight Connector 3683"/>
            <p:cNvCxnSpPr/>
            <p:nvPr/>
          </p:nvCxnSpPr>
          <p:spPr>
            <a:xfrm flipV="1">
              <a:off x="5836645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5" name="Straight Connector 3684"/>
            <p:cNvCxnSpPr/>
            <p:nvPr/>
          </p:nvCxnSpPr>
          <p:spPr>
            <a:xfrm>
              <a:off x="5956617" y="1023859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86" name="Can 3685"/>
            <p:cNvSpPr/>
            <p:nvPr/>
          </p:nvSpPr>
          <p:spPr>
            <a:xfrm rot="70516">
              <a:off x="5910461" y="1004660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87" name="Can 3686"/>
            <p:cNvSpPr/>
            <p:nvPr/>
          </p:nvSpPr>
          <p:spPr>
            <a:xfrm rot="70516">
              <a:off x="5731959" y="1004540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88" name="Can 3687"/>
            <p:cNvSpPr/>
            <p:nvPr/>
          </p:nvSpPr>
          <p:spPr>
            <a:xfrm rot="70516">
              <a:off x="5546082" y="10032070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89" name="Can 3688"/>
            <p:cNvSpPr/>
            <p:nvPr/>
          </p:nvSpPr>
          <p:spPr>
            <a:xfrm rot="20788509">
              <a:off x="5541811" y="10096136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90" name="Can 3689"/>
            <p:cNvSpPr/>
            <p:nvPr/>
          </p:nvSpPr>
          <p:spPr>
            <a:xfrm rot="20702911">
              <a:off x="5703187" y="1008282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91" name="Can 3690"/>
            <p:cNvSpPr/>
            <p:nvPr/>
          </p:nvSpPr>
          <p:spPr>
            <a:xfrm rot="21474734">
              <a:off x="5968953" y="10099120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92" name="Can 3691"/>
            <p:cNvSpPr/>
            <p:nvPr/>
          </p:nvSpPr>
          <p:spPr>
            <a:xfrm rot="20730302">
              <a:off x="5868511" y="10078734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693" name="Freeform 3692"/>
            <p:cNvSpPr/>
            <p:nvPr/>
          </p:nvSpPr>
          <p:spPr>
            <a:xfrm>
              <a:off x="5625970" y="9982863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4" name="Freeform 3693"/>
            <p:cNvSpPr/>
            <p:nvPr/>
          </p:nvSpPr>
          <p:spPr>
            <a:xfrm>
              <a:off x="5765513" y="10741082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5" name="Freeform 3694"/>
            <p:cNvSpPr/>
            <p:nvPr/>
          </p:nvSpPr>
          <p:spPr>
            <a:xfrm>
              <a:off x="5569156" y="10734732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6" name="Freeform 3695"/>
            <p:cNvSpPr/>
            <p:nvPr/>
          </p:nvSpPr>
          <p:spPr>
            <a:xfrm>
              <a:off x="5483611" y="10042550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7" name="Freeform 3696"/>
            <p:cNvSpPr/>
            <p:nvPr/>
          </p:nvSpPr>
          <p:spPr>
            <a:xfrm>
              <a:off x="5854570" y="10023411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8" name="Freeform 3697"/>
            <p:cNvSpPr/>
            <p:nvPr/>
          </p:nvSpPr>
          <p:spPr>
            <a:xfrm>
              <a:off x="5851395" y="10772832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9" name="Freeform 3698"/>
            <p:cNvSpPr/>
            <p:nvPr/>
          </p:nvSpPr>
          <p:spPr>
            <a:xfrm>
              <a:off x="5921244" y="10787633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0" name="Freeform 3699"/>
            <p:cNvSpPr/>
            <p:nvPr/>
          </p:nvSpPr>
          <p:spPr>
            <a:xfrm rot="19649753" flipH="1">
              <a:off x="6179637" y="11078038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B0F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1" name="Freeform 3700"/>
            <p:cNvSpPr/>
            <p:nvPr/>
          </p:nvSpPr>
          <p:spPr>
            <a:xfrm rot="13337693" flipH="1">
              <a:off x="6196579" y="11468023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FF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2" name="Can 3701"/>
            <p:cNvSpPr/>
            <p:nvPr/>
          </p:nvSpPr>
          <p:spPr>
            <a:xfrm flipH="1">
              <a:off x="8687881" y="10963310"/>
              <a:ext cx="544927" cy="720484"/>
            </a:xfrm>
            <a:prstGeom prst="can">
              <a:avLst/>
            </a:prstGeom>
            <a:solidFill>
              <a:srgbClr val="D9D9D9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latin typeface="Helvetica"/>
                <a:cs typeface="Helvetica"/>
              </a:endParaRPr>
            </a:p>
          </p:txBody>
        </p:sp>
        <p:cxnSp>
          <p:nvCxnSpPr>
            <p:cNvPr id="3703" name="Straight Connector 3702"/>
            <p:cNvCxnSpPr/>
            <p:nvPr/>
          </p:nvCxnSpPr>
          <p:spPr>
            <a:xfrm flipV="1">
              <a:off x="9047822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4" name="Straight Connector 3703"/>
            <p:cNvCxnSpPr/>
            <p:nvPr/>
          </p:nvCxnSpPr>
          <p:spPr>
            <a:xfrm flipV="1">
              <a:off x="9089973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5" name="Straight Connector 3704"/>
            <p:cNvCxnSpPr/>
            <p:nvPr/>
          </p:nvCxnSpPr>
          <p:spPr>
            <a:xfrm flipV="1">
              <a:off x="8995751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6" name="Straight Connector 3705"/>
            <p:cNvCxnSpPr/>
            <p:nvPr/>
          </p:nvCxnSpPr>
          <p:spPr>
            <a:xfrm flipV="1">
              <a:off x="9072369" y="1040185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7" name="Straight Connector 3706"/>
            <p:cNvCxnSpPr/>
            <p:nvPr/>
          </p:nvCxnSpPr>
          <p:spPr>
            <a:xfrm>
              <a:off x="8953603" y="101745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8" name="Straight Connector 3707"/>
            <p:cNvCxnSpPr/>
            <p:nvPr/>
          </p:nvCxnSpPr>
          <p:spPr>
            <a:xfrm>
              <a:off x="8995754" y="101745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09" name="Oval 3708"/>
            <p:cNvSpPr/>
            <p:nvPr/>
          </p:nvSpPr>
          <p:spPr>
            <a:xfrm>
              <a:off x="8927095" y="100865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10" name="Oval 3709"/>
            <p:cNvSpPr/>
            <p:nvPr/>
          </p:nvSpPr>
          <p:spPr>
            <a:xfrm flipV="1">
              <a:off x="9041116" y="105661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11" name="TextBox 3710"/>
            <p:cNvSpPr txBox="1"/>
            <p:nvPr/>
          </p:nvSpPr>
          <p:spPr>
            <a:xfrm>
              <a:off x="7893919" y="10698608"/>
              <a:ext cx="3686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 (+)</a:t>
              </a:r>
            </a:p>
          </p:txBody>
        </p:sp>
        <p:cxnSp>
          <p:nvCxnSpPr>
            <p:cNvPr id="3712" name="Straight Connector 3711"/>
            <p:cNvCxnSpPr/>
            <p:nvPr/>
          </p:nvCxnSpPr>
          <p:spPr>
            <a:xfrm>
              <a:off x="9115722" y="1021318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13" name="Oval 3712"/>
            <p:cNvSpPr/>
            <p:nvPr/>
          </p:nvSpPr>
          <p:spPr>
            <a:xfrm>
              <a:off x="9021316" y="100865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14" name="Straight Connector 3713"/>
            <p:cNvCxnSpPr/>
            <p:nvPr/>
          </p:nvCxnSpPr>
          <p:spPr>
            <a:xfrm flipV="1">
              <a:off x="8976096" y="1037710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15" name="Oval 3714"/>
            <p:cNvSpPr/>
            <p:nvPr/>
          </p:nvSpPr>
          <p:spPr>
            <a:xfrm>
              <a:off x="9047063" y="1012519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16" name="Oval 3715"/>
            <p:cNvSpPr/>
            <p:nvPr/>
          </p:nvSpPr>
          <p:spPr>
            <a:xfrm flipV="1">
              <a:off x="8927095" y="105265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17" name="Straight Connector 3716"/>
            <p:cNvCxnSpPr/>
            <p:nvPr/>
          </p:nvCxnSpPr>
          <p:spPr>
            <a:xfrm flipV="1">
              <a:off x="8765158" y="1036488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18" name="Oval 3717"/>
            <p:cNvSpPr/>
            <p:nvPr/>
          </p:nvSpPr>
          <p:spPr>
            <a:xfrm flipV="1">
              <a:off x="8728750" y="1056618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19" name="TextBox 3718"/>
            <p:cNvSpPr txBox="1"/>
            <p:nvPr/>
          </p:nvSpPr>
          <p:spPr>
            <a:xfrm>
              <a:off x="7972729" y="9827858"/>
              <a:ext cx="28981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400" dirty="0">
                  <a:latin typeface="Helvetica"/>
                  <a:cs typeface="Helvetica"/>
                </a:rPr>
                <a:t>(–)</a:t>
              </a:r>
            </a:p>
          </p:txBody>
        </p:sp>
        <p:cxnSp>
          <p:nvCxnSpPr>
            <p:cNvPr id="3720" name="Straight Connector 3719"/>
            <p:cNvCxnSpPr/>
            <p:nvPr/>
          </p:nvCxnSpPr>
          <p:spPr>
            <a:xfrm>
              <a:off x="8755258" y="102141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1" name="Straight Connector 3720"/>
            <p:cNvCxnSpPr/>
            <p:nvPr/>
          </p:nvCxnSpPr>
          <p:spPr>
            <a:xfrm>
              <a:off x="8797409" y="102141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22" name="Oval 3721"/>
            <p:cNvSpPr/>
            <p:nvPr/>
          </p:nvSpPr>
          <p:spPr>
            <a:xfrm>
              <a:off x="8728750" y="1012618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23" name="Straight Connector 3722"/>
            <p:cNvCxnSpPr/>
            <p:nvPr/>
          </p:nvCxnSpPr>
          <p:spPr>
            <a:xfrm>
              <a:off x="8859380" y="101745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4" name="Straight Connector 3723"/>
            <p:cNvCxnSpPr/>
            <p:nvPr/>
          </p:nvCxnSpPr>
          <p:spPr>
            <a:xfrm>
              <a:off x="8901531" y="101745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25" name="Oval 3724"/>
            <p:cNvSpPr/>
            <p:nvPr/>
          </p:nvSpPr>
          <p:spPr>
            <a:xfrm>
              <a:off x="8832872" y="100865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26" name="Straight Connector 3725"/>
            <p:cNvCxnSpPr/>
            <p:nvPr/>
          </p:nvCxnSpPr>
          <p:spPr>
            <a:xfrm>
              <a:off x="9047822" y="101745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7" name="Straight Connector 3726"/>
            <p:cNvCxnSpPr/>
            <p:nvPr/>
          </p:nvCxnSpPr>
          <p:spPr>
            <a:xfrm>
              <a:off x="9089973" y="101745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8" name="Straight Connector 3727"/>
            <p:cNvCxnSpPr/>
            <p:nvPr/>
          </p:nvCxnSpPr>
          <p:spPr>
            <a:xfrm flipV="1">
              <a:off x="8807308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9" name="Straight Connector 3728"/>
            <p:cNvCxnSpPr/>
            <p:nvPr/>
          </p:nvCxnSpPr>
          <p:spPr>
            <a:xfrm flipV="1">
              <a:off x="8859379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0" name="Straight Connector 3729"/>
            <p:cNvCxnSpPr/>
            <p:nvPr/>
          </p:nvCxnSpPr>
          <p:spPr>
            <a:xfrm flipV="1">
              <a:off x="8901530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31" name="Oval 3730"/>
            <p:cNvSpPr/>
            <p:nvPr/>
          </p:nvSpPr>
          <p:spPr>
            <a:xfrm flipV="1">
              <a:off x="8832872" y="1052658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32" name="Straight Connector 3731"/>
            <p:cNvCxnSpPr/>
            <p:nvPr/>
          </p:nvCxnSpPr>
          <p:spPr>
            <a:xfrm flipV="1">
              <a:off x="8953601" y="103648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3" name="Straight Connector 3732"/>
            <p:cNvCxnSpPr/>
            <p:nvPr/>
          </p:nvCxnSpPr>
          <p:spPr>
            <a:xfrm>
              <a:off x="9073573" y="1021319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34" name="Can 3733"/>
            <p:cNvSpPr/>
            <p:nvPr/>
          </p:nvSpPr>
          <p:spPr>
            <a:xfrm rot="70516">
              <a:off x="9027417" y="10046254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35" name="Can 3734"/>
            <p:cNvSpPr/>
            <p:nvPr/>
          </p:nvSpPr>
          <p:spPr>
            <a:xfrm rot="70516">
              <a:off x="8848915" y="10045054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36" name="Can 3735"/>
            <p:cNvSpPr/>
            <p:nvPr/>
          </p:nvSpPr>
          <p:spPr>
            <a:xfrm rot="70516">
              <a:off x="8663038" y="10031722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37" name="Can 3736"/>
            <p:cNvSpPr/>
            <p:nvPr/>
          </p:nvSpPr>
          <p:spPr>
            <a:xfrm rot="20788509">
              <a:off x="8658767" y="10095788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38" name="Can 3737"/>
            <p:cNvSpPr/>
            <p:nvPr/>
          </p:nvSpPr>
          <p:spPr>
            <a:xfrm rot="20702911">
              <a:off x="8820143" y="10082474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39" name="Can 3738"/>
            <p:cNvSpPr/>
            <p:nvPr/>
          </p:nvSpPr>
          <p:spPr>
            <a:xfrm rot="21474734">
              <a:off x="9085909" y="10098772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40" name="Can 3739"/>
            <p:cNvSpPr/>
            <p:nvPr/>
          </p:nvSpPr>
          <p:spPr>
            <a:xfrm rot="20730302">
              <a:off x="8985467" y="10078386"/>
              <a:ext cx="138495" cy="703488"/>
            </a:xfrm>
            <a:prstGeom prst="can">
              <a:avLst/>
            </a:prstGeom>
            <a:solidFill>
              <a:srgbClr val="FF43DA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41" name="Freeform 3740"/>
            <p:cNvSpPr/>
            <p:nvPr/>
          </p:nvSpPr>
          <p:spPr>
            <a:xfrm>
              <a:off x="8742926" y="9957463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2" name="Freeform 3741"/>
            <p:cNvSpPr/>
            <p:nvPr/>
          </p:nvSpPr>
          <p:spPr>
            <a:xfrm>
              <a:off x="8882469" y="10715682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3" name="Freeform 3742"/>
            <p:cNvSpPr/>
            <p:nvPr/>
          </p:nvSpPr>
          <p:spPr>
            <a:xfrm>
              <a:off x="8686112" y="10709332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4" name="Freeform 3743"/>
            <p:cNvSpPr/>
            <p:nvPr/>
          </p:nvSpPr>
          <p:spPr>
            <a:xfrm>
              <a:off x="8600567" y="10017150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5" name="Freeform 3744"/>
            <p:cNvSpPr/>
            <p:nvPr/>
          </p:nvSpPr>
          <p:spPr>
            <a:xfrm>
              <a:off x="8971526" y="9998011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6" name="Freeform 3745"/>
            <p:cNvSpPr/>
            <p:nvPr/>
          </p:nvSpPr>
          <p:spPr>
            <a:xfrm>
              <a:off x="8968351" y="10747432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7" name="Freeform 3746"/>
            <p:cNvSpPr/>
            <p:nvPr/>
          </p:nvSpPr>
          <p:spPr>
            <a:xfrm>
              <a:off x="9038200" y="10787285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8" name="Curved Down Arrow 3747"/>
            <p:cNvSpPr/>
            <p:nvPr/>
          </p:nvSpPr>
          <p:spPr>
            <a:xfrm rot="15997413" flipV="1">
              <a:off x="9083834" y="10693729"/>
              <a:ext cx="802999" cy="276142"/>
            </a:xfrm>
            <a:prstGeom prst="curvedDownArrow">
              <a:avLst/>
            </a:prstGeom>
            <a:gradFill>
              <a:gsLst>
                <a:gs pos="0">
                  <a:srgbClr val="E0FF00"/>
                </a:gs>
                <a:gs pos="100000">
                  <a:schemeClr val="bg1">
                    <a:lumMod val="65000"/>
                  </a:schemeClr>
                </a:gs>
              </a:gsLst>
              <a:lin ang="0" scaled="0"/>
            </a:gra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7429" tIns="48714" rIns="97429" bIns="48714"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49" name="TextBox 3748"/>
            <p:cNvSpPr txBox="1"/>
            <p:nvPr/>
          </p:nvSpPr>
          <p:spPr>
            <a:xfrm rot="10800000" flipV="1">
              <a:off x="9151855" y="11193310"/>
              <a:ext cx="772372" cy="313823"/>
            </a:xfrm>
            <a:prstGeom prst="rect">
              <a:avLst/>
            </a:prstGeom>
            <a:noFill/>
          </p:spPr>
          <p:txBody>
            <a:bodyPr wrap="square" lIns="97429" tIns="48714" rIns="97429" bIns="48714" rtlCol="0">
              <a:spAutoFit/>
            </a:bodyPr>
            <a:lstStyle/>
            <a:p>
              <a:pPr algn="ctr"/>
              <a:r>
                <a:rPr lang="en-US" sz="1400" dirty="0">
                  <a:latin typeface="Helvetica"/>
                  <a:cs typeface="Helvetica"/>
                </a:rPr>
                <a:t>FRET</a:t>
              </a:r>
            </a:p>
          </p:txBody>
        </p:sp>
        <p:sp>
          <p:nvSpPr>
            <p:cNvPr id="3750" name="TextBox 3749"/>
            <p:cNvSpPr txBox="1"/>
            <p:nvPr/>
          </p:nvSpPr>
          <p:spPr>
            <a:xfrm>
              <a:off x="321130" y="9653961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Opsin-FP</a:t>
              </a:r>
            </a:p>
          </p:txBody>
        </p:sp>
        <p:sp>
          <p:nvSpPr>
            <p:cNvPr id="3751" name="TextBox 3750"/>
            <p:cNvSpPr txBox="1"/>
            <p:nvPr/>
          </p:nvSpPr>
          <p:spPr>
            <a:xfrm>
              <a:off x="7025368" y="10221915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&lt;1 ms</a:t>
              </a:r>
            </a:p>
          </p:txBody>
        </p:sp>
        <p:sp>
          <p:nvSpPr>
            <p:cNvPr id="3752" name="TextBox 3751"/>
            <p:cNvSpPr txBox="1"/>
            <p:nvPr/>
          </p:nvSpPr>
          <p:spPr>
            <a:xfrm>
              <a:off x="7025368" y="10792463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&lt;1 ms</a:t>
              </a:r>
            </a:p>
          </p:txBody>
        </p:sp>
        <p:cxnSp>
          <p:nvCxnSpPr>
            <p:cNvPr id="3753" name="Straight Arrow Connector 3752"/>
            <p:cNvCxnSpPr/>
            <p:nvPr/>
          </p:nvCxnSpPr>
          <p:spPr>
            <a:xfrm>
              <a:off x="7133580" y="10589912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4" name="Straight Arrow Connector 3753"/>
            <p:cNvCxnSpPr/>
            <p:nvPr/>
          </p:nvCxnSpPr>
          <p:spPr>
            <a:xfrm>
              <a:off x="7133580" y="10733105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55" name="Can 3754"/>
            <p:cNvSpPr/>
            <p:nvPr/>
          </p:nvSpPr>
          <p:spPr>
            <a:xfrm flipH="1">
              <a:off x="2562840" y="10965472"/>
              <a:ext cx="544927" cy="720484"/>
            </a:xfrm>
            <a:prstGeom prst="can">
              <a:avLst/>
            </a:prstGeom>
            <a:solidFill>
              <a:srgbClr val="E0FF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latin typeface="Helvetica"/>
                <a:cs typeface="Helvetica"/>
              </a:endParaRPr>
            </a:p>
          </p:txBody>
        </p:sp>
        <p:cxnSp>
          <p:nvCxnSpPr>
            <p:cNvPr id="3756" name="Straight Connector 3755"/>
            <p:cNvCxnSpPr/>
            <p:nvPr/>
          </p:nvCxnSpPr>
          <p:spPr>
            <a:xfrm flipV="1">
              <a:off x="2922781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7" name="Straight Connector 3756"/>
            <p:cNvCxnSpPr/>
            <p:nvPr/>
          </p:nvCxnSpPr>
          <p:spPr>
            <a:xfrm flipV="1">
              <a:off x="2964932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8" name="Straight Connector 3757"/>
            <p:cNvCxnSpPr/>
            <p:nvPr/>
          </p:nvCxnSpPr>
          <p:spPr>
            <a:xfrm flipV="1">
              <a:off x="2870710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9" name="Straight Connector 3758"/>
            <p:cNvCxnSpPr/>
            <p:nvPr/>
          </p:nvCxnSpPr>
          <p:spPr>
            <a:xfrm flipV="1">
              <a:off x="2947328" y="1042725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0" name="Straight Connector 3759"/>
            <p:cNvCxnSpPr/>
            <p:nvPr/>
          </p:nvCxnSpPr>
          <p:spPr>
            <a:xfrm>
              <a:off x="2828562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1" name="Straight Connector 3760"/>
            <p:cNvCxnSpPr/>
            <p:nvPr/>
          </p:nvCxnSpPr>
          <p:spPr>
            <a:xfrm>
              <a:off x="2870713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62" name="Oval 3761"/>
            <p:cNvSpPr/>
            <p:nvPr/>
          </p:nvSpPr>
          <p:spPr>
            <a:xfrm>
              <a:off x="2802054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63" name="Oval 3762"/>
            <p:cNvSpPr/>
            <p:nvPr/>
          </p:nvSpPr>
          <p:spPr>
            <a:xfrm flipV="1">
              <a:off x="2916075" y="105915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64" name="Straight Connector 3763"/>
            <p:cNvCxnSpPr/>
            <p:nvPr/>
          </p:nvCxnSpPr>
          <p:spPr>
            <a:xfrm>
              <a:off x="2990681" y="1023858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65" name="Oval 3764"/>
            <p:cNvSpPr/>
            <p:nvPr/>
          </p:nvSpPr>
          <p:spPr>
            <a:xfrm>
              <a:off x="2896275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66" name="Straight Connector 3765"/>
            <p:cNvCxnSpPr/>
            <p:nvPr/>
          </p:nvCxnSpPr>
          <p:spPr>
            <a:xfrm flipV="1">
              <a:off x="2851055" y="10402504"/>
              <a:ext cx="0" cy="176122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67" name="Oval 3766"/>
            <p:cNvSpPr/>
            <p:nvPr/>
          </p:nvSpPr>
          <p:spPr>
            <a:xfrm>
              <a:off x="2922022" y="10150597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sp>
          <p:nvSpPr>
            <p:cNvPr id="3768" name="Oval 3767"/>
            <p:cNvSpPr/>
            <p:nvPr/>
          </p:nvSpPr>
          <p:spPr>
            <a:xfrm flipV="1">
              <a:off x="2802054" y="10551982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69" name="Straight Connector 3768"/>
            <p:cNvCxnSpPr/>
            <p:nvPr/>
          </p:nvCxnSpPr>
          <p:spPr>
            <a:xfrm flipV="1">
              <a:off x="2640117" y="10390281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70" name="Oval 3769"/>
            <p:cNvSpPr/>
            <p:nvPr/>
          </p:nvSpPr>
          <p:spPr>
            <a:xfrm flipV="1">
              <a:off x="2603709" y="10591581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71" name="Straight Connector 3770"/>
            <p:cNvCxnSpPr/>
            <p:nvPr/>
          </p:nvCxnSpPr>
          <p:spPr>
            <a:xfrm>
              <a:off x="2630217" y="102395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2" name="Straight Connector 3771"/>
            <p:cNvCxnSpPr/>
            <p:nvPr/>
          </p:nvCxnSpPr>
          <p:spPr>
            <a:xfrm>
              <a:off x="2672368" y="10239576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73" name="Oval 3772"/>
            <p:cNvSpPr/>
            <p:nvPr/>
          </p:nvSpPr>
          <p:spPr>
            <a:xfrm>
              <a:off x="2603709" y="10151583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74" name="Straight Connector 3773"/>
            <p:cNvCxnSpPr/>
            <p:nvPr/>
          </p:nvCxnSpPr>
          <p:spPr>
            <a:xfrm>
              <a:off x="2734339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5" name="Straight Connector 3774"/>
            <p:cNvCxnSpPr/>
            <p:nvPr/>
          </p:nvCxnSpPr>
          <p:spPr>
            <a:xfrm>
              <a:off x="2776490" y="10199978"/>
              <a:ext cx="0" cy="176124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76" name="Oval 3775"/>
            <p:cNvSpPr/>
            <p:nvPr/>
          </p:nvSpPr>
          <p:spPr>
            <a:xfrm>
              <a:off x="2707831" y="10111985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77" name="Straight Connector 3776"/>
            <p:cNvCxnSpPr/>
            <p:nvPr/>
          </p:nvCxnSpPr>
          <p:spPr>
            <a:xfrm>
              <a:off x="2922781" y="101999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8" name="Straight Connector 3777"/>
            <p:cNvCxnSpPr/>
            <p:nvPr/>
          </p:nvCxnSpPr>
          <p:spPr>
            <a:xfrm>
              <a:off x="2964932" y="10199978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9" name="Straight Connector 3778"/>
            <p:cNvCxnSpPr/>
            <p:nvPr/>
          </p:nvCxnSpPr>
          <p:spPr>
            <a:xfrm flipV="1">
              <a:off x="2682267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0" name="Straight Connector 3779"/>
            <p:cNvCxnSpPr/>
            <p:nvPr/>
          </p:nvCxnSpPr>
          <p:spPr>
            <a:xfrm flipV="1">
              <a:off x="2734338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1" name="Straight Connector 3780"/>
            <p:cNvCxnSpPr/>
            <p:nvPr/>
          </p:nvCxnSpPr>
          <p:spPr>
            <a:xfrm flipV="1">
              <a:off x="2776489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82" name="Oval 3781"/>
            <p:cNvSpPr/>
            <p:nvPr/>
          </p:nvSpPr>
          <p:spPr>
            <a:xfrm flipV="1">
              <a:off x="2707831" y="10551984"/>
              <a:ext cx="94223" cy="102417"/>
            </a:xfrm>
            <a:prstGeom prst="ellipse">
              <a:avLst/>
            </a:prstGeom>
            <a:solidFill>
              <a:schemeClr val="bg1"/>
            </a:solidFill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Helvetica"/>
                <a:cs typeface="Helvetica"/>
              </a:endParaRPr>
            </a:p>
          </p:txBody>
        </p:sp>
        <p:cxnSp>
          <p:nvCxnSpPr>
            <p:cNvPr id="3783" name="Straight Connector 3782"/>
            <p:cNvCxnSpPr/>
            <p:nvPr/>
          </p:nvCxnSpPr>
          <p:spPr>
            <a:xfrm flipV="1">
              <a:off x="2828560" y="10390282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4" name="Straight Connector 3783"/>
            <p:cNvCxnSpPr/>
            <p:nvPr/>
          </p:nvCxnSpPr>
          <p:spPr>
            <a:xfrm>
              <a:off x="2948532" y="10238590"/>
              <a:ext cx="0" cy="176125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85" name="Can 3784"/>
            <p:cNvSpPr/>
            <p:nvPr/>
          </p:nvSpPr>
          <p:spPr>
            <a:xfrm rot="70516">
              <a:off x="2902376" y="1004660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86" name="Can 3785"/>
            <p:cNvSpPr/>
            <p:nvPr/>
          </p:nvSpPr>
          <p:spPr>
            <a:xfrm rot="70516">
              <a:off x="2723874" y="1004540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87" name="Can 3786"/>
            <p:cNvSpPr/>
            <p:nvPr/>
          </p:nvSpPr>
          <p:spPr>
            <a:xfrm rot="70516">
              <a:off x="2537997" y="10032070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88" name="Can 3787"/>
            <p:cNvSpPr/>
            <p:nvPr/>
          </p:nvSpPr>
          <p:spPr>
            <a:xfrm rot="20788509">
              <a:off x="2533726" y="10096136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89" name="Can 3788"/>
            <p:cNvSpPr/>
            <p:nvPr/>
          </p:nvSpPr>
          <p:spPr>
            <a:xfrm rot="20702911">
              <a:off x="2695102" y="10082822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90" name="Can 3789"/>
            <p:cNvSpPr/>
            <p:nvPr/>
          </p:nvSpPr>
          <p:spPr>
            <a:xfrm rot="21474734">
              <a:off x="2960868" y="10099120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91" name="Can 3790"/>
            <p:cNvSpPr/>
            <p:nvPr/>
          </p:nvSpPr>
          <p:spPr>
            <a:xfrm rot="20730302">
              <a:off x="2860426" y="10078734"/>
              <a:ext cx="138495" cy="703488"/>
            </a:xfrm>
            <a:prstGeom prst="can">
              <a:avLst/>
            </a:prstGeom>
            <a:solidFill>
              <a:srgbClr val="FFDCD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>
                <a:latin typeface="Helvetica"/>
                <a:cs typeface="Helvetica"/>
              </a:endParaRPr>
            </a:p>
          </p:txBody>
        </p:sp>
        <p:sp>
          <p:nvSpPr>
            <p:cNvPr id="3792" name="Freeform 3791"/>
            <p:cNvSpPr/>
            <p:nvPr/>
          </p:nvSpPr>
          <p:spPr>
            <a:xfrm>
              <a:off x="2617885" y="9982863"/>
              <a:ext cx="177800" cy="72419"/>
            </a:xfrm>
            <a:custGeom>
              <a:avLst/>
              <a:gdLst>
                <a:gd name="connsiteX0" fmla="*/ 0 w 177800"/>
                <a:gd name="connsiteY0" fmla="*/ 53369 h 72419"/>
                <a:gd name="connsiteX1" fmla="*/ 73025 w 177800"/>
                <a:gd name="connsiteY1" fmla="*/ 8919 h 72419"/>
                <a:gd name="connsiteX2" fmla="*/ 139700 w 177800"/>
                <a:gd name="connsiteY2" fmla="*/ 5744 h 72419"/>
                <a:gd name="connsiteX3" fmla="*/ 177800 w 177800"/>
                <a:gd name="connsiteY3" fmla="*/ 72419 h 7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800" h="72419">
                  <a:moveTo>
                    <a:pt x="0" y="53369"/>
                  </a:moveTo>
                  <a:cubicBezTo>
                    <a:pt x="24871" y="35112"/>
                    <a:pt x="49742" y="16856"/>
                    <a:pt x="73025" y="8919"/>
                  </a:cubicBezTo>
                  <a:cubicBezTo>
                    <a:pt x="96308" y="981"/>
                    <a:pt x="122238" y="-4839"/>
                    <a:pt x="139700" y="5744"/>
                  </a:cubicBezTo>
                  <a:cubicBezTo>
                    <a:pt x="157163" y="16327"/>
                    <a:pt x="177800" y="72419"/>
                    <a:pt x="177800" y="72419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3" name="Freeform 3792"/>
            <p:cNvSpPr/>
            <p:nvPr/>
          </p:nvSpPr>
          <p:spPr>
            <a:xfrm>
              <a:off x="2757428" y="10741082"/>
              <a:ext cx="171607" cy="75463"/>
            </a:xfrm>
            <a:custGeom>
              <a:avLst/>
              <a:gdLst>
                <a:gd name="connsiteX0" fmla="*/ 157 w 171607"/>
                <a:gd name="connsiteY0" fmla="*/ 3175 h 75463"/>
                <a:gd name="connsiteX1" fmla="*/ 22382 w 171607"/>
                <a:gd name="connsiteY1" fmla="*/ 73025 h 75463"/>
                <a:gd name="connsiteX2" fmla="*/ 139857 w 171607"/>
                <a:gd name="connsiteY2" fmla="*/ 53975 h 75463"/>
                <a:gd name="connsiteX3" fmla="*/ 171607 w 171607"/>
                <a:gd name="connsiteY3" fmla="*/ 0 h 7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607" h="75463">
                  <a:moveTo>
                    <a:pt x="157" y="3175"/>
                  </a:moveTo>
                  <a:cubicBezTo>
                    <a:pt x="-372" y="33866"/>
                    <a:pt x="-901" y="64558"/>
                    <a:pt x="22382" y="73025"/>
                  </a:cubicBezTo>
                  <a:cubicBezTo>
                    <a:pt x="45665" y="81492"/>
                    <a:pt x="114986" y="66146"/>
                    <a:pt x="139857" y="53975"/>
                  </a:cubicBezTo>
                  <a:cubicBezTo>
                    <a:pt x="164728" y="41804"/>
                    <a:pt x="171607" y="0"/>
                    <a:pt x="171607" y="0"/>
                  </a:cubicBezTo>
                </a:path>
              </a:pathLst>
            </a:cu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4" name="Freeform 3793"/>
            <p:cNvSpPr/>
            <p:nvPr/>
          </p:nvSpPr>
          <p:spPr>
            <a:xfrm>
              <a:off x="2561071" y="10734732"/>
              <a:ext cx="104439" cy="118368"/>
            </a:xfrm>
            <a:custGeom>
              <a:avLst/>
              <a:gdLst>
                <a:gd name="connsiteX0" fmla="*/ 2839 w 104439"/>
                <a:gd name="connsiteY0" fmla="*/ 0 h 118368"/>
                <a:gd name="connsiteX1" fmla="*/ 9189 w 104439"/>
                <a:gd name="connsiteY1" fmla="*/ 114300 h 118368"/>
                <a:gd name="connsiteX2" fmla="*/ 79039 w 104439"/>
                <a:gd name="connsiteY2" fmla="*/ 88900 h 118368"/>
                <a:gd name="connsiteX3" fmla="*/ 104439 w 104439"/>
                <a:gd name="connsiteY3" fmla="*/ 50800 h 118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39" h="118368">
                  <a:moveTo>
                    <a:pt x="2839" y="0"/>
                  </a:moveTo>
                  <a:cubicBezTo>
                    <a:pt x="-336" y="49741"/>
                    <a:pt x="-3511" y="99483"/>
                    <a:pt x="9189" y="114300"/>
                  </a:cubicBezTo>
                  <a:cubicBezTo>
                    <a:pt x="21889" y="129117"/>
                    <a:pt x="63164" y="99483"/>
                    <a:pt x="79039" y="88900"/>
                  </a:cubicBezTo>
                  <a:cubicBezTo>
                    <a:pt x="94914" y="78317"/>
                    <a:pt x="100206" y="56621"/>
                    <a:pt x="104439" y="5080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5" name="Freeform 3794"/>
            <p:cNvSpPr/>
            <p:nvPr/>
          </p:nvSpPr>
          <p:spPr>
            <a:xfrm>
              <a:off x="2475526" y="10042550"/>
              <a:ext cx="193159" cy="76232"/>
            </a:xfrm>
            <a:custGeom>
              <a:avLst/>
              <a:gdLst>
                <a:gd name="connsiteX0" fmla="*/ 31234 w 193159"/>
                <a:gd name="connsiteY0" fmla="*/ 76232 h 76232"/>
                <a:gd name="connsiteX1" fmla="*/ 12184 w 193159"/>
                <a:gd name="connsiteY1" fmla="*/ 32 h 76232"/>
                <a:gd name="connsiteX2" fmla="*/ 193159 w 193159"/>
                <a:gd name="connsiteY2" fmla="*/ 66707 h 7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159" h="76232">
                  <a:moveTo>
                    <a:pt x="31234" y="76232"/>
                  </a:moveTo>
                  <a:cubicBezTo>
                    <a:pt x="8215" y="38925"/>
                    <a:pt x="-14803" y="1619"/>
                    <a:pt x="12184" y="32"/>
                  </a:cubicBezTo>
                  <a:cubicBezTo>
                    <a:pt x="39171" y="-1555"/>
                    <a:pt x="162997" y="55065"/>
                    <a:pt x="193159" y="66707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6" name="Freeform 3795"/>
            <p:cNvSpPr/>
            <p:nvPr/>
          </p:nvSpPr>
          <p:spPr>
            <a:xfrm>
              <a:off x="2846485" y="10023411"/>
              <a:ext cx="165100" cy="95371"/>
            </a:xfrm>
            <a:custGeom>
              <a:avLst/>
              <a:gdLst>
                <a:gd name="connsiteX0" fmla="*/ 0 w 165100"/>
                <a:gd name="connsiteY0" fmla="*/ 79496 h 95371"/>
                <a:gd name="connsiteX1" fmla="*/ 50800 w 165100"/>
                <a:gd name="connsiteY1" fmla="*/ 121 h 95371"/>
                <a:gd name="connsiteX2" fmla="*/ 165100 w 165100"/>
                <a:gd name="connsiteY2" fmla="*/ 95371 h 9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95371">
                  <a:moveTo>
                    <a:pt x="0" y="79496"/>
                  </a:moveTo>
                  <a:cubicBezTo>
                    <a:pt x="11641" y="38485"/>
                    <a:pt x="23283" y="-2525"/>
                    <a:pt x="50800" y="121"/>
                  </a:cubicBezTo>
                  <a:cubicBezTo>
                    <a:pt x="78317" y="2767"/>
                    <a:pt x="146050" y="78967"/>
                    <a:pt x="165100" y="95371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7" name="Freeform 3796"/>
            <p:cNvSpPr/>
            <p:nvPr/>
          </p:nvSpPr>
          <p:spPr>
            <a:xfrm>
              <a:off x="2843310" y="10772832"/>
              <a:ext cx="146050" cy="93176"/>
            </a:xfrm>
            <a:custGeom>
              <a:avLst/>
              <a:gdLst>
                <a:gd name="connsiteX0" fmla="*/ 0 w 146050"/>
                <a:gd name="connsiteY0" fmla="*/ 0 h 93176"/>
                <a:gd name="connsiteX1" fmla="*/ 31750 w 146050"/>
                <a:gd name="connsiteY1" fmla="*/ 92075 h 93176"/>
                <a:gd name="connsiteX2" fmla="*/ 101600 w 146050"/>
                <a:gd name="connsiteY2" fmla="*/ 47625 h 93176"/>
                <a:gd name="connsiteX3" fmla="*/ 146050 w 146050"/>
                <a:gd name="connsiteY3" fmla="*/ 0 h 9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050" h="93176">
                  <a:moveTo>
                    <a:pt x="0" y="0"/>
                  </a:moveTo>
                  <a:cubicBezTo>
                    <a:pt x="7408" y="42069"/>
                    <a:pt x="14817" y="84138"/>
                    <a:pt x="31750" y="92075"/>
                  </a:cubicBezTo>
                  <a:cubicBezTo>
                    <a:pt x="48683" y="100012"/>
                    <a:pt x="82550" y="62971"/>
                    <a:pt x="101600" y="47625"/>
                  </a:cubicBezTo>
                  <a:cubicBezTo>
                    <a:pt x="120650" y="32279"/>
                    <a:pt x="146050" y="0"/>
                    <a:pt x="146050" y="0"/>
                  </a:cubicBezTo>
                </a:path>
              </a:pathLst>
            </a:custGeom>
            <a:ln w="12700" cmpd="sng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8" name="Freeform 3797"/>
            <p:cNvSpPr/>
            <p:nvPr/>
          </p:nvSpPr>
          <p:spPr>
            <a:xfrm>
              <a:off x="2913159" y="10787633"/>
              <a:ext cx="159419" cy="258249"/>
            </a:xfrm>
            <a:custGeom>
              <a:avLst/>
              <a:gdLst>
                <a:gd name="connsiteX0" fmla="*/ 347133 w 366852"/>
                <a:gd name="connsiteY0" fmla="*/ 0 h 465666"/>
                <a:gd name="connsiteX1" fmla="*/ 338666 w 366852"/>
                <a:gd name="connsiteY1" fmla="*/ 177800 h 465666"/>
                <a:gd name="connsiteX2" fmla="*/ 76200 w 366852"/>
                <a:gd name="connsiteY2" fmla="*/ 372533 h 465666"/>
                <a:gd name="connsiteX3" fmla="*/ 0 w 366852"/>
                <a:gd name="connsiteY3" fmla="*/ 465666 h 4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52" h="465666">
                  <a:moveTo>
                    <a:pt x="347133" y="0"/>
                  </a:moveTo>
                  <a:cubicBezTo>
                    <a:pt x="365477" y="57855"/>
                    <a:pt x="383821" y="115711"/>
                    <a:pt x="338666" y="177800"/>
                  </a:cubicBezTo>
                  <a:cubicBezTo>
                    <a:pt x="293511" y="239889"/>
                    <a:pt x="132644" y="324555"/>
                    <a:pt x="76200" y="372533"/>
                  </a:cubicBezTo>
                  <a:cubicBezTo>
                    <a:pt x="19756" y="420511"/>
                    <a:pt x="0" y="465666"/>
                    <a:pt x="0" y="465666"/>
                  </a:cubicBezTo>
                </a:path>
              </a:pathLst>
            </a:cu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9" name="Freeform 3798"/>
            <p:cNvSpPr/>
            <p:nvPr/>
          </p:nvSpPr>
          <p:spPr>
            <a:xfrm rot="19649753" flipH="1">
              <a:off x="3171552" y="11078038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B0F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0" name="Freeform 3799"/>
            <p:cNvSpPr/>
            <p:nvPr/>
          </p:nvSpPr>
          <p:spPr>
            <a:xfrm rot="13337693" flipH="1">
              <a:off x="3188494" y="11468022"/>
              <a:ext cx="435842" cy="144376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00FF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1" name="TextBox 3800"/>
            <p:cNvSpPr txBox="1"/>
            <p:nvPr/>
          </p:nvSpPr>
          <p:spPr>
            <a:xfrm>
              <a:off x="2618943" y="11180441"/>
              <a:ext cx="4140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FP</a:t>
              </a:r>
            </a:p>
          </p:txBody>
        </p:sp>
        <p:sp>
          <p:nvSpPr>
            <p:cNvPr id="3802" name="TextBox 3801"/>
            <p:cNvSpPr txBox="1"/>
            <p:nvPr/>
          </p:nvSpPr>
          <p:spPr>
            <a:xfrm>
              <a:off x="4001509" y="10221915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sp>
          <p:nvSpPr>
            <p:cNvPr id="3803" name="TextBox 3802"/>
            <p:cNvSpPr txBox="1"/>
            <p:nvPr/>
          </p:nvSpPr>
          <p:spPr>
            <a:xfrm>
              <a:off x="4001509" y="10792463"/>
              <a:ext cx="572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1 ms</a:t>
              </a:r>
            </a:p>
          </p:txBody>
        </p:sp>
        <p:cxnSp>
          <p:nvCxnSpPr>
            <p:cNvPr id="3804" name="Straight Arrow Connector 3803"/>
            <p:cNvCxnSpPr/>
            <p:nvPr/>
          </p:nvCxnSpPr>
          <p:spPr>
            <a:xfrm>
              <a:off x="4085007" y="10589912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5" name="Straight Arrow Connector 3804"/>
            <p:cNvCxnSpPr/>
            <p:nvPr/>
          </p:nvCxnSpPr>
          <p:spPr>
            <a:xfrm>
              <a:off x="4072650" y="10733105"/>
              <a:ext cx="464262" cy="0"/>
            </a:xfrm>
            <a:prstGeom prst="straightConnector1">
              <a:avLst/>
            </a:prstGeom>
            <a:ln w="25400" cmpd="sng"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06" name="TextBox 3805"/>
            <p:cNvSpPr txBox="1"/>
            <p:nvPr/>
          </p:nvSpPr>
          <p:spPr>
            <a:xfrm>
              <a:off x="2481635" y="9659282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opsin</a:t>
              </a:r>
            </a:p>
          </p:txBody>
        </p:sp>
        <p:sp>
          <p:nvSpPr>
            <p:cNvPr id="3807" name="Oval 3806"/>
            <p:cNvSpPr/>
            <p:nvPr/>
          </p:nvSpPr>
          <p:spPr>
            <a:xfrm>
              <a:off x="8828563" y="10261652"/>
              <a:ext cx="225513" cy="22551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</a:p>
          </p:txBody>
        </p:sp>
        <p:sp>
          <p:nvSpPr>
            <p:cNvPr id="3808" name="TextBox 3807"/>
            <p:cNvSpPr txBox="1"/>
            <p:nvPr/>
          </p:nvSpPr>
          <p:spPr>
            <a:xfrm>
              <a:off x="3975048" y="9868393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Depol.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809" name="TextBox 3808"/>
            <p:cNvSpPr txBox="1"/>
            <p:nvPr/>
          </p:nvSpPr>
          <p:spPr>
            <a:xfrm>
              <a:off x="3975048" y="11110690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Repol.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810" name="TextBox 3809"/>
            <p:cNvSpPr txBox="1"/>
            <p:nvPr/>
          </p:nvSpPr>
          <p:spPr>
            <a:xfrm>
              <a:off x="6828384" y="9780074"/>
              <a:ext cx="1079142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Opsin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protonation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811" name="TextBox 3810"/>
            <p:cNvSpPr txBox="1"/>
            <p:nvPr/>
          </p:nvSpPr>
          <p:spPr>
            <a:xfrm>
              <a:off x="6729002" y="11138340"/>
              <a:ext cx="1277915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Opsin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deprotonation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812" name="TextBox 3811"/>
            <p:cNvSpPr txBox="1"/>
            <p:nvPr/>
          </p:nvSpPr>
          <p:spPr>
            <a:xfrm>
              <a:off x="1900465" y="9818174"/>
              <a:ext cx="55577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out (+)</a:t>
              </a:r>
            </a:p>
          </p:txBody>
        </p:sp>
        <p:sp>
          <p:nvSpPr>
            <p:cNvPr id="3813" name="TextBox 3812"/>
            <p:cNvSpPr txBox="1"/>
            <p:nvPr/>
          </p:nvSpPr>
          <p:spPr>
            <a:xfrm>
              <a:off x="1900465" y="10708343"/>
              <a:ext cx="42642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in (–)</a:t>
              </a:r>
            </a:p>
          </p:txBody>
        </p:sp>
        <p:sp>
          <p:nvSpPr>
            <p:cNvPr id="3814" name="TextBox 3813"/>
            <p:cNvSpPr txBox="1"/>
            <p:nvPr/>
          </p:nvSpPr>
          <p:spPr>
            <a:xfrm>
              <a:off x="-966" y="9640514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Helvetica"/>
                  <a:cs typeface="Helvetica"/>
                </a:rPr>
                <a:t>e</a:t>
              </a:r>
            </a:p>
          </p:txBody>
        </p:sp>
        <p:sp>
          <p:nvSpPr>
            <p:cNvPr id="3815" name="Freeform 3814"/>
            <p:cNvSpPr/>
            <p:nvPr/>
          </p:nvSpPr>
          <p:spPr>
            <a:xfrm rot="3449753" flipV="1">
              <a:off x="8469430" y="7665745"/>
              <a:ext cx="514364" cy="170387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>
              <a:solidFill>
                <a:srgbClr val="FF7F00"/>
              </a:solidFill>
              <a:headEnd type="none"/>
              <a:tailEnd type="triangle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6" name="Freeform 3815"/>
            <p:cNvSpPr/>
            <p:nvPr/>
          </p:nvSpPr>
          <p:spPr>
            <a:xfrm rot="18000000" flipV="1">
              <a:off x="8893992" y="7790228"/>
              <a:ext cx="275663" cy="49313"/>
            </a:xfrm>
            <a:custGeom>
              <a:avLst/>
              <a:gdLst>
                <a:gd name="connsiteX0" fmla="*/ 0 w 1041400"/>
                <a:gd name="connsiteY0" fmla="*/ 198425 h 350825"/>
                <a:gd name="connsiteX1" fmla="*/ 118534 w 1041400"/>
                <a:gd name="connsiteY1" fmla="*/ 3692 h 350825"/>
                <a:gd name="connsiteX2" fmla="*/ 287867 w 1041400"/>
                <a:gd name="connsiteY2" fmla="*/ 350825 h 350825"/>
                <a:gd name="connsiteX3" fmla="*/ 414867 w 1041400"/>
                <a:gd name="connsiteY3" fmla="*/ 3692 h 350825"/>
                <a:gd name="connsiteX4" fmla="*/ 558800 w 1041400"/>
                <a:gd name="connsiteY4" fmla="*/ 333892 h 350825"/>
                <a:gd name="connsiteX5" fmla="*/ 660400 w 1041400"/>
                <a:gd name="connsiteY5" fmla="*/ 3692 h 350825"/>
                <a:gd name="connsiteX6" fmla="*/ 778934 w 1041400"/>
                <a:gd name="connsiteY6" fmla="*/ 164558 h 350825"/>
                <a:gd name="connsiteX7" fmla="*/ 1041400 w 1041400"/>
                <a:gd name="connsiteY7" fmla="*/ 164558 h 3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1400" h="350825">
                  <a:moveTo>
                    <a:pt x="0" y="198425"/>
                  </a:moveTo>
                  <a:cubicBezTo>
                    <a:pt x="35278" y="88358"/>
                    <a:pt x="70556" y="-21708"/>
                    <a:pt x="118534" y="3692"/>
                  </a:cubicBezTo>
                  <a:cubicBezTo>
                    <a:pt x="166512" y="29092"/>
                    <a:pt x="238478" y="350825"/>
                    <a:pt x="287867" y="350825"/>
                  </a:cubicBezTo>
                  <a:cubicBezTo>
                    <a:pt x="337256" y="350825"/>
                    <a:pt x="369712" y="6514"/>
                    <a:pt x="414867" y="3692"/>
                  </a:cubicBezTo>
                  <a:cubicBezTo>
                    <a:pt x="460022" y="870"/>
                    <a:pt x="517878" y="333892"/>
                    <a:pt x="558800" y="333892"/>
                  </a:cubicBezTo>
                  <a:cubicBezTo>
                    <a:pt x="599722" y="333892"/>
                    <a:pt x="623711" y="31914"/>
                    <a:pt x="660400" y="3692"/>
                  </a:cubicBezTo>
                  <a:cubicBezTo>
                    <a:pt x="697089" y="-24530"/>
                    <a:pt x="715434" y="137747"/>
                    <a:pt x="778934" y="164558"/>
                  </a:cubicBezTo>
                  <a:cubicBezTo>
                    <a:pt x="842434" y="191369"/>
                    <a:pt x="1041400" y="164558"/>
                    <a:pt x="1041400" y="164558"/>
                  </a:cubicBezTo>
                </a:path>
              </a:pathLst>
            </a:custGeom>
            <a:ln w="12700">
              <a:solidFill>
                <a:srgbClr val="C00000"/>
              </a:solidFill>
              <a:headEnd type="none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7" name="TextBox 3816"/>
            <p:cNvSpPr txBox="1"/>
            <p:nvPr/>
          </p:nvSpPr>
          <p:spPr>
            <a:xfrm>
              <a:off x="6729002" y="8885557"/>
              <a:ext cx="1277915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Opsin</a:t>
              </a:r>
            </a:p>
            <a:p>
              <a:pPr algn="ctr">
                <a:lnSpc>
                  <a:spcPts val="1400"/>
                </a:lnSpc>
              </a:pPr>
              <a:r>
                <a:rPr lang="en-US" sz="1400" dirty="0" err="1">
                  <a:latin typeface="Helvetica"/>
                  <a:cs typeface="Helvetica"/>
                </a:rPr>
                <a:t>deprotonation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3818" name="TextBox 3817"/>
            <p:cNvSpPr txBox="1"/>
            <p:nvPr/>
          </p:nvSpPr>
          <p:spPr>
            <a:xfrm>
              <a:off x="3975048" y="9171711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Helvetica"/>
                  <a:cs typeface="Helvetica"/>
                </a:rPr>
                <a:t>Repol.</a:t>
              </a:r>
              <a:endParaRPr lang="en-US" sz="1400" dirty="0">
                <a:latin typeface="Helvetica"/>
                <a:cs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34392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580" y="190026"/>
            <a:ext cx="2341033" cy="1416000"/>
          </a:xfrm>
        </p:spPr>
        <p:txBody>
          <a:bodyPr>
            <a:noAutofit/>
          </a:bodyPr>
          <a:lstStyle/>
          <a:p>
            <a:pPr algn="l"/>
            <a:r>
              <a:rPr lang="en-US" sz="3600"/>
              <a:t>GEVIs compared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76"/>
          <a:stretch/>
        </p:blipFill>
        <p:spPr>
          <a:xfrm>
            <a:off x="2692664" y="381484"/>
            <a:ext cx="5208799" cy="40678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6243" y="5242"/>
            <a:ext cx="2750714" cy="576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AP response	Brightness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endParaRPr lang="en-US" sz="1536"/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8%	22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endParaRPr lang="en-US" sz="1536"/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18%	4.2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endParaRPr lang="en-US" sz="1536"/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48%	0.1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</a:t>
            </a:r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endParaRPr lang="en-US" sz="1536"/>
          </a:p>
          <a:p>
            <a:pPr>
              <a:lnSpc>
                <a:spcPct val="200000"/>
              </a:lnSpc>
              <a:tabLst>
                <a:tab pos="524324" algn="ctr"/>
                <a:tab pos="1929026" algn="ctr"/>
              </a:tabLst>
            </a:pPr>
            <a:r>
              <a:rPr lang="en-US" sz="1536"/>
              <a:t>	10%	&lt; 90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t="17340" r="28021" b="9538"/>
          <a:stretch/>
        </p:blipFill>
        <p:spPr>
          <a:xfrm>
            <a:off x="3027186" y="4675772"/>
            <a:ext cx="1329293" cy="1218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1"/>
          <a:stretch/>
        </p:blipFill>
        <p:spPr>
          <a:xfrm>
            <a:off x="4782961" y="5277125"/>
            <a:ext cx="3131132" cy="6021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2241767" y="5164507"/>
            <a:ext cx="1250663" cy="257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75"/>
              <a:t>Ace2N-2aa-mNeon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98"/>
          <a:stretch/>
        </p:blipFill>
        <p:spPr>
          <a:xfrm>
            <a:off x="4782961" y="4633959"/>
            <a:ext cx="3131132" cy="6431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4153" y="4155005"/>
            <a:ext cx="3601348" cy="25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75" i="1">
                <a:latin typeface="Times New Roman" charset="0"/>
                <a:ea typeface="Times New Roman" charset="0"/>
                <a:cs typeface="Times New Roman" charset="0"/>
              </a:rPr>
              <a:t>Zou and Cohen 2014 Nature Comm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8920" y="5836426"/>
            <a:ext cx="2682543" cy="25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75" i="1">
                <a:latin typeface="Times New Roman" charset="0"/>
                <a:ea typeface="Times New Roman" charset="0"/>
                <a:cs typeface="Times New Roman" charset="0"/>
              </a:rPr>
              <a:t>Gong and Schnitzer 2015 Science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84940-62C6-504E-98E7-0823034A600B}"/>
              </a:ext>
            </a:extLst>
          </p:cNvPr>
          <p:cNvSpPr txBox="1"/>
          <p:nvPr/>
        </p:nvSpPr>
        <p:spPr>
          <a:xfrm>
            <a:off x="5764153" y="2712411"/>
            <a:ext cx="3601348" cy="25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75" i="1">
                <a:latin typeface="Times New Roman" charset="0"/>
                <a:ea typeface="Times New Roman" charset="0"/>
                <a:cs typeface="Times New Roman" charset="0"/>
              </a:rPr>
              <a:t>Zou and Cohen 2014 Nature Comm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D73284-2F74-3C40-B6BA-777F8432B829}"/>
              </a:ext>
            </a:extLst>
          </p:cNvPr>
          <p:cNvSpPr txBox="1"/>
          <p:nvPr/>
        </p:nvSpPr>
        <p:spPr>
          <a:xfrm>
            <a:off x="5764153" y="1423164"/>
            <a:ext cx="3601348" cy="25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75" i="1">
                <a:latin typeface="Times New Roman" charset="0"/>
                <a:ea typeface="Times New Roman" charset="0"/>
                <a:cs typeface="Times New Roman" charset="0"/>
              </a:rPr>
              <a:t>Zou and Cohen 2014 Nature Comm</a:t>
            </a:r>
          </a:p>
        </p:txBody>
      </p:sp>
    </p:spTree>
    <p:extLst>
      <p:ext uri="{BB962C8B-B14F-4D97-AF65-F5344CB8AC3E}">
        <p14:creationId xmlns:p14="http://schemas.microsoft.com/office/powerpoint/2010/main" val="6554347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86" y="1570443"/>
            <a:ext cx="9832340" cy="38724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55890" y="5497741"/>
            <a:ext cx="3101869" cy="32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36"/>
              <a:t>Brinks and Cohen, 2015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51928" y="406381"/>
            <a:ext cx="10113264" cy="1170517"/>
          </a:xfrm>
          <a:prstGeom prst="rect">
            <a:avLst/>
          </a:prstGeom>
        </p:spPr>
        <p:txBody>
          <a:bodyPr vert="horz" lIns="112370" tIns="56185" rIns="112370" bIns="56185" rtlCol="0" anchor="ctr">
            <a:normAutofit fontScale="90000" lnSpcReduction="10000"/>
          </a:bodyPr>
          <a:lstStyle>
            <a:lvl1pPr algn="ctr" defTabSz="665025" rtl="0" eaLnBrk="1" latinLnBrk="0" hangingPunct="1">
              <a:spcBef>
                <a:spcPct val="0"/>
              </a:spcBef>
              <a:buNone/>
              <a:defRPr sz="5546" b="0" i="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260"/>
              <a:t>ASAPs vs opsin voltage-responsiveness under 2P illumination</a:t>
            </a:r>
          </a:p>
        </p:txBody>
      </p:sp>
    </p:spTree>
    <p:extLst>
      <p:ext uri="{BB962C8B-B14F-4D97-AF65-F5344CB8AC3E}">
        <p14:creationId xmlns:p14="http://schemas.microsoft.com/office/powerpoint/2010/main" val="393738056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CA9C880-2A34-344F-AE1E-B512DB7553F1}"/>
              </a:ext>
            </a:extLst>
          </p:cNvPr>
          <p:cNvSpPr txBox="1">
            <a:spLocks/>
          </p:cNvSpPr>
          <p:nvPr/>
        </p:nvSpPr>
        <p:spPr>
          <a:xfrm>
            <a:off x="247983" y="17976"/>
            <a:ext cx="10665192" cy="931946"/>
          </a:xfrm>
          <a:prstGeom prst="rect">
            <a:avLst/>
          </a:prstGeom>
        </p:spPr>
        <p:txBody>
          <a:bodyPr vert="horz" lIns="93629" tIns="46814" rIns="93629" bIns="46814" rtlCol="0" anchor="ctr">
            <a:normAutofit fontScale="97500"/>
          </a:bodyPr>
          <a:lstStyle>
            <a:lvl1pPr algn="ctr" defTabSz="468143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r>
              <a:rPr lang="en-US" sz="3200"/>
              <a:t>Opsins show reduced responsiveness under 2P illumination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79BADC-5033-6A43-B4F5-08AE3FAC4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81" y="1265859"/>
            <a:ext cx="9430204" cy="44913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A9E8C2-E162-8D4A-855A-932CA8A90119}"/>
              </a:ext>
            </a:extLst>
          </p:cNvPr>
          <p:cNvSpPr txBox="1"/>
          <p:nvPr/>
        </p:nvSpPr>
        <p:spPr>
          <a:xfrm>
            <a:off x="6914998" y="5757240"/>
            <a:ext cx="3237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/>
              <a:t>Chamberland and St-Pierre 2017 eLife</a:t>
            </a:r>
          </a:p>
        </p:txBody>
      </p:sp>
    </p:spTree>
    <p:extLst>
      <p:ext uri="{BB962C8B-B14F-4D97-AF65-F5344CB8AC3E}">
        <p14:creationId xmlns:p14="http://schemas.microsoft.com/office/powerpoint/2010/main" val="21536227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C1A0-3DC7-E549-8398-43C25AF7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>
            <a:noAutofit/>
          </a:bodyPr>
          <a:lstStyle/>
          <a:p>
            <a:r>
              <a:rPr lang="en-US" sz="3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The photocycle prevents 2p readout, but can also be used to create a partial 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62FA9A-0874-F240-960C-3F3C8EC49D51}"/>
              </a:ext>
            </a:extLst>
          </p:cNvPr>
          <p:cNvSpPr txBox="1"/>
          <p:nvPr/>
        </p:nvSpPr>
        <p:spPr>
          <a:xfrm>
            <a:off x="3820102" y="6387475"/>
            <a:ext cx="2995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Chien Cohen 2017 Biorxiv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F65840-81FE-9746-8F88-C4E05AB9B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857" y="2905505"/>
            <a:ext cx="8156484" cy="3489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BF7CE3-858C-7347-8AB1-A6F97F36A715}"/>
              </a:ext>
            </a:extLst>
          </p:cNvPr>
          <p:cNvSpPr txBox="1"/>
          <p:nvPr/>
        </p:nvSpPr>
        <p:spPr>
          <a:xfrm>
            <a:off x="3458682" y="1151179"/>
            <a:ext cx="7254833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Arch (Hochbaum et al 2014 N Methods)</a:t>
            </a:r>
          </a:p>
          <a:p>
            <a:r>
              <a:rPr lang="en-US"/>
              <a:t>➔ Quasar2 (brighter) (Zou et al 2014 N Comm)</a:t>
            </a:r>
          </a:p>
          <a:p>
            <a:r>
              <a:rPr lang="en-US"/>
              <a:t>➔ Quasar3 (better trafficking) (Adam et al 2019 Nature)</a:t>
            </a:r>
          </a:p>
          <a:p>
            <a:r>
              <a:rPr lang="en-US"/>
              <a:t>➔ paQuasar3 (photoactivation by blue light) (Adam et al 2019 Nature)</a:t>
            </a:r>
          </a:p>
          <a:p>
            <a:r>
              <a:rPr lang="en-US"/>
              <a:t>➔ NovArch (2p photoactivation, but reduced response) (Chien et al 2017 biorxiv)</a:t>
            </a:r>
          </a:p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383188-25EE-3F43-945E-8BBCE07E0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1" y="1335845"/>
            <a:ext cx="2499193" cy="22241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617004-A2CB-644C-B811-C46F1CEC0FBD}"/>
              </a:ext>
            </a:extLst>
          </p:cNvPr>
          <p:cNvSpPr txBox="1"/>
          <p:nvPr/>
        </p:nvSpPr>
        <p:spPr>
          <a:xfrm>
            <a:off x="167625" y="3882394"/>
            <a:ext cx="2995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MacLaurin Cohen 2013 PNAS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3E8876-4B4A-7046-9A86-D17898329E5A}"/>
              </a:ext>
            </a:extLst>
          </p:cNvPr>
          <p:cNvSpPr txBox="1"/>
          <p:nvPr/>
        </p:nvSpPr>
        <p:spPr>
          <a:xfrm>
            <a:off x="225228" y="1151179"/>
            <a:ext cx="6415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Arch</a:t>
            </a:r>
          </a:p>
        </p:txBody>
      </p:sp>
    </p:spTree>
    <p:extLst>
      <p:ext uri="{BB962C8B-B14F-4D97-AF65-F5344CB8AC3E}">
        <p14:creationId xmlns:p14="http://schemas.microsoft.com/office/powerpoint/2010/main" val="234159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0018-CCAE-4240-91EC-481423E4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6" y="51228"/>
            <a:ext cx="10114122" cy="1170517"/>
          </a:xfrm>
        </p:spPr>
        <p:txBody>
          <a:bodyPr>
            <a:normAutofit/>
          </a:bodyPr>
          <a:lstStyle/>
          <a:p>
            <a:r>
              <a:rPr lang="en-US" sz="40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1p imaging of opsin GEVIs in vivo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894DA-D96E-9F45-897A-0A7EC1EE1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407" y="1451768"/>
            <a:ext cx="5996631" cy="4662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B9B47-533C-3047-BD86-E3B77D6C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7" y="1451767"/>
            <a:ext cx="3897338" cy="2820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FAE30-825E-284F-BCAA-D60E5984A43A}"/>
              </a:ext>
            </a:extLst>
          </p:cNvPr>
          <p:cNvSpPr txBox="1"/>
          <p:nvPr/>
        </p:nvSpPr>
        <p:spPr>
          <a:xfrm>
            <a:off x="7223976" y="6372518"/>
            <a:ext cx="366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Adam et al 2019 Nature</a:t>
            </a:r>
          </a:p>
        </p:txBody>
      </p:sp>
    </p:spTree>
    <p:extLst>
      <p:ext uri="{BB962C8B-B14F-4D97-AF65-F5344CB8AC3E}">
        <p14:creationId xmlns:p14="http://schemas.microsoft.com/office/powerpoint/2010/main" val="33339922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237913" cy="1524000"/>
          </a:xfrm>
        </p:spPr>
        <p:txBody>
          <a:bodyPr/>
          <a:lstStyle/>
          <a:p>
            <a:r>
              <a:rPr lang="en-US"/>
              <a:t>All GEVIs compared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04416" y="4926902"/>
            <a:ext cx="4221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TW" sz="1400" i="1">
                <a:latin typeface="Times New Roman" charset="0"/>
                <a:ea typeface="Times New Roman" charset="0"/>
                <a:cs typeface="Times New Roman" charset="0"/>
              </a:rPr>
              <a:t>Lin</a:t>
            </a:r>
            <a:r>
              <a:rPr lang="zh-TW" altLang="en-US" sz="1400" i="1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altLang="zh-TW" sz="1400" i="1">
                <a:latin typeface="Times New Roman" charset="0"/>
                <a:ea typeface="Times New Roman" charset="0"/>
                <a:cs typeface="Times New Roman" charset="0"/>
              </a:rPr>
              <a:t>and Schnitzer 2016 Nature Neuroscience (in press)</a:t>
            </a:r>
            <a:endParaRPr lang="en-US" sz="1400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32" y="1454045"/>
            <a:ext cx="10378115" cy="34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318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3E8F-BFC3-2042-AF3F-A11EF62BD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E61AA-CDA8-4046-A8CB-084ED2B75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GEVIs offer temporal resolution and subthreshold reporting that GECIs cannot</a:t>
            </a:r>
          </a:p>
          <a:p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There are a variety of possible GEVI mechanisms</a:t>
            </a:r>
          </a:p>
          <a:p>
            <a:pPr lvl="1"/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ASAPs are single cpGFPs modulated by movement (like GCaMP) and are 2p compatible</a:t>
            </a:r>
          </a:p>
          <a:p>
            <a:pPr lvl="1"/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Other FP-VSD fusions also exist but are slower or less responsive</a:t>
            </a:r>
          </a:p>
          <a:p>
            <a:pPr lvl="1"/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Opsins are inherently voltage-sensitive and fast. They can be used alone (with high illumination power) or as a FRET acceptor (lower responsivity). </a:t>
            </a:r>
          </a:p>
          <a:p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1p and 2p GEVI imaging in vivo with single-spike resolution are both possible, with different trade-offs (throughtput vs accuracy)</a:t>
            </a:r>
          </a:p>
          <a:p>
            <a:r>
              <a:rPr lang="en-US" sz="2200">
                <a:latin typeface="Apple SD Gothic Neo" panose="02000300000000000000" pitchFamily="2" charset="-127"/>
                <a:ea typeface="Apple SD Gothic Neo" panose="02000300000000000000" pitchFamily="2" charset="-127"/>
              </a:rPr>
              <a:t>Better indicators and faster imaging methods will both help</a:t>
            </a:r>
          </a:p>
        </p:txBody>
      </p:sp>
    </p:spTree>
    <p:extLst>
      <p:ext uri="{BB962C8B-B14F-4D97-AF65-F5344CB8AC3E}">
        <p14:creationId xmlns:p14="http://schemas.microsoft.com/office/powerpoint/2010/main" val="41730372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928" y="406381"/>
            <a:ext cx="10113264" cy="1170517"/>
          </a:xfrm>
        </p:spPr>
        <p:txBody>
          <a:bodyPr>
            <a:normAutofit fontScale="90000"/>
          </a:bodyPr>
          <a:lstStyle/>
          <a:p>
            <a:r>
              <a:rPr lang="en-US"/>
              <a:t>ASAPs vs opsin voltage-responsiveness under 2P illumination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682543" y="1931353"/>
            <a:ext cx="6203738" cy="4096808"/>
            <a:chOff x="-118280" y="0"/>
            <a:chExt cx="5016709" cy="3677025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75768520"/>
                </p:ext>
              </p:extLst>
            </p:nvPr>
          </p:nvGraphicFramePr>
          <p:xfrm>
            <a:off x="-118280" y="0"/>
            <a:ext cx="4999895" cy="3677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1085504" y="224161"/>
              <a:ext cx="1862092" cy="911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ea typeface="Arial" charset="0"/>
                  <a:cs typeface="Arial" charset="0"/>
                </a:rPr>
                <a:t>KCl</a:t>
              </a:r>
            </a:p>
            <a:p>
              <a:pPr algn="ctr"/>
              <a:r>
                <a:rPr lang="en-US" sz="2000" b="1">
                  <a:latin typeface="Calibri" charset="0"/>
                  <a:ea typeface="Calibri" charset="0"/>
                  <a:cs typeface="Calibri" charset="0"/>
                </a:rPr>
                <a:t>↓</a:t>
              </a:r>
            </a:p>
            <a:p>
              <a:pPr algn="ctr"/>
              <a:endParaRPr lang="en-US" sz="2000">
                <a:ea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90235" y="223598"/>
              <a:ext cx="2315077" cy="359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accent5"/>
                  </a:solidFill>
                  <a:latin typeface="Arial" charset="0"/>
                  <a:ea typeface="Arial" charset="0"/>
                  <a:cs typeface="Arial" charset="0"/>
                </a:rPr>
                <a:t>Ace-mNeonGreen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88794" y="2517139"/>
              <a:ext cx="1409635" cy="359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rgbClr val="00B050"/>
                  </a:solidFill>
                  <a:latin typeface="Arial" charset="0"/>
                  <a:ea typeface="Arial" charset="0"/>
                  <a:cs typeface="Arial" charset="0"/>
                </a:rPr>
                <a:t>ASAP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14428" b="14516"/>
          <a:stretch/>
        </p:blipFill>
        <p:spPr>
          <a:xfrm>
            <a:off x="-351993" y="1667319"/>
            <a:ext cx="5034536" cy="439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039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/Users/mzlin/Documents/Meetings and Presentations/Stanford Talks/Expanding_palette.key/GFP_rotation-12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971079" y="1143673"/>
            <a:ext cx="3861262" cy="429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5" y="1143673"/>
            <a:ext cx="4292173" cy="429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5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0"/>
            <a:ext cx="10114122" cy="1170517"/>
          </a:xfrm>
        </p:spPr>
        <p:txBody>
          <a:bodyPr/>
          <a:lstStyle/>
          <a:p>
            <a:r>
              <a:rPr lang="en-US"/>
              <a:t>Red pHluorins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332" y="885373"/>
            <a:ext cx="7269250" cy="21289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" y="3223260"/>
            <a:ext cx="3326563" cy="3291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14325"/>
            <a:ext cx="5656768" cy="367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89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3" y="0"/>
            <a:ext cx="9747567" cy="32246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26830" y="6626046"/>
            <a:ext cx="1588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2013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4" y="3570933"/>
            <a:ext cx="9793286" cy="206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08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Title 1"/>
          <p:cNvSpPr txBox="1">
            <a:spLocks/>
          </p:cNvSpPr>
          <p:nvPr/>
        </p:nvSpPr>
        <p:spPr bwMode="auto">
          <a:xfrm>
            <a:off x="55338" y="191862"/>
            <a:ext cx="11182099" cy="73743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512" tIns="46755" rIns="93512" bIns="46755" numCol="1" anchor="ctr" anchorCtr="0" compatLnSpc="1">
            <a:prstTxWarp prst="textNoShape">
              <a:avLst/>
            </a:prstTxWarp>
          </a:bodyPr>
          <a:lstStyle>
            <a:lvl1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 b="0" i="0">
                <a:solidFill>
                  <a:schemeClr val="tx2"/>
                </a:solidFill>
                <a:latin typeface="Roboto Regular"/>
                <a:ea typeface="+mj-ea"/>
                <a:cs typeface="Roboto Regular"/>
              </a:defRPr>
            </a:lvl1pPr>
            <a:lvl2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2pPr>
            <a:lvl3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3pPr>
            <a:lvl4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4pPr>
            <a:lvl5pPr algn="ctr" defTabSz="97288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Roboto Medium" charset="0"/>
                <a:ea typeface="ＭＳ Ｐゴシック" charset="-128"/>
                <a:cs typeface="Calibri" charset="0"/>
              </a:defRPr>
            </a:lvl5pPr>
            <a:lvl6pPr marL="456960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3915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0873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7832" algn="ctr" defTabSz="974209" rtl="0" fontAlgn="base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38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rPr>
              <a:t>GCaMP6f</a:t>
            </a:r>
          </a:p>
        </p:txBody>
      </p:sp>
      <p:sp>
        <p:nvSpPr>
          <p:cNvPr id="580" name="TextBox 579"/>
          <p:cNvSpPr txBox="1"/>
          <p:nvPr/>
        </p:nvSpPr>
        <p:spPr>
          <a:xfrm>
            <a:off x="2497286" y="4930117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>
                <a:latin typeface="Times"/>
                <a:cs typeface="Times"/>
              </a:rPr>
              <a:t>labrigger.com</a:t>
            </a:r>
          </a:p>
        </p:txBody>
      </p:sp>
      <p:pic>
        <p:nvPicPr>
          <p:cNvPr id="2" name="Gcamp6f Frontal Cortex-H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9866" y="1588633"/>
            <a:ext cx="5914405" cy="3326853"/>
          </a:xfrm>
          <a:prstGeom prst="rect">
            <a:avLst/>
          </a:prstGeom>
        </p:spPr>
      </p:pic>
      <p:pic>
        <p:nvPicPr>
          <p:cNvPr id="3" name="nature12354-sv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6843" y="1592292"/>
            <a:ext cx="4431839" cy="3323879"/>
          </a:xfrm>
          <a:prstGeom prst="rect">
            <a:avLst/>
          </a:prstGeom>
        </p:spPr>
      </p:pic>
      <p:sp>
        <p:nvSpPr>
          <p:cNvPr id="576" name="TextBox 575"/>
          <p:cNvSpPr txBox="1"/>
          <p:nvPr/>
        </p:nvSpPr>
        <p:spPr>
          <a:xfrm>
            <a:off x="7091341" y="4930117"/>
            <a:ext cx="3776984" cy="293429"/>
          </a:xfrm>
          <a:prstGeom prst="rect">
            <a:avLst/>
          </a:prstGeom>
          <a:noFill/>
        </p:spPr>
        <p:txBody>
          <a:bodyPr wrap="square" lIns="87771" tIns="43886" rIns="87771" bIns="43886" rtlCol="0">
            <a:spAutoFit/>
          </a:bodyPr>
          <a:lstStyle/>
          <a:p>
            <a:pPr algn="r"/>
            <a:r>
              <a:rPr lang="en-US" sz="1331" i="1">
                <a:latin typeface="Times"/>
                <a:cs typeface="Times"/>
              </a:rPr>
              <a:t>Chen et al 2014 Nature</a:t>
            </a:r>
          </a:p>
        </p:txBody>
      </p:sp>
    </p:spTree>
    <p:extLst>
      <p:ext uri="{BB962C8B-B14F-4D97-AF65-F5344CB8AC3E}">
        <p14:creationId xmlns:p14="http://schemas.microsoft.com/office/powerpoint/2010/main" val="143577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4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0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80" grpId="0"/>
      <p:bldP spid="57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t-Pierre et al Vide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8044" y="146314"/>
            <a:ext cx="8544772" cy="640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 detection in awake mouse by ASAP3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90862" y="1478459"/>
            <a:ext cx="10568227" cy="1798895"/>
            <a:chOff x="1548525" y="180843"/>
            <a:chExt cx="4806595" cy="81816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31458" b="56076"/>
            <a:stretch/>
          </p:blipFill>
          <p:spPr>
            <a:xfrm>
              <a:off x="1552321" y="180843"/>
              <a:ext cx="4520408" cy="818166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6106089" y="255576"/>
              <a:ext cx="249031" cy="451585"/>
              <a:chOff x="6121587" y="559729"/>
              <a:chExt cx="249031" cy="451585"/>
            </a:xfrm>
          </p:grpSpPr>
          <p:sp>
            <p:nvSpPr>
              <p:cNvPr id="6" name="TextBox 5"/>
              <p:cNvSpPr txBox="1"/>
              <p:nvPr/>
            </p:nvSpPr>
            <p:spPr>
              <a:xfrm rot="16200000">
                <a:off x="6102194" y="579122"/>
                <a:ext cx="231261" cy="1924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75">
                    <a:latin typeface="Helvetica" charset="0"/>
                    <a:ea typeface="Helvetica" charset="0"/>
                    <a:cs typeface="Helvetica" charset="0"/>
                  </a:rPr>
                  <a:t>10%</a:t>
                </a:r>
              </a:p>
              <a:p>
                <a:pPr algn="ctr"/>
                <a:r>
                  <a:rPr lang="en-US" sz="1075">
                    <a:latin typeface="Helvetica" charset="0"/>
                    <a:ea typeface="Helvetica" charset="0"/>
                    <a:cs typeface="Helvetica" charset="0"/>
                  </a:rPr>
                  <a:t> dF/F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167790" y="894079"/>
                <a:ext cx="202828" cy="1172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75">
                    <a:latin typeface="Helvetica" charset="0"/>
                    <a:ea typeface="Helvetica" charset="0"/>
                    <a:cs typeface="Helvetica" charset="0"/>
                  </a:rPr>
                  <a:t>10 s</a:t>
                </a:r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6141482" y="791487"/>
                <a:ext cx="214293" cy="88673"/>
              </a:xfrm>
              <a:custGeom>
                <a:avLst/>
                <a:gdLst>
                  <a:gd name="connsiteX0" fmla="*/ 0 w 207981"/>
                  <a:gd name="connsiteY0" fmla="*/ 0 h 86061"/>
                  <a:gd name="connsiteX1" fmla="*/ 0 w 207981"/>
                  <a:gd name="connsiteY1" fmla="*/ 86061 h 86061"/>
                  <a:gd name="connsiteX2" fmla="*/ 207981 w 207981"/>
                  <a:gd name="connsiteY2" fmla="*/ 86061 h 86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981" h="86061">
                    <a:moveTo>
                      <a:pt x="0" y="0"/>
                    </a:moveTo>
                    <a:lnTo>
                      <a:pt x="0" y="86061"/>
                    </a:lnTo>
                    <a:lnTo>
                      <a:pt x="207981" y="86061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75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552321" y="898932"/>
              <a:ext cx="631790" cy="291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538"/>
                </a:lnSpc>
              </a:pPr>
              <a:endParaRPr lang="en-US" sz="1075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1303840" y="574471"/>
              <a:ext cx="578001" cy="886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>
                <a:lnSpc>
                  <a:spcPts val="538"/>
                </a:lnSpc>
              </a:pPr>
              <a:r>
                <a:rPr lang="en-US" sz="1075">
                  <a:latin typeface="Helvetica" charset="0"/>
                  <a:ea typeface="Helvetica" charset="0"/>
                  <a:cs typeface="Helvetica" charset="0"/>
                </a:rPr>
                <a:t>Firing rate (Hz)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35535" y="936959"/>
              <a:ext cx="625543" cy="2916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ts val="538"/>
                </a:lnSpc>
              </a:pPr>
              <a:r>
                <a:rPr lang="en-US" sz="1075">
                  <a:latin typeface="Helvetica" charset="0"/>
                  <a:ea typeface="Helvetica" charset="0"/>
                  <a:cs typeface="Helvetica" charset="0"/>
                </a:rPr>
                <a:t>Running Speed (cm/s)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07049" y="838757"/>
              <a:ext cx="1085009" cy="291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538"/>
                </a:lnSpc>
              </a:pPr>
              <a:endParaRPr lang="en-US" sz="1075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720851" y="6338260"/>
            <a:ext cx="2654125" cy="3759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3" i="1"/>
              <a:t>Stephane Dieudonne, ENS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94798" y="3780318"/>
            <a:ext cx="6779917" cy="2926292"/>
            <a:chOff x="258061" y="5372436"/>
            <a:chExt cx="4642712" cy="2003849"/>
          </a:xfrm>
        </p:grpSpPr>
        <p:grpSp>
          <p:nvGrpSpPr>
            <p:cNvPr id="14" name="Group 13"/>
            <p:cNvGrpSpPr/>
            <p:nvPr/>
          </p:nvGrpSpPr>
          <p:grpSpPr>
            <a:xfrm>
              <a:off x="258061" y="5381811"/>
              <a:ext cx="1563886" cy="1994474"/>
              <a:chOff x="37331" y="5572974"/>
              <a:chExt cx="1563886" cy="1994474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910" y="5587374"/>
                <a:ext cx="1467307" cy="1980074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260159" y="5572974"/>
                <a:ext cx="1334799" cy="439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ts val="538"/>
                  </a:lnSpc>
                </a:pPr>
                <a:r>
                  <a:rPr lang="en-US" sz="538">
                    <a:latin typeface="Helvetica" charset="0"/>
                    <a:ea typeface="Helvetica" charset="0"/>
                    <a:cs typeface="Helvetica" charset="0"/>
                  </a:rPr>
                  <a:t>N = 396, Mean response = –10%, FWHM = 8 ms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6200000">
                <a:off x="-543504" y="6540890"/>
                <a:ext cx="1205577" cy="439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ts val="538"/>
                  </a:lnSpc>
                </a:pPr>
                <a:r>
                  <a:rPr lang="en-US" sz="538">
                    <a:latin typeface="Helvetica" charset="0"/>
                    <a:ea typeface="Helvetica" charset="0"/>
                    <a:cs typeface="Helvetica" charset="0"/>
                  </a:rPr>
                  <a:t>dF/F (%, </a:t>
                </a:r>
                <a:r>
                  <a:rPr lang="en-US" sz="538">
                    <a:solidFill>
                      <a:srgbClr val="0000FF"/>
                    </a:solidFill>
                    <a:latin typeface="Helvetica" charset="0"/>
                    <a:ea typeface="Helvetica" charset="0"/>
                    <a:cs typeface="Helvetica" charset="0"/>
                  </a:rPr>
                  <a:t>mean </a:t>
                </a:r>
                <a:r>
                  <a:rPr lang="en-US" sz="538">
                    <a:latin typeface="Helvetica" charset="0"/>
                    <a:ea typeface="Helvetica" charset="0"/>
                    <a:cs typeface="Helvetica" charset="0"/>
                  </a:rPr>
                  <a:t>± </a:t>
                </a:r>
                <a:r>
                  <a:rPr lang="en-US" sz="538">
                    <a:solidFill>
                      <a:srgbClr val="00B0F0"/>
                    </a:solidFill>
                    <a:latin typeface="Helvetica" charset="0"/>
                    <a:ea typeface="Helvetica" charset="0"/>
                    <a:cs typeface="Helvetica" charset="0"/>
                  </a:rPr>
                  <a:t>std</a:t>
                </a:r>
                <a:r>
                  <a:rPr lang="en-US" sz="538">
                    <a:latin typeface="Helvetica" charset="0"/>
                    <a:ea typeface="Helvetica" charset="0"/>
                    <a:cs typeface="Helvetica" charset="0"/>
                  </a:rPr>
                  <a:t>)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61259" y="7448757"/>
                <a:ext cx="1205577" cy="439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ts val="538"/>
                  </a:lnSpc>
                </a:pPr>
                <a:r>
                  <a:rPr lang="en-US" sz="538">
                    <a:latin typeface="Helvetica" charset="0"/>
                    <a:ea typeface="Helvetica" charset="0"/>
                    <a:cs typeface="Helvetica" charset="0"/>
                  </a:rPr>
                  <a:t>Time (s)</a:t>
                </a:r>
              </a:p>
            </p:txBody>
          </p:sp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1077" y="5372436"/>
              <a:ext cx="2529696" cy="19877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40285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811010" y="1875303"/>
            <a:ext cx="6258753" cy="3684651"/>
            <a:chOff x="2627093" y="2367160"/>
            <a:chExt cx="6977824" cy="410798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9" t="11042" r="10361" b="49815"/>
            <a:stretch/>
          </p:blipFill>
          <p:spPr>
            <a:xfrm>
              <a:off x="3197489" y="2367160"/>
              <a:ext cx="5574804" cy="1982759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2627093" y="3962401"/>
              <a:ext cx="6977824" cy="2512742"/>
              <a:chOff x="2661661" y="4493854"/>
              <a:chExt cx="6352608" cy="203699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661661" y="4851561"/>
                <a:ext cx="6224016" cy="1679283"/>
                <a:chOff x="3069356" y="5164110"/>
                <a:chExt cx="5445583" cy="1471570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136876" y="5463886"/>
                  <a:ext cx="5378063" cy="1171794"/>
                  <a:chOff x="3101930" y="5091137"/>
                  <a:chExt cx="5378063" cy="1171794"/>
                </a:xfrm>
              </p:grpSpPr>
              <p:pic>
                <p:nvPicPr>
                  <p:cNvPr id="15" name="Picture 14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2330" b="35536"/>
                  <a:stretch/>
                </p:blipFill>
                <p:spPr>
                  <a:xfrm>
                    <a:off x="3101930" y="5091137"/>
                    <a:ext cx="5378063" cy="885452"/>
                  </a:xfrm>
                  <a:prstGeom prst="rect">
                    <a:avLst/>
                  </a:prstGeom>
                </p:spPr>
              </p:pic>
              <p:pic>
                <p:nvPicPr>
                  <p:cNvPr id="16" name="Picture 15"/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85685"/>
                  <a:stretch/>
                </p:blipFill>
                <p:spPr>
                  <a:xfrm>
                    <a:off x="3101930" y="5690247"/>
                    <a:ext cx="5333999" cy="57268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4" name="Rectangle 13"/>
                <p:cNvSpPr/>
                <p:nvPr/>
              </p:nvSpPr>
              <p:spPr>
                <a:xfrm>
                  <a:off x="3069356" y="5164110"/>
                  <a:ext cx="722201" cy="135704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83" dirty="0"/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8188831" y="4493854"/>
                <a:ext cx="825438" cy="15485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83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rot="16200000">
              <a:off x="2218334" y="3100627"/>
              <a:ext cx="1724194" cy="340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3" dirty="0"/>
                <a:t>Fluorescence (</a:t>
              </a:r>
              <a:r>
                <a:rPr lang="en-US" sz="1383" dirty="0" err="1"/>
                <a:t>a.u</a:t>
              </a:r>
              <a:r>
                <a:rPr lang="en-US" sz="1383" dirty="0"/>
                <a:t>.)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 rot="16200000">
            <a:off x="4632434" y="4381172"/>
            <a:ext cx="1140505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3" dirty="0"/>
              <a:t>Voltage (</a:t>
            </a:r>
            <a:r>
              <a:rPr lang="en-US" sz="1383" dirty="0" err="1"/>
              <a:t>a.u</a:t>
            </a:r>
            <a:r>
              <a:rPr lang="en-US" sz="1383" dirty="0"/>
              <a:t>.)</a:t>
            </a:r>
          </a:p>
        </p:txBody>
      </p:sp>
      <p:pic>
        <p:nvPicPr>
          <p:cNvPr id="18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1755775"/>
            <a:ext cx="4916170" cy="3687128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562324" y="0"/>
            <a:ext cx="10113264" cy="1170517"/>
          </a:xfrm>
        </p:spPr>
        <p:txBody>
          <a:bodyPr/>
          <a:lstStyle/>
          <a:p>
            <a:r>
              <a:rPr lang="en-US"/>
              <a:t>2p imaging of ASAP3 in striatial slice</a:t>
            </a:r>
          </a:p>
        </p:txBody>
      </p:sp>
    </p:spTree>
    <p:extLst>
      <p:ext uri="{BB962C8B-B14F-4D97-AF65-F5344CB8AC3E}">
        <p14:creationId xmlns:p14="http://schemas.microsoft.com/office/powerpoint/2010/main" val="191922344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 bwMode="auto">
          <a:xfrm>
            <a:off x="1450820" y="390185"/>
            <a:ext cx="8336274" cy="624885"/>
          </a:xfrm>
          <a:noFill/>
          <a:ln>
            <a:miter lim="800000"/>
            <a:headEnd/>
            <a:tailEnd/>
          </a:ln>
        </p:spPr>
        <p:txBody>
          <a:bodyPr vert="horz" wrap="square" lIns="87688" tIns="43846" rIns="87688" bIns="43846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500">
                <a:solidFill>
                  <a:srgbClr val="FFFFFF"/>
                </a:solidFill>
                <a:latin typeface="Eurostile" charset="0"/>
                <a:ea typeface="Eurostile" charset="0"/>
                <a:cs typeface="Eurostile" charset="0"/>
              </a:rPr>
              <a:t>FP wavelengths span the visible spectrum</a:t>
            </a:r>
          </a:p>
        </p:txBody>
      </p:sp>
      <p:pic>
        <p:nvPicPr>
          <p:cNvPr id="44035" name="Picture 3"/>
          <p:cNvPicPr>
            <a:picLocks noChangeAspect="1"/>
          </p:cNvPicPr>
          <p:nvPr/>
        </p:nvPicPr>
        <p:blipFill>
          <a:blip r:embed="rId2">
            <a:lum bright="-2000"/>
          </a:blip>
          <a:srcRect/>
          <a:stretch>
            <a:fillRect/>
          </a:stretch>
        </p:blipFill>
        <p:spPr bwMode="auto">
          <a:xfrm>
            <a:off x="1377702" y="1219296"/>
            <a:ext cx="8604401" cy="306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 t="-1" b="-1236"/>
          <a:stretch/>
        </p:blipFill>
        <p:spPr bwMode="auto">
          <a:xfrm>
            <a:off x="6161812" y="4665814"/>
            <a:ext cx="2373839" cy="146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6"/>
          <p:cNvSpPr txBox="1">
            <a:spLocks/>
          </p:cNvSpPr>
          <p:nvPr/>
        </p:nvSpPr>
        <p:spPr bwMode="auto">
          <a:xfrm>
            <a:off x="1194965" y="128533"/>
            <a:ext cx="8784842" cy="102328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3629" tIns="46814" rIns="93629" bIns="46814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000" b="1" i="0">
                <a:solidFill>
                  <a:schemeClr val="tx2"/>
                </a:solidFill>
                <a:latin typeface="Adobe Caslon Pro"/>
                <a:ea typeface="+mj-ea"/>
                <a:cs typeface="Adobe Caslon Pro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Lucida Handwriting" charset="0"/>
                <a:ea typeface="ＭＳ Ｐゴシック" charset="0"/>
              </a:defRPr>
            </a:lvl9pPr>
          </a:lstStyle>
          <a:p>
            <a:pPr algn="ctr"/>
            <a:r>
              <a:rPr lang="en-US">
                <a:solidFill>
                  <a:srgbClr val="000000"/>
                </a:solidFill>
                <a:latin typeface="Franklin Gothic Medium" charset="0"/>
                <a:ea typeface="Franklin Gothic Medium" charset="0"/>
                <a:cs typeface="Franklin Gothic Medium" charset="0"/>
              </a:rPr>
              <a:t>Nature and engineered FPs generate several chromophore structures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4791" r="67353" b="11344"/>
          <a:stretch/>
        </p:blipFill>
        <p:spPr>
          <a:xfrm>
            <a:off x="3112030" y="4470192"/>
            <a:ext cx="1706227" cy="1000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38889" r="33382" b="8036"/>
          <a:stretch/>
        </p:blipFill>
        <p:spPr>
          <a:xfrm>
            <a:off x="2448431" y="5502571"/>
            <a:ext cx="1771832" cy="10382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74786" b="15297"/>
          <a:stretch/>
        </p:blipFill>
        <p:spPr>
          <a:xfrm>
            <a:off x="1194965" y="4617675"/>
            <a:ext cx="1611162" cy="956303"/>
          </a:xfrm>
          <a:prstGeom prst="rect">
            <a:avLst/>
          </a:prstGeom>
        </p:spPr>
      </p:pic>
      <p:sp>
        <p:nvSpPr>
          <p:cNvPr id="17" name="Left Brace 16"/>
          <p:cNvSpPr/>
          <p:nvPr/>
        </p:nvSpPr>
        <p:spPr>
          <a:xfrm rot="16200000">
            <a:off x="3635410" y="3740124"/>
            <a:ext cx="280437" cy="1474665"/>
          </a:xfrm>
          <a:prstGeom prst="leftBrac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87759" tIns="43878" rIns="87759" bIns="43878"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7027137" y="1896794"/>
            <a:ext cx="280437" cy="5161324"/>
          </a:xfrm>
          <a:prstGeom prst="leftBrac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87759" tIns="43878" rIns="87759" bIns="43878"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743362" y="4347674"/>
            <a:ext cx="368666" cy="1376122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006031" y="4355805"/>
            <a:ext cx="73733" cy="516191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8713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 older idea: FRET-based GECIs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14" y="1451767"/>
            <a:ext cx="3781477" cy="2181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14" y="3814238"/>
            <a:ext cx="4198911" cy="2922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108" y="3218850"/>
            <a:ext cx="3949700" cy="3517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81392" y="1451767"/>
            <a:ext cx="135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August 1997</a:t>
            </a:r>
          </a:p>
        </p:txBody>
      </p:sp>
    </p:spTree>
    <p:extLst>
      <p:ext uri="{BB962C8B-B14F-4D97-AF65-F5344CB8AC3E}">
        <p14:creationId xmlns:p14="http://schemas.microsoft.com/office/powerpoint/2010/main" val="14371666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37420" y="390172"/>
            <a:ext cx="9363075" cy="62427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>
                <a:solidFill>
                  <a:srgbClr val="FFFFFF"/>
                </a:solidFill>
                <a:latin typeface="Franklin Gothic Medium"/>
                <a:cs typeface="Franklin Gothic Medium"/>
              </a:rPr>
              <a:t>FRET = Fluorescence Resonance Energy Transfer</a:t>
            </a:r>
          </a:p>
        </p:txBody>
      </p:sp>
      <p:pic>
        <p:nvPicPr>
          <p:cNvPr id="15363" name="Picture 1037" descr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189" y="2048405"/>
            <a:ext cx="2474063" cy="326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039" descr="CF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339" y="2121564"/>
            <a:ext cx="2244862" cy="315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Freeform 1042"/>
          <p:cNvSpPr>
            <a:spLocks/>
          </p:cNvSpPr>
          <p:nvPr/>
        </p:nvSpPr>
        <p:spPr bwMode="auto">
          <a:xfrm>
            <a:off x="3058743" y="1828934"/>
            <a:ext cx="510418" cy="682801"/>
          </a:xfrm>
          <a:custGeom>
            <a:avLst/>
            <a:gdLst>
              <a:gd name="T0" fmla="*/ 2147483647 w 550"/>
              <a:gd name="T1" fmla="*/ 0 h 416"/>
              <a:gd name="T2" fmla="*/ 2147483647 w 550"/>
              <a:gd name="T3" fmla="*/ 2147483647 h 416"/>
              <a:gd name="T4" fmla="*/ 2147483647 w 550"/>
              <a:gd name="T5" fmla="*/ 2147483647 h 416"/>
              <a:gd name="T6" fmla="*/ 2147483647 w 550"/>
              <a:gd name="T7" fmla="*/ 2147483647 h 416"/>
              <a:gd name="T8" fmla="*/ 2147483647 w 550"/>
              <a:gd name="T9" fmla="*/ 2147483647 h 416"/>
              <a:gd name="T10" fmla="*/ 2147483647 w 550"/>
              <a:gd name="T11" fmla="*/ 2147483647 h 416"/>
              <a:gd name="T12" fmla="*/ 2147483647 w 550"/>
              <a:gd name="T13" fmla="*/ 2147483647 h 416"/>
              <a:gd name="T14" fmla="*/ 2147483647 w 550"/>
              <a:gd name="T15" fmla="*/ 2147483647 h 416"/>
              <a:gd name="T16" fmla="*/ 2147483647 w 550"/>
              <a:gd name="T17" fmla="*/ 2147483647 h 4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0"/>
              <a:gd name="T28" fmla="*/ 0 h 416"/>
              <a:gd name="T29" fmla="*/ 550 w 550"/>
              <a:gd name="T30" fmla="*/ 416 h 4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0" h="416">
                <a:moveTo>
                  <a:pt x="14" y="0"/>
                </a:moveTo>
                <a:cubicBezTo>
                  <a:pt x="0" y="40"/>
                  <a:pt x="8" y="79"/>
                  <a:pt x="22" y="120"/>
                </a:cubicBezTo>
                <a:cubicBezTo>
                  <a:pt x="73" y="113"/>
                  <a:pt x="108" y="102"/>
                  <a:pt x="158" y="112"/>
                </a:cubicBezTo>
                <a:cubicBezTo>
                  <a:pt x="178" y="142"/>
                  <a:pt x="186" y="174"/>
                  <a:pt x="198" y="208"/>
                </a:cubicBezTo>
                <a:cubicBezTo>
                  <a:pt x="201" y="219"/>
                  <a:pt x="213" y="255"/>
                  <a:pt x="214" y="256"/>
                </a:cubicBezTo>
                <a:cubicBezTo>
                  <a:pt x="230" y="261"/>
                  <a:pt x="262" y="272"/>
                  <a:pt x="262" y="272"/>
                </a:cubicBezTo>
                <a:cubicBezTo>
                  <a:pt x="424" y="253"/>
                  <a:pt x="358" y="249"/>
                  <a:pt x="462" y="264"/>
                </a:cubicBezTo>
                <a:cubicBezTo>
                  <a:pt x="522" y="304"/>
                  <a:pt x="469" y="302"/>
                  <a:pt x="502" y="368"/>
                </a:cubicBezTo>
                <a:cubicBezTo>
                  <a:pt x="512" y="388"/>
                  <a:pt x="550" y="416"/>
                  <a:pt x="550" y="416"/>
                </a:cubicBezTo>
              </a:path>
            </a:pathLst>
          </a:custGeom>
          <a:noFill/>
          <a:ln w="19050">
            <a:solidFill>
              <a:srgbClr val="008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7628" tIns="43814" rIns="87628" bIns="43814" anchor="ctr"/>
          <a:lstStyle/>
          <a:p>
            <a:endParaRPr lang="en-US"/>
          </a:p>
        </p:txBody>
      </p:sp>
      <p:sp>
        <p:nvSpPr>
          <p:cNvPr id="15366" name="Freeform 1043"/>
          <p:cNvSpPr>
            <a:spLocks/>
          </p:cNvSpPr>
          <p:nvPr/>
        </p:nvSpPr>
        <p:spPr bwMode="auto">
          <a:xfrm rot="-5400000">
            <a:off x="7896300" y="1915135"/>
            <a:ext cx="512102" cy="681098"/>
          </a:xfrm>
          <a:custGeom>
            <a:avLst/>
            <a:gdLst>
              <a:gd name="T0" fmla="*/ 2147483647 w 550"/>
              <a:gd name="T1" fmla="*/ 0 h 416"/>
              <a:gd name="T2" fmla="*/ 2147483647 w 550"/>
              <a:gd name="T3" fmla="*/ 2147483647 h 416"/>
              <a:gd name="T4" fmla="*/ 2147483647 w 550"/>
              <a:gd name="T5" fmla="*/ 2147483647 h 416"/>
              <a:gd name="T6" fmla="*/ 2147483647 w 550"/>
              <a:gd name="T7" fmla="*/ 2147483647 h 416"/>
              <a:gd name="T8" fmla="*/ 2147483647 w 550"/>
              <a:gd name="T9" fmla="*/ 2147483647 h 416"/>
              <a:gd name="T10" fmla="*/ 2147483647 w 550"/>
              <a:gd name="T11" fmla="*/ 2147483647 h 416"/>
              <a:gd name="T12" fmla="*/ 2147483647 w 550"/>
              <a:gd name="T13" fmla="*/ 2147483647 h 416"/>
              <a:gd name="T14" fmla="*/ 2147483647 w 550"/>
              <a:gd name="T15" fmla="*/ 2147483647 h 416"/>
              <a:gd name="T16" fmla="*/ 2147483647 w 550"/>
              <a:gd name="T17" fmla="*/ 2147483647 h 4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50"/>
              <a:gd name="T28" fmla="*/ 0 h 416"/>
              <a:gd name="T29" fmla="*/ 550 w 550"/>
              <a:gd name="T30" fmla="*/ 416 h 4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50" h="416">
                <a:moveTo>
                  <a:pt x="14" y="0"/>
                </a:moveTo>
                <a:cubicBezTo>
                  <a:pt x="0" y="40"/>
                  <a:pt x="8" y="79"/>
                  <a:pt x="22" y="120"/>
                </a:cubicBezTo>
                <a:cubicBezTo>
                  <a:pt x="73" y="113"/>
                  <a:pt x="108" y="102"/>
                  <a:pt x="158" y="112"/>
                </a:cubicBezTo>
                <a:cubicBezTo>
                  <a:pt x="178" y="142"/>
                  <a:pt x="186" y="174"/>
                  <a:pt x="198" y="208"/>
                </a:cubicBezTo>
                <a:cubicBezTo>
                  <a:pt x="201" y="219"/>
                  <a:pt x="213" y="255"/>
                  <a:pt x="214" y="256"/>
                </a:cubicBezTo>
                <a:cubicBezTo>
                  <a:pt x="230" y="261"/>
                  <a:pt x="262" y="272"/>
                  <a:pt x="262" y="272"/>
                </a:cubicBezTo>
                <a:cubicBezTo>
                  <a:pt x="424" y="253"/>
                  <a:pt x="358" y="249"/>
                  <a:pt x="462" y="264"/>
                </a:cubicBezTo>
                <a:cubicBezTo>
                  <a:pt x="522" y="304"/>
                  <a:pt x="469" y="302"/>
                  <a:pt x="502" y="368"/>
                </a:cubicBezTo>
                <a:cubicBezTo>
                  <a:pt x="512" y="388"/>
                  <a:pt x="550" y="416"/>
                  <a:pt x="550" y="416"/>
                </a:cubicBezTo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7628" tIns="43814" rIns="87628" bIns="43814" anchor="ctr"/>
          <a:lstStyle/>
          <a:p>
            <a:endParaRPr lang="en-US"/>
          </a:p>
        </p:txBody>
      </p:sp>
      <p:sp>
        <p:nvSpPr>
          <p:cNvPr id="15367" name="Freeform 1044"/>
          <p:cNvSpPr>
            <a:spLocks/>
          </p:cNvSpPr>
          <p:nvPr/>
        </p:nvSpPr>
        <p:spPr bwMode="auto">
          <a:xfrm>
            <a:off x="5251586" y="2194721"/>
            <a:ext cx="950938" cy="292629"/>
          </a:xfrm>
          <a:custGeom>
            <a:avLst/>
            <a:gdLst>
              <a:gd name="T0" fmla="*/ 0 w 768"/>
              <a:gd name="T1" fmla="*/ 2147483647 h 192"/>
              <a:gd name="T2" fmla="*/ 2147483647 w 768"/>
              <a:gd name="T3" fmla="*/ 2147483647 h 192"/>
              <a:gd name="T4" fmla="*/ 2147483647 w 768"/>
              <a:gd name="T5" fmla="*/ 0 h 192"/>
              <a:gd name="T6" fmla="*/ 2147483647 w 768"/>
              <a:gd name="T7" fmla="*/ 2147483647 h 192"/>
              <a:gd name="T8" fmla="*/ 2147483647 w 768"/>
              <a:gd name="T9" fmla="*/ 2147483647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92"/>
              <a:gd name="T17" fmla="*/ 768 w 768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92">
                <a:moveTo>
                  <a:pt x="0" y="192"/>
                </a:moveTo>
                <a:cubicBezTo>
                  <a:pt x="60" y="136"/>
                  <a:pt x="120" y="80"/>
                  <a:pt x="192" y="48"/>
                </a:cubicBezTo>
                <a:cubicBezTo>
                  <a:pt x="264" y="16"/>
                  <a:pt x="360" y="0"/>
                  <a:pt x="432" y="0"/>
                </a:cubicBezTo>
                <a:cubicBezTo>
                  <a:pt x="504" y="0"/>
                  <a:pt x="568" y="16"/>
                  <a:pt x="624" y="48"/>
                </a:cubicBezTo>
                <a:cubicBezTo>
                  <a:pt x="680" y="80"/>
                  <a:pt x="724" y="136"/>
                  <a:pt x="768" y="192"/>
                </a:cubicBezTo>
              </a:path>
            </a:pathLst>
          </a:custGeom>
          <a:noFill/>
          <a:ln w="19050">
            <a:solidFill>
              <a:schemeClr val="bg1"/>
            </a:solidFill>
            <a:prstDash val="sysDot"/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7628" tIns="43814" rIns="87628" bIns="43814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73468"/>
      </p:ext>
    </p:extLst>
  </p:cSld>
  <p:clrMapOvr>
    <a:masterClrMapping/>
  </p:clrMapOvr>
  <p:transition spd="slow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/>
              <a:t>FRET pair example: CFP-YFP</a:t>
            </a:r>
          </a:p>
        </p:txBody>
      </p:sp>
      <p:pic>
        <p:nvPicPr>
          <p:cNvPr id="17410" name="Picture 3" descr="CFP-YFP FRET n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/>
          <a:stretch>
            <a:fillRect/>
          </a:stretch>
        </p:blipFill>
        <p:spPr bwMode="auto">
          <a:xfrm>
            <a:off x="1639650" y="1975249"/>
            <a:ext cx="7958614" cy="377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Line 4"/>
          <p:cNvSpPr>
            <a:spLocks noChangeShapeType="1"/>
          </p:cNvSpPr>
          <p:nvPr/>
        </p:nvSpPr>
        <p:spPr bwMode="auto">
          <a:xfrm flipV="1">
            <a:off x="4300649" y="2194721"/>
            <a:ext cx="0" cy="2853135"/>
          </a:xfrm>
          <a:prstGeom prst="line">
            <a:avLst/>
          </a:prstGeom>
          <a:noFill/>
          <a:ln w="12700">
            <a:solidFill>
              <a:srgbClr val="33339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7628" tIns="43814" rIns="87628" bIns="43814" anchor="ctr"/>
          <a:lstStyle/>
          <a:p>
            <a:endParaRPr lang="en-US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008055" y="1389991"/>
            <a:ext cx="658341" cy="2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628" tIns="43814" rIns="87628" bIns="4381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100">
                <a:latin typeface="Arial" charset="0"/>
              </a:rPr>
              <a:t>440nm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4812692" y="2194721"/>
            <a:ext cx="950938" cy="2853135"/>
          </a:xfrm>
          <a:prstGeom prst="rect">
            <a:avLst/>
          </a:prstGeom>
          <a:solidFill>
            <a:srgbClr val="00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628" tIns="43814" rIns="87628" bIns="43814" anchor="ctr"/>
          <a:lstStyle/>
          <a:p>
            <a:pPr eaLnBrk="0" hangingPunct="0"/>
            <a:endParaRPr lang="en-US"/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6202524" y="2194721"/>
            <a:ext cx="731490" cy="2853135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628" tIns="43814" rIns="87628" bIns="43814" anchor="ctr"/>
          <a:lstStyle/>
          <a:p>
            <a:pPr eaLnBrk="0" hangingPunct="0"/>
            <a:endParaRPr lang="en-US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4812692" y="1389991"/>
            <a:ext cx="1024086" cy="2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628" tIns="43814" rIns="87628" bIns="4381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100">
                <a:latin typeface="Arial" charset="0"/>
              </a:rPr>
              <a:t>460-500nm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6056226" y="1389991"/>
            <a:ext cx="1024086" cy="2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628" tIns="43814" rIns="87628" bIns="4381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100">
                <a:latin typeface="Arial" charset="0"/>
              </a:rPr>
              <a:t>520-550nm</a:t>
            </a:r>
          </a:p>
        </p:txBody>
      </p:sp>
      <p:sp>
        <p:nvSpPr>
          <p:cNvPr id="17417" name="AutoShape 10"/>
          <p:cNvSpPr>
            <a:spLocks noChangeArrowheads="1"/>
          </p:cNvSpPr>
          <p:nvPr/>
        </p:nvSpPr>
        <p:spPr bwMode="auto">
          <a:xfrm>
            <a:off x="4191738" y="1726513"/>
            <a:ext cx="219448" cy="292629"/>
          </a:xfrm>
          <a:prstGeom prst="downArrow">
            <a:avLst>
              <a:gd name="adj1" fmla="val 50000"/>
              <a:gd name="adj2" fmla="val 33321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7628" tIns="43814" rIns="87628" bIns="43814" anchor="ctr"/>
          <a:lstStyle/>
          <a:p>
            <a:pPr eaLnBrk="0" hangingPunct="0"/>
            <a:endParaRPr lang="en-US"/>
          </a:p>
        </p:txBody>
      </p:sp>
      <p:sp>
        <p:nvSpPr>
          <p:cNvPr id="17418" name="AutoShape 11"/>
          <p:cNvSpPr>
            <a:spLocks noChangeArrowheads="1"/>
          </p:cNvSpPr>
          <p:nvPr/>
        </p:nvSpPr>
        <p:spPr bwMode="auto">
          <a:xfrm flipV="1">
            <a:off x="5178438" y="1726513"/>
            <a:ext cx="219447" cy="292629"/>
          </a:xfrm>
          <a:prstGeom prst="downArrow">
            <a:avLst>
              <a:gd name="adj1" fmla="val 50000"/>
              <a:gd name="adj2" fmla="val 33321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7628" tIns="43814" rIns="87628" bIns="43814" anchor="ctr"/>
          <a:lstStyle/>
          <a:p>
            <a:pPr eaLnBrk="0" hangingPunct="0"/>
            <a:endParaRPr lang="en-US"/>
          </a:p>
        </p:txBody>
      </p:sp>
      <p:sp>
        <p:nvSpPr>
          <p:cNvPr id="17419" name="AutoShape 12"/>
          <p:cNvSpPr>
            <a:spLocks noChangeArrowheads="1"/>
          </p:cNvSpPr>
          <p:nvPr/>
        </p:nvSpPr>
        <p:spPr bwMode="auto">
          <a:xfrm flipV="1">
            <a:off x="6421972" y="1726513"/>
            <a:ext cx="219448" cy="292629"/>
          </a:xfrm>
          <a:prstGeom prst="downArrow">
            <a:avLst>
              <a:gd name="adj1" fmla="val 50000"/>
              <a:gd name="adj2" fmla="val 33321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7628" tIns="43814" rIns="87628" bIns="43814" anchor="ctr"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028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96" y="281250"/>
            <a:ext cx="10114122" cy="801185"/>
          </a:xfrm>
        </p:spPr>
        <p:txBody>
          <a:bodyPr>
            <a:normAutofit fontScale="90000"/>
          </a:bodyPr>
          <a:lstStyle/>
          <a:p>
            <a:r>
              <a:rPr lang="en-US"/>
              <a:t>An optimized FRET GECI, Twitch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47" y="1363409"/>
            <a:ext cx="8882220" cy="20269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076" y="3390399"/>
            <a:ext cx="4078990" cy="32250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20571" y="3021067"/>
            <a:ext cx="2653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Nature Methods 2014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56" y="3390399"/>
            <a:ext cx="4434648" cy="27658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87086" y="6156292"/>
            <a:ext cx="132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Twitch1-3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42244" y="6156292"/>
            <a:ext cx="132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Twitch4-5</a:t>
            </a:r>
          </a:p>
        </p:txBody>
      </p:sp>
    </p:spTree>
    <p:extLst>
      <p:ext uri="{BB962C8B-B14F-4D97-AF65-F5344CB8AC3E}">
        <p14:creationId xmlns:p14="http://schemas.microsoft.com/office/powerpoint/2010/main" val="810058741"/>
      </p:ext>
    </p:extLst>
  </p:cSld>
  <p:clrMapOvr>
    <a:masterClrMapping/>
  </p:clrMapOvr>
</p:sld>
</file>

<file path=ppt/theme/theme1.xml><?xml version="1.0" encoding="utf-8"?>
<a:theme xmlns:a="http://schemas.openxmlformats.org/drawingml/2006/main" name="10.24 x 7.68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10.24 x 7.68.potx</Template>
  <TotalTime>3190</TotalTime>
  <Words>2737</Words>
  <Application>Microsoft Macintosh PowerPoint</Application>
  <PresentationFormat>Custom</PresentationFormat>
  <Paragraphs>628</Paragraphs>
  <Slides>78</Slides>
  <Notes>12</Notes>
  <HiddenSlides>0</HiddenSlides>
  <MMClips>11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95" baseType="lpstr">
      <vt:lpstr>Apple SD Gothic Neo</vt:lpstr>
      <vt:lpstr>Arial</vt:lpstr>
      <vt:lpstr>Avenir Book</vt:lpstr>
      <vt:lpstr>Calibri</vt:lpstr>
      <vt:lpstr>Calibri Light</vt:lpstr>
      <vt:lpstr>Dada Sans Pro ExtraLight</vt:lpstr>
      <vt:lpstr>Eurostile</vt:lpstr>
      <vt:lpstr>Franklin Gothic Medium</vt:lpstr>
      <vt:lpstr>Helvetica</vt:lpstr>
      <vt:lpstr>Helvetica-Black</vt:lpstr>
      <vt:lpstr>Roboto</vt:lpstr>
      <vt:lpstr>Roboto Regular</vt:lpstr>
      <vt:lpstr>Times</vt:lpstr>
      <vt:lpstr>Times New Roman</vt:lpstr>
      <vt:lpstr>Wingdings</vt:lpstr>
      <vt:lpstr>10.24 x 7.68</vt:lpstr>
      <vt:lpstr>Black</vt:lpstr>
      <vt:lpstr>Illuminating brain function  with neuronal activity indicators</vt:lpstr>
      <vt:lpstr>New brighter GFPs</vt:lpstr>
      <vt:lpstr>Orthogonal imaging with 4 fluorescent proteins</vt:lpstr>
      <vt:lpstr>Orthogonal imaging with 4 fluorescent proteins</vt:lpstr>
      <vt:lpstr>Fucci4: 4-color cell cycle reporter</vt:lpstr>
      <vt:lpstr>PowerPoint Presentation</vt:lpstr>
      <vt:lpstr>A less disruptive alternative:  fluorescent neuronal activity indicators</vt:lpstr>
      <vt:lpstr>PowerPoint Presentation</vt:lpstr>
      <vt:lpstr>A less disruptive alternative:  fluorescent neuronal activity indicators</vt:lpstr>
      <vt:lpstr>PowerPoint Presentation</vt:lpstr>
      <vt:lpstr>Neuronal activity indicators based on GFP</vt:lpstr>
      <vt:lpstr>GFP absorption is affected by chromphore protonation</vt:lpstr>
      <vt:lpstr>GFP as a pH sensor: GFP S65T</vt:lpstr>
      <vt:lpstr>GFP as a pH sensor: Ecliptic pHluorin</vt:lpstr>
      <vt:lpstr>GFP as a pH sensor: Superecliptic pHluorin</vt:lpstr>
      <vt:lpstr>Synapto-pHluorin use</vt:lpstr>
      <vt:lpstr>Can you see a single vesicle?</vt:lpstr>
      <vt:lpstr>Genetically encoded activity indicators based on GFP</vt:lpstr>
      <vt:lpstr>Transmitter indicators: iGluSnFR</vt:lpstr>
      <vt:lpstr>iGluSnFR 2p spectra</vt:lpstr>
      <vt:lpstr>Single-vesicle detection by iGluSnFR</vt:lpstr>
      <vt:lpstr>Genetically encoded activity indicators based on GFP</vt:lpstr>
      <vt:lpstr>cpGFP and calcium sensing: Camgaroo</vt:lpstr>
      <vt:lpstr>PowerPoint Presentation</vt:lpstr>
      <vt:lpstr>GCaMP2 mechanism</vt:lpstr>
      <vt:lpstr>PowerPoint Presentation</vt:lpstr>
      <vt:lpstr>PowerPoint Presentation</vt:lpstr>
      <vt:lpstr>Windows into brain function:  Genetically encoded activity indicators</vt:lpstr>
      <vt:lpstr>PowerPoint Presentation</vt:lpstr>
      <vt:lpstr>Neurons perform analog calculations</vt:lpstr>
      <vt:lpstr>All GECIs compared</vt:lpstr>
      <vt:lpstr>Genetically encoded activity indicators based on GFP</vt:lpstr>
      <vt:lpstr>Let’s image voltage!</vt:lpstr>
      <vt:lpstr>Voltage indicators have a long history</vt:lpstr>
      <vt:lpstr>PowerPoint Presentation</vt:lpstr>
      <vt:lpstr>Early VSD-based GEVIs</vt:lpstr>
      <vt:lpstr>Transitional VSD-based GEVI</vt:lpstr>
      <vt:lpstr>New VSD-based GEVI designs are diverse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ASAP3</vt:lpstr>
      <vt:lpstr>ASAP3 works in 2p imaging</vt:lpstr>
      <vt:lpstr>ASAP1 vs GCaMP</vt:lpstr>
      <vt:lpstr>2P voltage imaging is going to be harder than calcium imaging</vt:lpstr>
      <vt:lpstr>An example of RAMP imaging of ASAP2s</vt:lpstr>
      <vt:lpstr>PowerPoint Presentation</vt:lpstr>
      <vt:lpstr>PowerPoint Presentation</vt:lpstr>
      <vt:lpstr>Imaging voltage in vivo with ASAP3 and 2p microscopy</vt:lpstr>
      <vt:lpstr>Imaging theta oscillations and spikes in hippocampus</vt:lpstr>
      <vt:lpstr>The other GEVI family</vt:lpstr>
      <vt:lpstr>Opsins as voltage indicators</vt:lpstr>
      <vt:lpstr>Opsins as voltage indicators</vt:lpstr>
      <vt:lpstr>Opsins as voltage indicators</vt:lpstr>
      <vt:lpstr>GEVIs compared</vt:lpstr>
      <vt:lpstr>PowerPoint Presentation</vt:lpstr>
      <vt:lpstr>PowerPoint Presentation</vt:lpstr>
      <vt:lpstr>The photocycle prevents 2p readout, but can also be used to create a partial solution</vt:lpstr>
      <vt:lpstr>1p imaging of opsin GEVIs in vivo</vt:lpstr>
      <vt:lpstr>All GEVIs compared</vt:lpstr>
      <vt:lpstr>Conclusions</vt:lpstr>
      <vt:lpstr>ASAPs vs opsin voltage-responsiveness under 2P illumination</vt:lpstr>
      <vt:lpstr>PowerPoint Presentation</vt:lpstr>
      <vt:lpstr>Red pHluorins</vt:lpstr>
      <vt:lpstr>PowerPoint Presentation</vt:lpstr>
      <vt:lpstr>PowerPoint Presentation</vt:lpstr>
      <vt:lpstr>PowerPoint Presentation</vt:lpstr>
      <vt:lpstr>AP detection in awake mouse by ASAP3</vt:lpstr>
      <vt:lpstr>2p imaging of ASAP3 in striatial slice</vt:lpstr>
      <vt:lpstr>FP wavelengths span the visible spectrum</vt:lpstr>
      <vt:lpstr>An older idea: FRET-based GECIs</vt:lpstr>
      <vt:lpstr>FRET = Fluorescence Resonance Energy Transfer</vt:lpstr>
      <vt:lpstr>FRET pair example: CFP-YFP</vt:lpstr>
      <vt:lpstr>An optimized FRET GECI, Twitch</vt:lpstr>
    </vt:vector>
  </TitlesOfParts>
  <Company>UCSD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Lin</dc:creator>
  <cp:lastModifiedBy>Michael Z Lin</cp:lastModifiedBy>
  <cp:revision>129</cp:revision>
  <cp:lastPrinted>2017-08-01T20:00:25Z</cp:lastPrinted>
  <dcterms:created xsi:type="dcterms:W3CDTF">2012-12-28T21:23:00Z</dcterms:created>
  <dcterms:modified xsi:type="dcterms:W3CDTF">2019-07-31T17:32:46Z</dcterms:modified>
</cp:coreProperties>
</file>